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BEB6B-C2D1-4922-910E-2535A389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Samsung Levant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30C9CF-1E8C-4891-80F8-40E566F0D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232695"/>
              </p:ext>
            </p:extLst>
          </p:nvPr>
        </p:nvGraphicFramePr>
        <p:xfrm>
          <a:off x="457200" y="1731963"/>
          <a:ext cx="8229600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853030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680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4424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6940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885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8643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021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987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543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543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52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- 2019-12-31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3,2,1.. Happy New Year! Celebrate 2020 with your loved ones by keeping these moments forever engraved in a photograph! https://t.co/TBu4LVi5Oi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94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- 2019-12-31 11:00:00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day left for unfolding the future with Galaxy Fold!
#GalaxyFold
For more information: https://t.co/jff01c7z6U https://t.co/BzZMCGLPlq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95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- 2019-12-30 16:07:03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biggest breakthrough since the mobile phone! 2 days left.
#GalaxyFold
For more information: https://t.co/ytl6wPrk59 https://t.co/yaQxnIgbBh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568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6DCC0-D28A-4EA1-A21E-5191D3000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47805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E3F97-6A80-4D0A-B749-00A3781CC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Samsung Levant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80308-EE1E-4A25-8A97-EB09B11F6A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5295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719724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750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258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7173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377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187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4988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743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965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371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390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- 2019-12-18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احتفالاً بـ #اليوم_العالمي_للغة_العربية، تفاعلوا وشاركوا بلغتكم الجميلة: أبيات شعر تحبّونها، حقائق وفوائد تعرفونها عن العربية، معاني أسمائكم أو أمثلة عن فصاحة وبلاغة اللغة العربية؛ واكتبوا #قوة_اللغة_العربية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https://t.co/6lUswwHOJC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05:16:27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1.5442 %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793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- 2019-12-18 07:55:12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لفظة واحدة احتوت على حرف عطفٍ، وفعلٍ، وفاعلٍ، ومفعول به أول، ومفعول به ثانٍ.
#قوة_اللغة_العربية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https://t.co/S25EGIbMIG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05:16:27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83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- 2019-12-17 08:31:00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اللغة العربية بحر واسع من المعاني والمفردات #قوة_اللغة_العربية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https://t.co/EqQgwYPhbJ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05:16:27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62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21A45-79FD-42FB-A85B-2C96596D9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158786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AA2DD-0B53-44C5-96BB-F999F55C7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Samsung Levant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F27CC-EF37-4EAF-813D-A0F5B6691B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035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39147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330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44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467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1720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6670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012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34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783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7791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32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- 2019-12-16 13:58:13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جمال وبلاغة اللغة العربية في قصيدة المتنبّي
#قوة_اللغة_العربية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https://t.co/4Fvlv1BGJS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05:16:27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35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- 2019-12-15 05:59:31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اللغة العربية من أكثر اللغات قوة وإعجازاً وجمالاً إلّا أنّ حجم المحتوى الرقمي العربي يُقدّر بـ 3% فقط. احتفالاً بقرب حلول اليوم العالمي للغة العربية؛ فلنتفاعل معاً لنعيد #قوة_اللغة_العربية ولنكتب اليوم وكل يوم بلغتنا الجميلة.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https://t.co/qD2wt2dBw8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29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- 2019-12-12 15:02:38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معالج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Exynos 9611،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كأنك باللعبة!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64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- 2019-09-30 16:00:02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اندماج تام من دون أي متاعب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#QLED8K https://t.co/cJy7xL4OHe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01/09/2020 22:15:32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918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EA0A28-F068-4E3A-B817-788371161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1741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F0ADC-6873-42C3-8B72-304C2416D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Samsung Levant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1FBB68-C0B1-4C73-9742-154094A5E7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128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3795843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32540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211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6256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835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4327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6965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144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772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1216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80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- 2019-09-29 20:00:06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ارتفاع الصوت يتناسب مع المشهد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#SOUNDBAR https://t.co/NCfUQGR3hh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01/12/2020 23:18:59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63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- 2019-09-28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 جزء من الشاشة يشع ليقدم لك أفضل صورة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#QLED8K https://t.co/sgiUaOwYhw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12/29/2019 13:32:44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39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- 2019-09-27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تبريد مطلق من دون صوت وإزعاج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#AC https://t.co/XyeSzadJzB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12/26/2019 18:45:05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286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- 2019-09-26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الصورة بكامل تفاصيلها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#QLED8K https://t.co/q8MuDHvav7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17:41:00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482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EF588-3650-4B2B-9A11-E0218BB4F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748520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8AED-2C7E-4C76-BA37-FE1B5BFFA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Samsung Levant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ECE508-F6B2-4518-AD88-1CE87AFB2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594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95310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9605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4840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373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7225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4917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438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0038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714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018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757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- 2019-09-24 16:00:01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مشعلة مع مكيف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Wind-Free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اعرف أكثر: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https://t.co/bVqFFdeymH
#Samsung #AC #WindFree https://t.co/aqTKk181a4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12/23/2019 14:33:35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5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- 2019-09-24 12:08:36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شيء سيزعجك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Wind-Free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اعرف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https://t.co/QxEtp4K1x1
#Samsung #AC #WindFree https://t.co/7bKyrPXQE2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12/23/2019 10:41:52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02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- 2019-09-23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خاصية تحسين الأداء ستنقلك لعالم أخر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#QLED8K https://t.co/Pe4wl7ThbW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01/12/2020 12:15:36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320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- 2019-09-22 15:21:39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موبايل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A10s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عم يستناك!
اشترِ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https://t.co/6PiWQJOGdc
#Samsung #GalaxyA10s https://t.co/scjzA0VUlo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17:41:00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2.4130 %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296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91163-03A8-4424-8B38-6485484BE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547825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EAF31-906B-48C8-98DE-7537B0DAC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Samsung Levant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B60B3-DA6A-4098-81FD-F9DED2F835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0080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766479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806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1587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270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8261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048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4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8799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5898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049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49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- 2019-09-20 20:55:35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برّد صح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Wind-Free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 تجعل الهواء يضايقك.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#WindFree https://t.co/ZWcqCB272r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12/23/2019 07:32:35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09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- 2019-09-19 18:06:29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هاتف صُمم خصيصاً ليلبي كل احتياجاتك
اشترِ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https://t.co/6PiWQJOGdc
#Samsung #GalaxyA10s https://t.co/OQLUwtDnPg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15:21:56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82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- 2019-09-17 20:00:38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دون أسلاك سماعتك ستعمل مع الشاشة مباشرة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#SOUNDBAR https://t.co/dobHJkbVhf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12/16/2019 18:24:40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9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B0987-5B73-4EFF-A7B9-6398360C9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894729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D733A-F824-4F36-ACF5-1831B99F9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Samsung Levant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376ADD-E0B6-4A60-9BA9-029969811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8497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834967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034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2447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853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596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8392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918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82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392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844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38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- 2019-09-16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تحبس الأنفاس
اعرف أكتر: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https://t.co/hC6DqtgK66
#SAMSUNG #QLED8K #HDR https://t.co/QwhKBQmSek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01/03/2020 15:21:56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187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- 2019-09-16 08:37:17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عِش الصوت الحقيقي في كل أنحاء الغرفة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#SoundBar
#SurroundSound https://t.co/yEvlU7SApN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01/12/2020 03:15:29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044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- 2019-09-14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امكانية التبديل بين التطبيقات شيء ساحر جداً شاهد مراجعة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AndroidBasha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لهاتف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Note10+
#Samsung #GalaxyNote10Plus
https://t.co/yCjGKzAwOe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06:16:37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903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F8307-ECB5-444A-898B-54E9CAE26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19573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B9D81-224B-44BE-88B4-C132E3743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Samsung Levant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49AD8-56FB-427F-8677-094E3EA1B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119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832350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0223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721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4069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3599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39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456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70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279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3733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422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@SamsungLevant - 2019-09-13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لاتقلق طعامك سيبقى ساخن وأجوائك باردة.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#WindFree https://t.co/pv0tgeKbic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12/16/2019 14:54:15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85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2C62B-552D-49FE-AD22-95B0B335C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538271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661</Words>
  <Application>Microsoft Office PowerPoint</Application>
  <PresentationFormat>On-screen Show (4:3)</PresentationFormat>
  <Paragraphs>346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Twitter Own Tweets Table | Samsung Levant - 1 of 8</vt:lpstr>
      <vt:lpstr>Twitter Own Tweets Table | Samsung Levant - 2 of 8</vt:lpstr>
      <vt:lpstr>Twitter Own Tweets Table | Samsung Levant - 3 of 8</vt:lpstr>
      <vt:lpstr>Twitter Own Tweets Table | Samsung Levant - 4 of 8</vt:lpstr>
      <vt:lpstr>Twitter Own Tweets Table | Samsung Levant - 5 of 8</vt:lpstr>
      <vt:lpstr>Twitter Own Tweets Table | Samsung Levant - 6 of 8</vt:lpstr>
      <vt:lpstr>Twitter Own Tweets Table | Samsung Levant - 7 of 8</vt:lpstr>
      <vt:lpstr>Twitter Own Tweets Table | Samsung Levant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Samsung Levant - 1 of 8</dc:title>
  <dc:creator>Frederik Peiniger</dc:creator>
  <cp:lastModifiedBy>Frederik Peiniger</cp:lastModifiedBy>
  <cp:revision>1</cp:revision>
  <dcterms:created xsi:type="dcterms:W3CDTF">2020-01-13T05:26:22Z</dcterms:created>
  <dcterms:modified xsi:type="dcterms:W3CDTF">2020-01-13T05:29:53Z</dcterms:modified>
</cp:coreProperties>
</file>