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2</c:v>
                </c:pt>
                <c:pt idx="49">
                  <c:v>2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2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3</c:v>
                </c:pt>
                <c:pt idx="70">
                  <c:v>2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2</c:v>
                </c:pt>
                <c:pt idx="80">
                  <c:v>2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3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2</c:v>
                </c:pt>
                <c:pt idx="97">
                  <c:v>1</c:v>
                </c:pt>
                <c:pt idx="98">
                  <c:v>1</c:v>
                </c:pt>
                <c:pt idx="99">
                  <c:v>2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2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2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2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2</c:v>
                </c:pt>
                <c:pt idx="126">
                  <c:v>2</c:v>
                </c:pt>
                <c:pt idx="127">
                  <c:v>1</c:v>
                </c:pt>
                <c:pt idx="128">
                  <c:v>1</c:v>
                </c:pt>
                <c:pt idx="129">
                  <c:v>2</c:v>
                </c:pt>
                <c:pt idx="130">
                  <c:v>1</c:v>
                </c:pt>
                <c:pt idx="131">
                  <c:v>2</c:v>
                </c:pt>
                <c:pt idx="132">
                  <c:v>1</c:v>
                </c:pt>
                <c:pt idx="133">
                  <c:v>2</c:v>
                </c:pt>
                <c:pt idx="134">
                  <c:v>1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2</c:v>
                </c:pt>
                <c:pt idx="139">
                  <c:v>2</c:v>
                </c:pt>
                <c:pt idx="140">
                  <c:v>2</c:v>
                </c:pt>
                <c:pt idx="141">
                  <c:v>2</c:v>
                </c:pt>
                <c:pt idx="142">
                  <c:v>1</c:v>
                </c:pt>
                <c:pt idx="143">
                  <c:v>1</c:v>
                </c:pt>
                <c:pt idx="144">
                  <c:v>2</c:v>
                </c:pt>
                <c:pt idx="145">
                  <c:v>2</c:v>
                </c:pt>
                <c:pt idx="146">
                  <c:v>2</c:v>
                </c:pt>
                <c:pt idx="147">
                  <c:v>4</c:v>
                </c:pt>
                <c:pt idx="148">
                  <c:v>3</c:v>
                </c:pt>
                <c:pt idx="149">
                  <c:v>2</c:v>
                </c:pt>
                <c:pt idx="150">
                  <c:v>2</c:v>
                </c:pt>
                <c:pt idx="151">
                  <c:v>1</c:v>
                </c:pt>
                <c:pt idx="152">
                  <c:v>3</c:v>
                </c:pt>
                <c:pt idx="153">
                  <c:v>2</c:v>
                </c:pt>
                <c:pt idx="154">
                  <c:v>3</c:v>
                </c:pt>
                <c:pt idx="155">
                  <c:v>2</c:v>
                </c:pt>
                <c:pt idx="156">
                  <c:v>2</c:v>
                </c:pt>
                <c:pt idx="157">
                  <c:v>1</c:v>
                </c:pt>
                <c:pt idx="158">
                  <c:v>2</c:v>
                </c:pt>
                <c:pt idx="159">
                  <c:v>2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3</c:v>
                </c:pt>
                <c:pt idx="167">
                  <c:v>3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2</c:v>
                </c:pt>
                <c:pt idx="175">
                  <c:v>1</c:v>
                </c:pt>
                <c:pt idx="176">
                  <c:v>2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2</c:v>
                </c:pt>
                <c:pt idx="181">
                  <c:v>1</c:v>
                </c:pt>
                <c:pt idx="182">
                  <c:v>1</c:v>
                </c:pt>
                <c:pt idx="183">
                  <c:v>3</c:v>
                </c:pt>
                <c:pt idx="184">
                  <c:v>3</c:v>
                </c:pt>
                <c:pt idx="185">
                  <c:v>2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2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2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2</c:v>
                </c:pt>
                <c:pt idx="204">
                  <c:v>1</c:v>
                </c:pt>
                <c:pt idx="205">
                  <c:v>3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3</c:v>
                </c:pt>
                <c:pt idx="212">
                  <c:v>2</c:v>
                </c:pt>
                <c:pt idx="213">
                  <c:v>2</c:v>
                </c:pt>
                <c:pt idx="214">
                  <c:v>2</c:v>
                </c:pt>
                <c:pt idx="215">
                  <c:v>2</c:v>
                </c:pt>
                <c:pt idx="216">
                  <c:v>3</c:v>
                </c:pt>
                <c:pt idx="217">
                  <c:v>2</c:v>
                </c:pt>
                <c:pt idx="218">
                  <c:v>3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0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3</c:v>
                </c:pt>
                <c:pt idx="230">
                  <c:v>1</c:v>
                </c:pt>
                <c:pt idx="231">
                  <c:v>1</c:v>
                </c:pt>
                <c:pt idx="232">
                  <c:v>2</c:v>
                </c:pt>
                <c:pt idx="233">
                  <c:v>1</c:v>
                </c:pt>
                <c:pt idx="234">
                  <c:v>1</c:v>
                </c:pt>
                <c:pt idx="235">
                  <c:v>0</c:v>
                </c:pt>
                <c:pt idx="236">
                  <c:v>1</c:v>
                </c:pt>
                <c:pt idx="237">
                  <c:v>2</c:v>
                </c:pt>
                <c:pt idx="238">
                  <c:v>1</c:v>
                </c:pt>
                <c:pt idx="239">
                  <c:v>4</c:v>
                </c:pt>
                <c:pt idx="240">
                  <c:v>2</c:v>
                </c:pt>
                <c:pt idx="241">
                  <c:v>1</c:v>
                </c:pt>
                <c:pt idx="242">
                  <c:v>2</c:v>
                </c:pt>
                <c:pt idx="243">
                  <c:v>1</c:v>
                </c:pt>
                <c:pt idx="244">
                  <c:v>2</c:v>
                </c:pt>
                <c:pt idx="245">
                  <c:v>2</c:v>
                </c:pt>
                <c:pt idx="246">
                  <c:v>1</c:v>
                </c:pt>
                <c:pt idx="247">
                  <c:v>3</c:v>
                </c:pt>
                <c:pt idx="248">
                  <c:v>4</c:v>
                </c:pt>
                <c:pt idx="249">
                  <c:v>3</c:v>
                </c:pt>
                <c:pt idx="250">
                  <c:v>1</c:v>
                </c:pt>
                <c:pt idx="251">
                  <c:v>2</c:v>
                </c:pt>
                <c:pt idx="252">
                  <c:v>2</c:v>
                </c:pt>
                <c:pt idx="253">
                  <c:v>2</c:v>
                </c:pt>
                <c:pt idx="254">
                  <c:v>2</c:v>
                </c:pt>
                <c:pt idx="255">
                  <c:v>2</c:v>
                </c:pt>
                <c:pt idx="256">
                  <c:v>1</c:v>
                </c:pt>
                <c:pt idx="257">
                  <c:v>1</c:v>
                </c:pt>
                <c:pt idx="258">
                  <c:v>2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2</c:v>
                </c:pt>
                <c:pt idx="263">
                  <c:v>0</c:v>
                </c:pt>
                <c:pt idx="264">
                  <c:v>2</c:v>
                </c:pt>
                <c:pt idx="265">
                  <c:v>2</c:v>
                </c:pt>
                <c:pt idx="266">
                  <c:v>2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2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4</c:v>
                </c:pt>
                <c:pt idx="281">
                  <c:v>1</c:v>
                </c:pt>
                <c:pt idx="282">
                  <c:v>1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3</c:v>
                </c:pt>
                <c:pt idx="289">
                  <c:v>0</c:v>
                </c:pt>
                <c:pt idx="290">
                  <c:v>1</c:v>
                </c:pt>
                <c:pt idx="291">
                  <c:v>0</c:v>
                </c:pt>
                <c:pt idx="292">
                  <c:v>2</c:v>
                </c:pt>
                <c:pt idx="293">
                  <c:v>1</c:v>
                </c:pt>
                <c:pt idx="294">
                  <c:v>0</c:v>
                </c:pt>
                <c:pt idx="295">
                  <c:v>1</c:v>
                </c:pt>
                <c:pt idx="296">
                  <c:v>2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  <c:pt idx="300">
                  <c:v>1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1</c:v>
                </c:pt>
                <c:pt idx="305">
                  <c:v>1</c:v>
                </c:pt>
                <c:pt idx="306">
                  <c:v>0</c:v>
                </c:pt>
                <c:pt idx="307">
                  <c:v>2</c:v>
                </c:pt>
                <c:pt idx="308">
                  <c:v>2</c:v>
                </c:pt>
                <c:pt idx="309">
                  <c:v>2</c:v>
                </c:pt>
                <c:pt idx="310">
                  <c:v>2</c:v>
                </c:pt>
                <c:pt idx="311">
                  <c:v>0</c:v>
                </c:pt>
                <c:pt idx="312">
                  <c:v>1</c:v>
                </c:pt>
                <c:pt idx="313">
                  <c:v>1</c:v>
                </c:pt>
                <c:pt idx="314">
                  <c:v>1</c:v>
                </c:pt>
                <c:pt idx="315">
                  <c:v>1</c:v>
                </c:pt>
                <c:pt idx="316">
                  <c:v>1</c:v>
                </c:pt>
                <c:pt idx="317">
                  <c:v>0</c:v>
                </c:pt>
                <c:pt idx="318">
                  <c:v>1</c:v>
                </c:pt>
                <c:pt idx="319">
                  <c:v>0</c:v>
                </c:pt>
                <c:pt idx="320">
                  <c:v>1</c:v>
                </c:pt>
                <c:pt idx="321">
                  <c:v>0</c:v>
                </c:pt>
                <c:pt idx="322">
                  <c:v>1</c:v>
                </c:pt>
                <c:pt idx="323">
                  <c:v>1</c:v>
                </c:pt>
                <c:pt idx="324">
                  <c:v>2</c:v>
                </c:pt>
                <c:pt idx="325">
                  <c:v>0</c:v>
                </c:pt>
                <c:pt idx="326">
                  <c:v>1</c:v>
                </c:pt>
                <c:pt idx="327">
                  <c:v>1</c:v>
                </c:pt>
                <c:pt idx="328">
                  <c:v>2</c:v>
                </c:pt>
                <c:pt idx="329">
                  <c:v>0</c:v>
                </c:pt>
                <c:pt idx="330">
                  <c:v>1</c:v>
                </c:pt>
                <c:pt idx="331">
                  <c:v>1</c:v>
                </c:pt>
                <c:pt idx="332">
                  <c:v>0</c:v>
                </c:pt>
                <c:pt idx="333">
                  <c:v>0</c:v>
                </c:pt>
                <c:pt idx="334">
                  <c:v>2</c:v>
                </c:pt>
                <c:pt idx="335">
                  <c:v>1</c:v>
                </c:pt>
                <c:pt idx="336">
                  <c:v>1</c:v>
                </c:pt>
                <c:pt idx="337">
                  <c:v>2</c:v>
                </c:pt>
                <c:pt idx="338">
                  <c:v>2</c:v>
                </c:pt>
                <c:pt idx="339">
                  <c:v>0</c:v>
                </c:pt>
                <c:pt idx="340">
                  <c:v>0</c:v>
                </c:pt>
                <c:pt idx="341">
                  <c:v>1</c:v>
                </c:pt>
                <c:pt idx="342">
                  <c:v>1</c:v>
                </c:pt>
                <c:pt idx="343">
                  <c:v>1</c:v>
                </c:pt>
                <c:pt idx="344">
                  <c:v>0</c:v>
                </c:pt>
                <c:pt idx="345">
                  <c:v>2</c:v>
                </c:pt>
                <c:pt idx="346">
                  <c:v>2</c:v>
                </c:pt>
                <c:pt idx="347">
                  <c:v>1</c:v>
                </c:pt>
                <c:pt idx="348">
                  <c:v>2</c:v>
                </c:pt>
                <c:pt idx="349">
                  <c:v>3</c:v>
                </c:pt>
                <c:pt idx="350">
                  <c:v>3</c:v>
                </c:pt>
                <c:pt idx="351">
                  <c:v>3</c:v>
                </c:pt>
                <c:pt idx="352">
                  <c:v>2</c:v>
                </c:pt>
                <c:pt idx="353">
                  <c:v>1</c:v>
                </c:pt>
                <c:pt idx="354">
                  <c:v>2</c:v>
                </c:pt>
                <c:pt idx="355">
                  <c:v>2</c:v>
                </c:pt>
                <c:pt idx="356">
                  <c:v>1</c:v>
                </c:pt>
                <c:pt idx="357">
                  <c:v>2</c:v>
                </c:pt>
                <c:pt idx="358">
                  <c:v>1</c:v>
                </c:pt>
                <c:pt idx="359">
                  <c:v>2</c:v>
                </c:pt>
                <c:pt idx="360">
                  <c:v>2</c:v>
                </c:pt>
                <c:pt idx="361">
                  <c:v>2</c:v>
                </c:pt>
                <c:pt idx="362">
                  <c:v>1</c:v>
                </c:pt>
                <c:pt idx="363">
                  <c:v>3</c:v>
                </c:pt>
                <c:pt idx="36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2A-40BB-9E91-B5DFB4A38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83752"/>
        <c:axId val="252482112"/>
      </c:lineChart>
      <c:dateAx>
        <c:axId val="252483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2112"/>
        <c:crosses val="autoZero"/>
        <c:auto val="1"/>
        <c:lblOffset val="100"/>
        <c:baseTimeUnit val="days"/>
      </c:dateAx>
      <c:valAx>
        <c:axId val="25248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3F9CB-C4DD-4E2F-B989-5532E105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Jordan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ABB89-64C0-4F3F-98E4-FED0F2DF76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2161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0026A-CEAB-475A-859E-ED7B3C16D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849DF-B97A-4342-9E0B-887112D4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057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Samsung Jordan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Samsung Jordan</dc:title>
  <dc:creator>Frederik Peiniger</dc:creator>
  <cp:lastModifiedBy>Frederik Peiniger</cp:lastModifiedBy>
  <cp:revision>1</cp:revision>
  <dcterms:created xsi:type="dcterms:W3CDTF">2020-01-13T05:08:19Z</dcterms:created>
  <dcterms:modified xsi:type="dcterms:W3CDTF">2020-01-13T05:08:24Z</dcterms:modified>
</cp:coreProperties>
</file>