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AB9E-3E24-4988-ACA6-8EC2DFA5C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8DA27E-2E31-452D-99E0-1D53AC01B7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4470734"/>
              </p:ext>
            </p:extLst>
          </p:nvPr>
        </p:nvGraphicFramePr>
        <p:xfrm>
          <a:off x="457200" y="1731963"/>
          <a:ext cx="8229598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44560814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8441617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34464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91227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1368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64743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40802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40634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19596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45118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7339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965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- 2019-12-18 06:00:37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!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قهوة الصباح أهم شيء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@jaffaradc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https://www.instagram.com/p/B6M4YGtDwxn/media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554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- 2019-12-16 14:00:37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الحلو بعد الأكل شي أساسي! مين يحلي قبل ما ياكل؟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@99p9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https://www.instagram.com/p/B6Ilt-EjFr-/media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00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- 2019-12-14 14:00:40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القهوة تحفزك و تخليك مبدع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@jaffaradc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https://www.instagram.com/p/B6DcInLDwjh/media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744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1C32D9-E3BC-4974-B716-106AA0C51B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2871907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569A4-B885-4450-A4B7-A63B65EC9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9744FA-BB3E-4883-A1F5-542F8C0A8B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6395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65540956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9124010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8772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595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70394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0348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31322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17194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77612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88762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3659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035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- 2019-12-14 12:00:37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الجمال جمال اللقطة مو لازم تكون ملونة, تتفقون معنا؟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https://www.instagram.com/p/B6DOZUdjQRQ/media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090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- 2019-12-12 12:07:04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صوركم قاعدة تبهرنا اكثر و اكثر كل اسبوع
يلا صوروا و شاركونا بإستخدام هاشتاغ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الفوز بجوال +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أخرى.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https://www.instagram.com/p/B5-FgHFhShI/media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982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- 2019-12-11 13:02:29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الطريق الطويل يهون مع الصحبة الحلوة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@da7mi95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https://www.instagram.com/p/B57nFx_hyzB/media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602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9B4EE-4D7E-43DA-9157-412A27931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2634792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FB2B0-8E18-4E47-81A1-4E318DBAF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7D6868-5C74-4007-97B0-CB8FE2EAD6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4414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0952815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674695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82770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74068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9806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48358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86814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05006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0673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24777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7377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56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- 2019-12-10 15:46:08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Note10+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حتى السيلفي احلى مع ال
بأي زاوية تحبون تاخذوا السيلفي حقكم؟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https://www.instagram.com/p/B55VBlxBZ3s/media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42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- 2019-12-09 07:00:37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فخامة الأسود والأبيض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@da7mi95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https://www.instagram.com/p/B510Fn2Hm_b/media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171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- 2019-12-07 13:00:38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اتبع غروب الشمس, شاركونا أجمل صوركم لغروب الشمس مع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@haithammuhsen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https://www.instagram.com/p/B5xTsu7H1t9/media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587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130D2D-BD2D-4C3B-861D-7C36E97AFC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4010614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91154-7A2E-4447-9AB9-6E09EC72E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3FB20D-AAEB-41EC-9902-02B66CECBD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7011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54026780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8712690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2675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8719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01686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17684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4670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66648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87647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52667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5821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264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- 2019-12-05 12:01:19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مين يقدر يورينا احترافه في التصوير؟ لا تضيع فرصة الربح مع اقترابنا للنهاية 
اشترك بالمسابقة بإستخدام هاشتاغ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الفوز بجوال +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أخرى.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https://www.instagram.com/p/B5sDRaGo1nC/media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25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- 2019-12-04 15:00:36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كل غروب شمس نستنى فجر جديد بطموحات أعلى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@ahmedabphotography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https://www.instagram.com/p/B5pzC1oHzHU/media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676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- 2019-12-01 12:00:37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وراء كل صورة قصة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@saleh_almasry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https://www.instagram.com/p/B5hwD8Yndpg/media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884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F0AE2-7D4C-4D1D-954F-A17ABC22B0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3755581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8D907-550A-48DA-8C3D-DF751BF0A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E04FB6-264A-4F18-AB93-18B871C4D5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6516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56235203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663651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93056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77019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43267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53290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20209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4079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60998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78644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1374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993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- 2019-11-30 07:00:38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ترتدي الطبيعة دائمًا ألوان جذابة. مين يعرف فين هذا المكان؟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@king_aalmusa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https://www.instagram.com/p/B5eo73hDhLg/media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222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- 2019-11-29 10:00:37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رأيكم فالمكان هذا؟ راحة نفسية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@maam_1512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https://www.instagram.com/p/B5cYvU_DOwx/media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559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ED7CE-EAD5-4441-AD48-78FC873124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345117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63009-59C3-4A3A-B7DB-929878E14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E209C8-D1FD-46CB-891A-B5C6105914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311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40865648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7020013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47870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02153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1796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2303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11153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81323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25914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22295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8874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539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- 2019-11-28 15:46:55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سجل واحضر للحصول على فرصة ربح جهاز +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خلال حدث أفكاركم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Galaxy.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المكان: الرياض، جامعة الملك سعود
التاريخ: 30 نوفمبر 19.
التوقيت: 5 مساء
المقاعد محدودة، لا تفوت الفرصة. اللينك في البايو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https://www.instagram.com/p/B5abkxwBz0G/media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280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- 2019-11-28 11:37:40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المسابقة لم تنتهي بعد و نبغى ابداعكم يستمر معنا
 بإستخدام هاشتاغ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الفوز بجوال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Note10+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أخرى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https://www.instagram.com/p/B5Z_Bi2o_iW/media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068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969F8-7D76-4B35-AA57-CBE3439FF5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3599476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C78B2-011F-461C-A8E3-16D04E1AD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B7C4FD-BBC6-47C1-8961-0859FB67F9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5472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94750175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116651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27238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82321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88752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5824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02071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01343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68652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1573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5926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54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- 2019-11-27 19:17:39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الإنعكاس يخليك تشوف أكثر من زاوية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@shaggy23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https://www.instagram.com/p/B5YO5WLDhPx/media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47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- 2019-11-26 13:04:27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اعرف كيف تلفت الأنظار بأفكارك مع محمد الموسى و مفيد النويصر.
المكان: الرياض، جامعة ملك سعود
التاريخ: 30 نوفمبر 19.
التوقيت: 5 مساء
سجل الحين.الرابط في البايو. المقاعد محدودة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https://www.instagram.com/p/B5U_ZEiIAnA/media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674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12326-125C-4E5E-8E87-6DEBB2918F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1630241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0C1E5-EA80-4962-926A-14EF00C57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D1BC5F-A5E9-416C-A44A-BE6C57FD5A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1822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14576016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2019379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37589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28430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37364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07209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99919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8684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39556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81348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5717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623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- 2019-11-25 12:00:37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بعض الاحيان نفضل إنعكاسات الصور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@gatinart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https://www.instagram.com/p/B5STSpTnc2p/media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579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- 2019-11-24 12:17:33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متحمسين نشوف صور الناس الي ما شاركوا! صوروا و شاركونا بإستخدام هاشتاغ
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الفوز بجوال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Note10+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أخرى. 
المسابقة مستمرة، ورونا مهاراتكم!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https://www.instagram.com/p/B5PwYtvh99Z/media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741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- 2019-11-24 12:00:36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بعض الأماكن حتى بالمقلوب تظل جميلة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@amateurphchallenge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https://www.instagram.com/p/B5PufsJHjnn/media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242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1E1F9-5C71-48B3-B23E-B82C1B79AC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2772141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24AA8-3E91-4044-BD7E-F28CF9306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876662-9E38-4078-BC8F-EAB5CC52F5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0494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53129991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516219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22433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83925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43812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43024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37962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0143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13638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87134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9113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680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- 2019-11-22 07:00:36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بعض الأحيان الكلمات تكون غير كافية لوصف جمال اللقطة. شاركونا مفاجآت حلوة صارت خلتكم عاجزين عن التعبير.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@byaheroako23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https://www.instagram.com/p/B5KCkrOHzkA/media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904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- 2019-11-21 07:57:50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خطّط طريقك للنجاح. انضم للحدث الكبير في  جامعة الملك سعود،
 بتاريخ 30 نوفمبر 
في تمام الساعة 5 مساء.
احجز مكانك الآن. الرابط في البايو. المقاعد محدودة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https://www.instagram.com/p/B5HkR5wIWLV/media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293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FA625-0555-4717-926E-89E4D648E3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879367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945</Words>
  <Application>Microsoft Office PowerPoint</Application>
  <PresentationFormat>On-screen Show (4:3)</PresentationFormat>
  <Paragraphs>370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Instagram Posts Table | samsung_saudi - 1 of 9</vt:lpstr>
      <vt:lpstr>Instagram Posts Table | samsung_saudi - 2 of 9</vt:lpstr>
      <vt:lpstr>Instagram Posts Table | samsung_saudi - 3 of 9</vt:lpstr>
      <vt:lpstr>Instagram Posts Table | samsung_saudi - 4 of 9</vt:lpstr>
      <vt:lpstr>Instagram Posts Table | samsung_saudi - 5 of 9</vt:lpstr>
      <vt:lpstr>Instagram Posts Table | samsung_saudi - 6 of 9</vt:lpstr>
      <vt:lpstr>Instagram Posts Table | samsung_saudi - 7 of 9</vt:lpstr>
      <vt:lpstr>Instagram Posts Table | samsung_saudi - 8 of 9</vt:lpstr>
      <vt:lpstr>Instagram Posts Table | samsung_saudi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samsung_saudi - 1 of 9</dc:title>
  <dc:creator>Frederik Peiniger</dc:creator>
  <cp:lastModifiedBy>Frederik Peiniger</cp:lastModifiedBy>
  <cp:revision>1</cp:revision>
  <dcterms:created xsi:type="dcterms:W3CDTF">2019-12-18T07:51:04Z</dcterms:created>
  <dcterms:modified xsi:type="dcterms:W3CDTF">2019-12-18T07:54:42Z</dcterms:modified>
</cp:coreProperties>
</file>