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A8001-5126-4079-8897-CBA79CFAB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C55AF-4175-4EDA-90AD-D61E20D65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129152"/>
              </p:ext>
            </p:extLst>
          </p:nvPr>
        </p:nvGraphicFramePr>
        <p:xfrm>
          <a:off x="457200" y="1731963"/>
          <a:ext cx="8229598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61416497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31530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984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7486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1145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8387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5823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3786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9691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5959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5273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61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- 2019-12-18 06:00:37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الصباح أهم شيء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@jaffaradc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https://www.instagram.com/p/B6M4YGtDwxn/media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20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- 2019-12-16 14:00:37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الحلو بعد الأكل شي أساسي! مين يحلي قبل ما ياكل؟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@99p9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https://www.instagram.com/p/B6Ilt-EjFr-/media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5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- 2019-12-14 14:00:40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القهوة تحفزك و تخليك مبدع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@jaffaradc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https://www.instagram.com/p/B6DcInLDwjh/media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0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0A459-F59F-4032-8EDD-8B3837850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151657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CD263-5996-420B-A561-89445B1F2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439562-9C6B-475F-92C6-0CA44F8B8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245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5886819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0149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0360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2832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8680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4292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6832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9090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5177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1032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7408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26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- 2019-12-14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الجمال جمال اللقطة مو لازم تكون ملونة, تتفقون معنا؟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https://www.instagram.com/p/B6DOZUdjQRQ/media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02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- 2019-12-12 12:07:04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صوركم قاعدة تبهرنا اكثر و اكثر كل اسبوع
يلا صوروا و شاركونا بإستخدام هاشتاغ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https://www.instagram.com/p/B5-FgHFhShI/media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19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- 2019-12-11 13:02:29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الطريق الطويل يهون مع الصحبة الحلوة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@da7mi95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https://www.instagram.com/p/B57nFx_hyzB/media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89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145EC-854F-439C-B195-BE547F5D5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2814397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14E5-0DB3-41D7-8297-C95CB1FEC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DC47D5-575E-4A51-8902-F27AD70B31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263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5459524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38326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8404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2257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3996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6799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8482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3910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5141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1525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1938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33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- 2019-12-10 15:46:08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Note10+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السيلفي احلى مع ال
بأي زاوية تحبون تاخذوا السيلفي حقكم؟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https://www.instagram.com/p/B55VBlxBZ3s/media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8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- 2019-12-09 07:00:37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فخامة الأسود والأبيض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@da7mi95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https://www.instagram.com/p/B510Fn2Hm_b/media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11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- 2019-12-07 13:00:38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اتبع غروب الشمس, شاركونا أجمل صوركم لغروب الشمس 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@haithammuhsen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https://www.instagram.com/p/B5xTsu7H1t9/media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161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CE86D-1724-49AF-B24A-BA25345CC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2704990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D0DB-26CA-4C44-AD2F-CD2DF3A9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19E9FB-4DBB-4B9B-9AB8-7175BC8A5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360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5738892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47674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2904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5998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8623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824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7692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7286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3076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4057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- 2019-12-05 12:01:19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يقدر يورينا احترافه في التصوير؟ لا تضيع فرصة الربح مع اقترابنا للنهاية 
اشترك بالمسابقة بإستخدام هاشتاغ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https://www.instagram.com/p/B5sDRaGo1nC/media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55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- 2019-12-04 15:00:36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كل غروب شمس نستنى فجر جديد بطموحات أعلى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@ahmedabphotography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https://www.instagram.com/p/B5pzC1oHzHU/media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- 2019-12-01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وراء كل صورة قصة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@saleh_almasry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https://www.instagram.com/p/B5hwD8Yndpg/media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60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BB471-A614-4985-A917-A6B7087B8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358925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D05F0-EA79-4C1D-9494-1F4924A54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25544-DB04-4D59-8809-453040C1C7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258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4559470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91044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1920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1481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7698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959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308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479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4739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0043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7301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74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- 2019-11-30 07:00:38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ترتدي الطبيعة دائمًا ألوان جذابة. مين يعرف فين هذا المكان؟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@king_aalmusa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https://www.instagram.com/p/B5eo73hDhLg/media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13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- 2019-11-29 10:00:37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رأيكم فالمكان هذا؟ راحة نفسية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@maam_1512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https://www.instagram.com/p/B5cYvU_DOwx/media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890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C7C49-5375-4DA3-A523-01462B7AF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109931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357C9-32B9-487B-B0A0-8950F6B9B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940E84-EA5F-4BDB-BAE5-25E33BE201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075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0892143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83696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7660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2561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9179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901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41766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4645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4448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6503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8351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56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- 2019-11-28 15:46:55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سجل واحضر للحصول على فرصة ربح جهاز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خلال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Galaxy.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المكان: الرياض، جامعة الملك سعود
التاريخ: 30 نوفمبر 19.
التوقيت: 5 مساء
المقاعد محدودة، لا تفوت الفرصة. اللينك في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https://www.instagram.com/p/B5abkxwBz0G/media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9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- 2019-11-28 11:37:40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المسابقة لم تنتهي بعد و نبغى ابداعكم يستمر معنا
 بإستخدام هاشتاغ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https://www.instagram.com/p/B5Z_Bi2o_iW/media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735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378E-003B-44F1-B695-2242B6541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3129416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4F47E-9D13-4A7D-8949-50A23AE04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00E10B-E398-4AF8-A2C4-D9477B08B5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744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7737394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01724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7186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0796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4867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1637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020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7674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2692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3405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1773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74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- 2019-11-27 19:17:39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الإنعكاس يخليك تشوف أكثر من زاوية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@shaggy23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https://www.instagram.com/p/B5YO5WLDhPx/media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05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- 2019-11-26 13:04:27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اعرف كيف تلفت الأنظار بأفكارك مع محمد الموسى و مفيد النويصر.
المكان: الرياض، جامعة ملك سعود
التاريخ: 30 نوفمبر 19.
التوقيت: 5 مساء
سجل الحين.الرابط في البايو. المقاعد محدودة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https://www.instagram.com/p/B5U_ZEiIAnA/media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012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01C70-8CB5-4BD7-8BCA-45D6D6429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1240642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492AE-3D91-40D2-9DA9-649D2942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0F4D7-0FAD-4FED-9EDD-8E1259B7B3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619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789482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40557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7307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444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2845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3532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6379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4385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833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861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5662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82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- 2019-11-25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بعض الاحيان نفضل إنعكاسات الصور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@gatinart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https://www.instagram.com/p/B5STSpTnc2p/media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1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- 2019-11-24 12:17:33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متحمسين نشوف صور الناس الي ما شاركوا! صوروا و شاركونا بإستخدام هاشتاغ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أخرى. 
المسابقة مستمرة، ورونا مهاراتكم!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https://www.instagram.com/p/B5PwYtvh99Z/media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14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- 2019-11-24 12:00:36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الأماكن حتى بالمقلوب تظل جميلة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@amateurphchallenge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https://www.instagram.com/p/B5PufsJHjnn/media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735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1AD37-D60B-4423-9FD1-5E2502FEA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360408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5AED9-77AD-4E92-BC98-EAB27287A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22D2D-9000-4335-B7D1-41A933937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85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4767124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22664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1384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8088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4171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8206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1804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1899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2427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197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4923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33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- 2019-11-22 07:00:36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بعض الأحيان الكلمات تكون غير كافية لوصف جمال اللقطة. شاركونا مفاجآت حلوة صارت خلتكم عاجزين عن التعبير.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@byaheroako23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https://www.instagram.com/p/B5KCkrOHzkA/media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784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- 2019-11-21 07:57:50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خطّط طريقك للنجاح. انضم للحدث الكبير في  جامعة الملك سعود،
 بتاريخ 30 نوفمبر 
في تمام الساعة 5 مساء.
احجز مكانك الآن. الرابط في البايو. المقاعد محدودة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https://www.instagram.com/p/B5HkR5wIWLV/media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505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C7943-59C3-437D-B73F-C1C0221FD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2158267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945</Words>
  <Application>Microsoft Office PowerPoint</Application>
  <PresentationFormat>On-screen Show (4:3)</PresentationFormat>
  <Paragraphs>370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Instagram Posts Table | samsung_saudi - 1 of 9</vt:lpstr>
      <vt:lpstr>Instagram Posts Table | samsung_saudi - 2 of 9</vt:lpstr>
      <vt:lpstr>Instagram Posts Table | samsung_saudi - 3 of 9</vt:lpstr>
      <vt:lpstr>Instagram Posts Table | samsung_saudi - 4 of 9</vt:lpstr>
      <vt:lpstr>Instagram Posts Table | samsung_saudi - 5 of 9</vt:lpstr>
      <vt:lpstr>Instagram Posts Table | samsung_saudi - 6 of 9</vt:lpstr>
      <vt:lpstr>Instagram Posts Table | samsung_saudi - 7 of 9</vt:lpstr>
      <vt:lpstr>Instagram Posts Table | samsung_saudi - 8 of 9</vt:lpstr>
      <vt:lpstr>Instagram Posts Table | samsung_saudi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samsung_saudi - 1 of 9</dc:title>
  <dc:creator>Frederik Peiniger</dc:creator>
  <cp:lastModifiedBy>Frederik Peiniger</cp:lastModifiedBy>
  <cp:revision>1</cp:revision>
  <dcterms:created xsi:type="dcterms:W3CDTF">2019-12-18T07:40:18Z</dcterms:created>
  <dcterms:modified xsi:type="dcterms:W3CDTF">2019-12-18T07:43:55Z</dcterms:modified>
</cp:coreProperties>
</file>