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206BD-8913-4C73-A18D-AEABE9E97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4AC4A1-A7EE-4333-9D2C-2E2EA1D087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954580"/>
              </p:ext>
            </p:extLst>
          </p:nvPr>
        </p:nvGraphicFramePr>
        <p:xfrm>
          <a:off x="457200" y="1731963"/>
          <a:ext cx="8229598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4730555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17946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7010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7285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9586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9694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1626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3962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7087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0107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4131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50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- 2019-12-18 06:00:37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!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الصباح أهم شيء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@jaffaradc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https://www.instagram.com/p/B6M4YGtDwxn/media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06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- 2019-12-16 14:00:37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الحلو بعد الأكل شي أساسي! مين يحلي قبل ما ياكل؟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@99p9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https://www.instagram.com/p/B6Ilt-EjFr-/media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97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- 2019-12-14 14:00:40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القهوة تحفزك و تخليك مبدع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@jaffaradc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https://www.instagram.com/p/B6DcInLDwjh/media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207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938E9-3A64-4B0E-B788-0D3FE5327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905539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8C54C-A67F-4A4B-9D36-6EFCD327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A043D-A612-409A-95E8-F017AE819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723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4412638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71341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9949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6513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7597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2943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5211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0721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2940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794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0287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8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- 2019-12-14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الجمال جمال اللقطة مو لازم تكون ملونة, تتفقون معنا؟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https://www.instagram.com/p/B6DOZUdjQRQ/media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65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- 2019-12-12 12:07:04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صوركم قاعدة تبهرنا اكثر و اكثر كل اسبوع
يلا صوروا و شاركونا بإستخدام هاشتاغ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https://www.instagram.com/p/B5-FgHFhShI/media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02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- 2019-12-11 13:02:29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الطريق الطويل يهون مع الصحبة الحلوة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@da7mi95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https://www.instagram.com/p/B57nFx_hyzB/media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92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80BC6-DB14-4823-81B8-FBD9AECDC9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1311358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62C62-32DE-4DCA-9019-34FFFD3F3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1F404E-445A-41DC-809C-153D04033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247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4136072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56889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8244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4626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0041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3400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69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7574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6198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7154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7396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70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- 2019-12-10 15:46:08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Note10+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السيلفي احلى مع ال
بأي زاوية تحبون تاخذوا السيلفي حقكم؟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https://www.instagram.com/p/B55VBlxBZ3s/media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08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- 2019-12-09 07:00:37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فخامة الأسود والأبيض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@da7mi95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https://www.instagram.com/p/B510Fn2Hm_b/media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9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- 2019-12-07 13:00:38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اتبع غروب الشمس, شاركونا أجمل صوركم لغروب الشمس 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@haithammuhsen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https://www.instagram.com/p/B5xTsu7H1t9/media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397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5A058-1A4A-43C4-BAD0-B49822DBA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1681130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10414-968F-4E8C-B678-988140C55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E2A0C6-3A12-4D25-8801-E8122376E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544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9412844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01797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3777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1264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5701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927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7506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4428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1539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9060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2782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95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- 2019-12-05 12:01:19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يقدر يورينا احترافه في التصوير؟ لا تضيع فرصة الربح مع اقترابنا للنهاية 
اشترك بالمسابقة بإستخدام هاشتاغ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https://www.instagram.com/p/B5sDRaGo1nC/media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06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- 2019-12-04 15:00:36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كل غروب شمس نستنى فجر جديد بطموحات أعلى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@ahmedabphotography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https://www.instagram.com/p/B5pzC1oHzHU/media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55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- 2019-12-01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وراء كل صورة قصة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@saleh_almasry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https://www.instagram.com/p/B5hwD8Yndpg/media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496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0F787-341F-4856-B982-F64D5FB28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3220133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9BBA0-4C39-41B1-8837-EB269C7A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03BD6-B10A-4950-ADCB-78F5CA3E53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892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48581704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826940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2769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8971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5605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6405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5396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75544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1131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8117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8525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25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- 2019-11-30 07:00:38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ترتدي الطبيعة دائمًا ألوان جذابة. مين يعرف فين هذا المكان؟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@king_aalmusa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https://www.instagram.com/p/B5eo73hDhLg/media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05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- 2019-11-29 10:00:37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رأيكم فالمكان هذا؟ راحة نفسية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@maam_1512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https://www.instagram.com/p/B5cYvU_DOwx/media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522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72A9-4472-444F-8190-44CFFB931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217525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D034-0098-47E5-9814-FB0B565FA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71736D-E4EF-4CD0-9903-383551BD46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8030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8765709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8903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092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572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3722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892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3147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0986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4748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3796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3732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46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- 2019-11-28 15:46:55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سجل واحضر للحصول على فرصة ربح جهاز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خلال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Galaxy.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المكان: الرياض، جامعة الملك سعود
التاريخ: 30 نوفمبر 19.
التوقيت: 5 مساء
المقاعد محدودة، لا تفوت الفرصة. اللينك في البايو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https://www.instagram.com/p/B5abkxwBz0G/media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7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- 2019-11-28 11:37:40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المسابقة لم تنتهي بعد و نبغى ابداعكم يستمر معنا
 بإستخدام هاشتاغ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https://www.instagram.com/p/B5Z_Bi2o_iW/media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33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12CA8-B404-4560-910F-83E14DCA6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455099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DCD14-E4A1-4013-919F-B2D43508F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4A466-F7AE-47E1-A206-BC98A2513F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7110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175604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37992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1485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0205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5094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4089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8741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9401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5164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0542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2829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2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- 2019-11-27 19:17:39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الإنعكاس يخليك تشوف أكثر من زاوية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@shaggy23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https://www.instagram.com/p/B5YO5WLDhPx/media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23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- 2019-11-26 13:04:27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اعرف كيف تلفت الأنظار بأفكارك مع محمد الموسى و مفيد النويصر.
المكان: الرياض، جامعة ملك سعود
التاريخ: 30 نوفمبر 19.
التوقيت: 5 مساء
سجل الحين.الرابط في البايو. المقاعد محدودة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https://www.instagram.com/p/B5U_ZEiIAnA/media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779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699D2-0CC5-4D17-AD9F-B15BDF425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3095924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3E890-98E7-4C1D-97BC-5A4D70DE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3E4B4F-5B20-4A12-A821-5E3625933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7292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82348864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65902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2297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2805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0019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5774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3776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8119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5460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9772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482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93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- 2019-11-25 12:00:37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بعض الاحيان نفضل إنعكاسات الصور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@gatinart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https://www.instagram.com/p/B5STSpTnc2p/media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99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- 2019-11-24 12:17:33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متحمسين نشوف صور الناس الي ما شاركوا! صوروا و شاركونا بإستخدام هاشتاغ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الفوز 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أخرى. 
المسابقة مستمرة، ورونا مهاراتكم!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https://www.instagram.com/p/B5PwYtvh99Z/media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89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- 2019-11-24 12:00:36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الأماكن حتى بالمقلوب تظل جميلة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@amateurphchallenge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https://www.instagram.com/p/B5PufsJHjnn/media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38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C75B9-460A-4019-AE21-7A6976CFE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2127539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41579-72F7-4184-AF5B-2273700D0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4204E4-CF23-4094-8E71-E31AF0E0D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334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0607845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00189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860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9185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8182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3548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0384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2193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962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8685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4286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5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- 2019-11-22 07:00:36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بعض الأحيان الكلمات تكون غير كافية لوصف جمال اللقطة. شاركونا مفاجآت حلوة صارت خلتكم عاجزين عن التعبير.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@byaheroako23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https://www.instagram.com/p/B5KCkrOHzkA/media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38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- 2019-11-21 07:57:50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خطّط طريقك للنجاح. انضم للحدث الكبير في  جامعة الملك سعود،
 بتاريخ 30 نوفمبر 
في تمام الساعة 5 مساء.
احجز مكانك الآن. الرابط في البايو. المقاعد محدودة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https://www.instagram.com/p/B5HkR5wIWLV/media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533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96291-690D-4245-9652-61AFB224D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688554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0333F-D3B9-4C44-BB63-D2CED3B4D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samsung_saudi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0A4630-50C7-459F-B35B-99D3EC0521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265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9305907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31270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3265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8370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0959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0918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3621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699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7181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4555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9542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77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- 2019-11-20 07:00:48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اروع انسجام صوت الطائر مع امواج البحر . مين عنده حقائق ممتعة عن البحر؟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
@rohit.vinu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https://www.instagram.com/p/B5E4--jHCmn/media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12/18/2019 07:16:52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847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41D43-3A9F-49F3-933A-D0FB6CB20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11/20/2019 - 12/18/2019</a:t>
            </a:r>
          </a:p>
        </p:txBody>
      </p:sp>
    </p:spTree>
    <p:extLst>
      <p:ext uri="{BB962C8B-B14F-4D97-AF65-F5344CB8AC3E}">
        <p14:creationId xmlns:p14="http://schemas.microsoft.com/office/powerpoint/2010/main" val="3138512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1004</Words>
  <Application>Microsoft Office PowerPoint</Application>
  <PresentationFormat>On-screen Show (4:3)</PresentationFormat>
  <Paragraphs>394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Instagram Posts Table | samsung_saudi - 1 of 10</vt:lpstr>
      <vt:lpstr>Instagram Posts Table | samsung_saudi - 2 of 10</vt:lpstr>
      <vt:lpstr>Instagram Posts Table | samsung_saudi - 3 of 10</vt:lpstr>
      <vt:lpstr>Instagram Posts Table | samsung_saudi - 4 of 10</vt:lpstr>
      <vt:lpstr>Instagram Posts Table | samsung_saudi - 5 of 10</vt:lpstr>
      <vt:lpstr>Instagram Posts Table | samsung_saudi - 6 of 10</vt:lpstr>
      <vt:lpstr>Instagram Posts Table | samsung_saudi - 7 of 10</vt:lpstr>
      <vt:lpstr>Instagram Posts Table | samsung_saudi - 8 of 10</vt:lpstr>
      <vt:lpstr>Instagram Posts Table | samsung_saudi - 9 of 10</vt:lpstr>
      <vt:lpstr>Instagram Posts Table | samsung_saudi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samsung_saudi - 1 of 10</dc:title>
  <dc:creator>Frederik Peiniger</dc:creator>
  <cp:lastModifiedBy>Frederik Peiniger</cp:lastModifiedBy>
  <cp:revision>1</cp:revision>
  <dcterms:created xsi:type="dcterms:W3CDTF">2019-12-18T07:33:47Z</dcterms:created>
  <dcterms:modified xsi:type="dcterms:W3CDTF">2019-12-18T07:37:43Z</dcterms:modified>
</cp:coreProperties>
</file>