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Sheet1!$A$2:$A$93</c:f>
            </c:multiLvlStrRef>
          </c:cat>
          <c:val>
            <c:numRef>
              <c:f>Sheet1!$B$2:$B$93</c:f>
            </c:numRef>
          </c:val>
          <c:smooth val="0"/>
          <c:extLst>
            <c:ext xmlns:c16="http://schemas.microsoft.com/office/drawing/2014/chart" uri="{C3380CC4-5D6E-409C-BE32-E72D297353CC}">
              <c16:uniqueId val="{00000000-14EA-41AE-A480-26DB57568A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0307168"/>
        <c:axId val="300304872"/>
      </c:lineChart>
      <c:catAx>
        <c:axId val="300307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304872"/>
        <c:crosses val="autoZero"/>
        <c:auto val="1"/>
        <c:lblAlgn val="ctr"/>
        <c:lblOffset val="100"/>
        <c:noMultiLvlLbl val="0"/>
      </c:catAx>
      <c:valAx>
        <c:axId val="300304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307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6D5E9D-12C3-4C5F-B997-6100AA71ED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| SamsungSaudi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DDC0930-9AC3-4BD9-98B6-11BC3BA14B4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324910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FFA27D-72E9-4EF4-B08F-44C09DCC3F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05/01/2019 - 07/31/2019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0AD674-F715-45BD-B9D5-480664B59B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532585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Own Tweets | SamsungSaudi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Own Tweets | SamsungSaudi</dc:title>
  <dc:creator>Frederik Peiniger</dc:creator>
  <cp:lastModifiedBy>Frederik Peiniger</cp:lastModifiedBy>
  <cp:revision>1</cp:revision>
  <dcterms:created xsi:type="dcterms:W3CDTF">2019-12-11T16:39:26Z</dcterms:created>
  <dcterms:modified xsi:type="dcterms:W3CDTF">2019-12-11T16:39:31Z</dcterms:modified>
</cp:coreProperties>
</file>