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43586</c:v>
                </c:pt>
                <c:pt idx="1">
                  <c:v>43587</c:v>
                </c:pt>
                <c:pt idx="2">
                  <c:v>43588</c:v>
                </c:pt>
                <c:pt idx="3">
                  <c:v>43589</c:v>
                </c:pt>
                <c:pt idx="4">
                  <c:v>43590</c:v>
                </c:pt>
                <c:pt idx="5">
                  <c:v>43591</c:v>
                </c:pt>
                <c:pt idx="6">
                  <c:v>43592</c:v>
                </c:pt>
                <c:pt idx="7">
                  <c:v>43593</c:v>
                </c:pt>
                <c:pt idx="8">
                  <c:v>43594</c:v>
                </c:pt>
                <c:pt idx="9">
                  <c:v>43595</c:v>
                </c:pt>
                <c:pt idx="10">
                  <c:v>43596</c:v>
                </c:pt>
                <c:pt idx="11">
                  <c:v>43597</c:v>
                </c:pt>
                <c:pt idx="12">
                  <c:v>43598</c:v>
                </c:pt>
                <c:pt idx="13">
                  <c:v>43599</c:v>
                </c:pt>
                <c:pt idx="14">
                  <c:v>43600</c:v>
                </c:pt>
                <c:pt idx="15">
                  <c:v>43601</c:v>
                </c:pt>
                <c:pt idx="16">
                  <c:v>43602</c:v>
                </c:pt>
                <c:pt idx="17">
                  <c:v>43603</c:v>
                </c:pt>
                <c:pt idx="18">
                  <c:v>43604</c:v>
                </c:pt>
                <c:pt idx="19">
                  <c:v>43605</c:v>
                </c:pt>
                <c:pt idx="20">
                  <c:v>43606</c:v>
                </c:pt>
                <c:pt idx="21">
                  <c:v>43607</c:v>
                </c:pt>
                <c:pt idx="22">
                  <c:v>43608</c:v>
                </c:pt>
                <c:pt idx="23">
                  <c:v>43609</c:v>
                </c:pt>
                <c:pt idx="24">
                  <c:v>43610</c:v>
                </c:pt>
                <c:pt idx="25">
                  <c:v>43611</c:v>
                </c:pt>
                <c:pt idx="26">
                  <c:v>43612</c:v>
                </c:pt>
                <c:pt idx="27">
                  <c:v>43613</c:v>
                </c:pt>
                <c:pt idx="28">
                  <c:v>43614</c:v>
                </c:pt>
                <c:pt idx="29">
                  <c:v>43615</c:v>
                </c:pt>
                <c:pt idx="30">
                  <c:v>43616</c:v>
                </c:pt>
                <c:pt idx="31">
                  <c:v>43617</c:v>
                </c:pt>
                <c:pt idx="32">
                  <c:v>43618</c:v>
                </c:pt>
                <c:pt idx="33">
                  <c:v>43619</c:v>
                </c:pt>
                <c:pt idx="34">
                  <c:v>43620</c:v>
                </c:pt>
                <c:pt idx="35">
                  <c:v>43621</c:v>
                </c:pt>
                <c:pt idx="36">
                  <c:v>43622</c:v>
                </c:pt>
                <c:pt idx="37">
                  <c:v>43623</c:v>
                </c:pt>
                <c:pt idx="38">
                  <c:v>43624</c:v>
                </c:pt>
                <c:pt idx="39">
                  <c:v>43625</c:v>
                </c:pt>
                <c:pt idx="40">
                  <c:v>43626</c:v>
                </c:pt>
                <c:pt idx="41">
                  <c:v>43627</c:v>
                </c:pt>
                <c:pt idx="42">
                  <c:v>43628</c:v>
                </c:pt>
                <c:pt idx="43">
                  <c:v>43629</c:v>
                </c:pt>
                <c:pt idx="44">
                  <c:v>43630</c:v>
                </c:pt>
                <c:pt idx="45">
                  <c:v>43631</c:v>
                </c:pt>
                <c:pt idx="46">
                  <c:v>43632</c:v>
                </c:pt>
                <c:pt idx="47">
                  <c:v>43633</c:v>
                </c:pt>
                <c:pt idx="48">
                  <c:v>43634</c:v>
                </c:pt>
                <c:pt idx="49">
                  <c:v>43635</c:v>
                </c:pt>
                <c:pt idx="50">
                  <c:v>43636</c:v>
                </c:pt>
                <c:pt idx="51">
                  <c:v>43637</c:v>
                </c:pt>
                <c:pt idx="52">
                  <c:v>43638</c:v>
                </c:pt>
                <c:pt idx="53">
                  <c:v>43639</c:v>
                </c:pt>
                <c:pt idx="54">
                  <c:v>43640</c:v>
                </c:pt>
                <c:pt idx="55">
                  <c:v>43641</c:v>
                </c:pt>
                <c:pt idx="56">
                  <c:v>43642</c:v>
                </c:pt>
                <c:pt idx="57">
                  <c:v>43643</c:v>
                </c:pt>
                <c:pt idx="58">
                  <c:v>43644</c:v>
                </c:pt>
                <c:pt idx="59">
                  <c:v>43645</c:v>
                </c:pt>
                <c:pt idx="60">
                  <c:v>43646</c:v>
                </c:pt>
                <c:pt idx="61">
                  <c:v>43647</c:v>
                </c:pt>
                <c:pt idx="62">
                  <c:v>43648</c:v>
                </c:pt>
                <c:pt idx="63">
                  <c:v>43649</c:v>
                </c:pt>
                <c:pt idx="64">
                  <c:v>43650</c:v>
                </c:pt>
                <c:pt idx="65">
                  <c:v>43651</c:v>
                </c:pt>
                <c:pt idx="66">
                  <c:v>43652</c:v>
                </c:pt>
                <c:pt idx="67">
                  <c:v>43653</c:v>
                </c:pt>
                <c:pt idx="68">
                  <c:v>43654</c:v>
                </c:pt>
                <c:pt idx="69">
                  <c:v>43655</c:v>
                </c:pt>
                <c:pt idx="70">
                  <c:v>43656</c:v>
                </c:pt>
                <c:pt idx="71">
                  <c:v>43657</c:v>
                </c:pt>
                <c:pt idx="72">
                  <c:v>43658</c:v>
                </c:pt>
                <c:pt idx="73">
                  <c:v>43659</c:v>
                </c:pt>
                <c:pt idx="74">
                  <c:v>43660</c:v>
                </c:pt>
                <c:pt idx="75">
                  <c:v>43661</c:v>
                </c:pt>
                <c:pt idx="76">
                  <c:v>43662</c:v>
                </c:pt>
                <c:pt idx="77">
                  <c:v>43663</c:v>
                </c:pt>
                <c:pt idx="78">
                  <c:v>43664</c:v>
                </c:pt>
                <c:pt idx="79">
                  <c:v>43665</c:v>
                </c:pt>
                <c:pt idx="80">
                  <c:v>43666</c:v>
                </c:pt>
                <c:pt idx="81">
                  <c:v>43667</c:v>
                </c:pt>
                <c:pt idx="82">
                  <c:v>43668</c:v>
                </c:pt>
                <c:pt idx="83">
                  <c:v>43669</c:v>
                </c:pt>
                <c:pt idx="84">
                  <c:v>43670</c:v>
                </c:pt>
                <c:pt idx="85">
                  <c:v>43671</c:v>
                </c:pt>
                <c:pt idx="86">
                  <c:v>43672</c:v>
                </c:pt>
                <c:pt idx="87">
                  <c:v>43673</c:v>
                </c:pt>
                <c:pt idx="88">
                  <c:v>43674</c:v>
                </c:pt>
                <c:pt idx="89">
                  <c:v>43675</c:v>
                </c:pt>
                <c:pt idx="90">
                  <c:v>43676</c:v>
                </c:pt>
                <c:pt idx="91">
                  <c:v>43677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BD-4CE5-909D-6951D19E4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205824"/>
        <c:axId val="263206152"/>
      </c:lineChart>
      <c:dateAx>
        <c:axId val="263205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6152"/>
        <c:crosses val="autoZero"/>
        <c:auto val="1"/>
        <c:lblOffset val="100"/>
        <c:baseTimeUnit val="days"/>
      </c:dateAx>
      <c:valAx>
        <c:axId val="26320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55E3-F135-4FB3-A5DC-51B5CE286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0897B-A554-47F8-922A-3BA9C226C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4316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D9A0F-377F-4682-8FCA-D3EDAC110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D1184-66A3-4CC6-B74E-ED1433EB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479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| SamsungSaudi</dc:title>
  <dc:creator>Frederik Peiniger</dc:creator>
  <cp:lastModifiedBy>Frederik Peiniger</cp:lastModifiedBy>
  <cp:revision>1</cp:revision>
  <dcterms:created xsi:type="dcterms:W3CDTF">2019-12-11T16:39:17Z</dcterms:created>
  <dcterms:modified xsi:type="dcterms:W3CDTF">2019-12-11T16:39:23Z</dcterms:modified>
</cp:coreProperties>
</file>