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90" r:id="rId33"/>
    <p:sldId id="291" r:id="rId34"/>
    <p:sldId id="292" r:id="rId35"/>
    <p:sldId id="294" r:id="rId36"/>
    <p:sldId id="295" r:id="rId37"/>
    <p:sldId id="296" r:id="rId38"/>
    <p:sldId id="297" r:id="rId39"/>
    <p:sldId id="298"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348</c:v>
                </c:pt>
                <c:pt idx="1">
                  <c:v>321</c:v>
                </c:pt>
                <c:pt idx="2">
                  <c:v>12402</c:v>
                </c:pt>
                <c:pt idx="3">
                  <c:v>82132</c:v>
                </c:pt>
                <c:pt idx="4">
                  <c:v>43577</c:v>
                </c:pt>
                <c:pt idx="5">
                  <c:v>43065</c:v>
                </c:pt>
                <c:pt idx="6">
                  <c:v>19998</c:v>
                </c:pt>
                <c:pt idx="7">
                  <c:v>35600</c:v>
                </c:pt>
                <c:pt idx="8">
                  <c:v>20619</c:v>
                </c:pt>
                <c:pt idx="9">
                  <c:v>8229</c:v>
                </c:pt>
                <c:pt idx="10">
                  <c:v>5061</c:v>
                </c:pt>
                <c:pt idx="11">
                  <c:v>4372</c:v>
                </c:pt>
                <c:pt idx="12">
                  <c:v>4652</c:v>
                </c:pt>
                <c:pt idx="13">
                  <c:v>8430</c:v>
                </c:pt>
                <c:pt idx="14">
                  <c:v>2732</c:v>
                </c:pt>
                <c:pt idx="15">
                  <c:v>3915</c:v>
                </c:pt>
                <c:pt idx="16">
                  <c:v>2459</c:v>
                </c:pt>
                <c:pt idx="17">
                  <c:v>695</c:v>
                </c:pt>
                <c:pt idx="18">
                  <c:v>8087</c:v>
                </c:pt>
                <c:pt idx="19">
                  <c:v>4901</c:v>
                </c:pt>
                <c:pt idx="20">
                  <c:v>7423</c:v>
                </c:pt>
                <c:pt idx="21">
                  <c:v>6143</c:v>
                </c:pt>
                <c:pt idx="22">
                  <c:v>2455</c:v>
                </c:pt>
                <c:pt idx="23">
                  <c:v>2110</c:v>
                </c:pt>
                <c:pt idx="24">
                  <c:v>8811</c:v>
                </c:pt>
                <c:pt idx="25">
                  <c:v>5611</c:v>
                </c:pt>
                <c:pt idx="26">
                  <c:v>17427</c:v>
                </c:pt>
                <c:pt idx="27">
                  <c:v>4763</c:v>
                </c:pt>
                <c:pt idx="28">
                  <c:v>3355</c:v>
                </c:pt>
                <c:pt idx="29">
                  <c:v>3448</c:v>
                </c:pt>
                <c:pt idx="30">
                  <c:v>11468</c:v>
                </c:pt>
                <c:pt idx="31">
                  <c:v>2356</c:v>
                </c:pt>
                <c:pt idx="32">
                  <c:v>1261</c:v>
                </c:pt>
                <c:pt idx="33">
                  <c:v>1364</c:v>
                </c:pt>
                <c:pt idx="34">
                  <c:v>3706</c:v>
                </c:pt>
                <c:pt idx="35">
                  <c:v>1977</c:v>
                </c:pt>
                <c:pt idx="36">
                  <c:v>2074</c:v>
                </c:pt>
                <c:pt idx="37">
                  <c:v>12492</c:v>
                </c:pt>
                <c:pt idx="38">
                  <c:v>23997</c:v>
                </c:pt>
                <c:pt idx="39">
                  <c:v>12365</c:v>
                </c:pt>
                <c:pt idx="40">
                  <c:v>12841</c:v>
                </c:pt>
                <c:pt idx="41">
                  <c:v>6424</c:v>
                </c:pt>
                <c:pt idx="42">
                  <c:v>4637</c:v>
                </c:pt>
                <c:pt idx="43">
                  <c:v>3445</c:v>
                </c:pt>
                <c:pt idx="44">
                  <c:v>1137</c:v>
                </c:pt>
                <c:pt idx="45">
                  <c:v>1362</c:v>
                </c:pt>
                <c:pt idx="46">
                  <c:v>16441</c:v>
                </c:pt>
                <c:pt idx="47">
                  <c:v>14639</c:v>
                </c:pt>
                <c:pt idx="48">
                  <c:v>3278</c:v>
                </c:pt>
                <c:pt idx="49">
                  <c:v>4156</c:v>
                </c:pt>
                <c:pt idx="50">
                  <c:v>12409</c:v>
                </c:pt>
                <c:pt idx="51">
                  <c:v>2784</c:v>
                </c:pt>
                <c:pt idx="52">
                  <c:v>4507</c:v>
                </c:pt>
                <c:pt idx="53">
                  <c:v>21723</c:v>
                </c:pt>
                <c:pt idx="54">
                  <c:v>11781</c:v>
                </c:pt>
                <c:pt idx="55">
                  <c:v>12950</c:v>
                </c:pt>
                <c:pt idx="56">
                  <c:v>5120</c:v>
                </c:pt>
                <c:pt idx="57">
                  <c:v>4111</c:v>
                </c:pt>
                <c:pt idx="58">
                  <c:v>1828</c:v>
                </c:pt>
                <c:pt idx="59">
                  <c:v>698</c:v>
                </c:pt>
                <c:pt idx="60">
                  <c:v>1167</c:v>
                </c:pt>
                <c:pt idx="61">
                  <c:v>10268</c:v>
                </c:pt>
                <c:pt idx="62">
                  <c:v>3610</c:v>
                </c:pt>
                <c:pt idx="63">
                  <c:v>7784</c:v>
                </c:pt>
                <c:pt idx="64">
                  <c:v>2432</c:v>
                </c:pt>
                <c:pt idx="65">
                  <c:v>892</c:v>
                </c:pt>
                <c:pt idx="66">
                  <c:v>12994</c:v>
                </c:pt>
                <c:pt idx="67">
                  <c:v>5852</c:v>
                </c:pt>
                <c:pt idx="68">
                  <c:v>5278</c:v>
                </c:pt>
                <c:pt idx="69">
                  <c:v>3419</c:v>
                </c:pt>
                <c:pt idx="70">
                  <c:v>3118</c:v>
                </c:pt>
                <c:pt idx="71">
                  <c:v>3088</c:v>
                </c:pt>
                <c:pt idx="72">
                  <c:v>679</c:v>
                </c:pt>
                <c:pt idx="73">
                  <c:v>531</c:v>
                </c:pt>
                <c:pt idx="74">
                  <c:v>546</c:v>
                </c:pt>
                <c:pt idx="75">
                  <c:v>2590</c:v>
                </c:pt>
                <c:pt idx="76">
                  <c:v>31113</c:v>
                </c:pt>
                <c:pt idx="77">
                  <c:v>7467</c:v>
                </c:pt>
                <c:pt idx="78">
                  <c:v>5785</c:v>
                </c:pt>
                <c:pt idx="79">
                  <c:v>7460</c:v>
                </c:pt>
                <c:pt idx="80">
                  <c:v>1766</c:v>
                </c:pt>
                <c:pt idx="81">
                  <c:v>2924</c:v>
                </c:pt>
                <c:pt idx="82">
                  <c:v>16960</c:v>
                </c:pt>
                <c:pt idx="83">
                  <c:v>7914</c:v>
                </c:pt>
                <c:pt idx="84">
                  <c:v>8046</c:v>
                </c:pt>
                <c:pt idx="85">
                  <c:v>17345</c:v>
                </c:pt>
                <c:pt idx="86">
                  <c:v>16844</c:v>
                </c:pt>
                <c:pt idx="87">
                  <c:v>7266</c:v>
                </c:pt>
                <c:pt idx="88">
                  <c:v>3961</c:v>
                </c:pt>
                <c:pt idx="89">
                  <c:v>1045</c:v>
                </c:pt>
                <c:pt idx="90">
                  <c:v>638</c:v>
                </c:pt>
                <c:pt idx="91">
                  <c:v>7011</c:v>
                </c:pt>
              </c:numCache>
            </c:numRef>
          </c:val>
          <c:smooth val="0"/>
          <c:extLst>
            <c:ext xmlns:c16="http://schemas.microsoft.com/office/drawing/2014/chart" uri="{C3380CC4-5D6E-409C-BE32-E72D297353CC}">
              <c16:uniqueId val="{00000000-FBFA-4C77-884C-288407741815}"/>
            </c:ext>
          </c:extLst>
        </c:ser>
        <c:dLbls>
          <c:showLegendKey val="0"/>
          <c:showVal val="0"/>
          <c:showCatName val="0"/>
          <c:showSerName val="0"/>
          <c:showPercent val="0"/>
          <c:showBubbleSize val="0"/>
        </c:dLbls>
        <c:smooth val="0"/>
        <c:axId val="348762080"/>
        <c:axId val="348761752"/>
      </c:lineChart>
      <c:dateAx>
        <c:axId val="348762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61752"/>
        <c:crosses val="autoZero"/>
        <c:auto val="1"/>
        <c:lblOffset val="100"/>
        <c:baseTimeUnit val="days"/>
      </c:dateAx>
      <c:valAx>
        <c:axId val="348761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6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0</c:v>
                </c:pt>
                <c:pt idx="1">
                  <c:v>0</c:v>
                </c:pt>
                <c:pt idx="2">
                  <c:v>0</c:v>
                </c:pt>
                <c:pt idx="3">
                  <c:v>3154</c:v>
                </c:pt>
                <c:pt idx="4">
                  <c:v>0</c:v>
                </c:pt>
                <c:pt idx="5">
                  <c:v>260</c:v>
                </c:pt>
                <c:pt idx="6">
                  <c:v>0</c:v>
                </c:pt>
                <c:pt idx="7">
                  <c:v>0</c:v>
                </c:pt>
                <c:pt idx="8">
                  <c:v>0</c:v>
                </c:pt>
                <c:pt idx="9">
                  <c:v>0</c:v>
                </c:pt>
                <c:pt idx="10">
                  <c:v>0</c:v>
                </c:pt>
                <c:pt idx="11">
                  <c:v>0</c:v>
                </c:pt>
                <c:pt idx="12">
                  <c:v>0</c:v>
                </c:pt>
                <c:pt idx="13">
                  <c:v>275</c:v>
                </c:pt>
                <c:pt idx="14">
                  <c:v>0</c:v>
                </c:pt>
                <c:pt idx="15">
                  <c:v>0</c:v>
                </c:pt>
                <c:pt idx="16">
                  <c:v>0</c:v>
                </c:pt>
                <c:pt idx="17">
                  <c:v>0</c:v>
                </c:pt>
                <c:pt idx="18">
                  <c:v>88</c:v>
                </c:pt>
                <c:pt idx="19">
                  <c:v>70</c:v>
                </c:pt>
                <c:pt idx="20">
                  <c:v>622</c:v>
                </c:pt>
                <c:pt idx="21">
                  <c:v>0</c:v>
                </c:pt>
                <c:pt idx="22">
                  <c:v>0</c:v>
                </c:pt>
                <c:pt idx="23">
                  <c:v>0</c:v>
                </c:pt>
                <c:pt idx="24">
                  <c:v>0</c:v>
                </c:pt>
                <c:pt idx="25">
                  <c:v>0</c:v>
                </c:pt>
                <c:pt idx="26">
                  <c:v>537</c:v>
                </c:pt>
                <c:pt idx="27">
                  <c:v>0</c:v>
                </c:pt>
                <c:pt idx="28">
                  <c:v>0</c:v>
                </c:pt>
                <c:pt idx="29">
                  <c:v>0</c:v>
                </c:pt>
                <c:pt idx="30">
                  <c:v>436</c:v>
                </c:pt>
                <c:pt idx="31">
                  <c:v>0</c:v>
                </c:pt>
                <c:pt idx="32">
                  <c:v>0</c:v>
                </c:pt>
                <c:pt idx="33">
                  <c:v>0</c:v>
                </c:pt>
                <c:pt idx="34">
                  <c:v>147</c:v>
                </c:pt>
                <c:pt idx="35">
                  <c:v>0</c:v>
                </c:pt>
                <c:pt idx="36">
                  <c:v>0</c:v>
                </c:pt>
                <c:pt idx="37">
                  <c:v>361</c:v>
                </c:pt>
                <c:pt idx="38">
                  <c:v>307</c:v>
                </c:pt>
                <c:pt idx="39">
                  <c:v>0</c:v>
                </c:pt>
                <c:pt idx="40">
                  <c:v>214</c:v>
                </c:pt>
                <c:pt idx="41">
                  <c:v>0</c:v>
                </c:pt>
                <c:pt idx="42">
                  <c:v>0</c:v>
                </c:pt>
                <c:pt idx="43">
                  <c:v>0</c:v>
                </c:pt>
                <c:pt idx="44">
                  <c:v>0</c:v>
                </c:pt>
                <c:pt idx="45">
                  <c:v>0</c:v>
                </c:pt>
                <c:pt idx="46">
                  <c:v>254</c:v>
                </c:pt>
                <c:pt idx="47">
                  <c:v>565</c:v>
                </c:pt>
                <c:pt idx="48">
                  <c:v>0</c:v>
                </c:pt>
                <c:pt idx="49">
                  <c:v>0</c:v>
                </c:pt>
                <c:pt idx="50">
                  <c:v>294</c:v>
                </c:pt>
                <c:pt idx="51">
                  <c:v>0</c:v>
                </c:pt>
                <c:pt idx="52">
                  <c:v>0</c:v>
                </c:pt>
                <c:pt idx="53">
                  <c:v>977</c:v>
                </c:pt>
                <c:pt idx="54">
                  <c:v>0</c:v>
                </c:pt>
                <c:pt idx="55">
                  <c:v>1427</c:v>
                </c:pt>
                <c:pt idx="56">
                  <c:v>0</c:v>
                </c:pt>
                <c:pt idx="57">
                  <c:v>0</c:v>
                </c:pt>
                <c:pt idx="58">
                  <c:v>0</c:v>
                </c:pt>
                <c:pt idx="59">
                  <c:v>0</c:v>
                </c:pt>
                <c:pt idx="60">
                  <c:v>0</c:v>
                </c:pt>
                <c:pt idx="61">
                  <c:v>100</c:v>
                </c:pt>
                <c:pt idx="62">
                  <c:v>0</c:v>
                </c:pt>
                <c:pt idx="63">
                  <c:v>380</c:v>
                </c:pt>
                <c:pt idx="64">
                  <c:v>0</c:v>
                </c:pt>
                <c:pt idx="65">
                  <c:v>0</c:v>
                </c:pt>
                <c:pt idx="66">
                  <c:v>272</c:v>
                </c:pt>
                <c:pt idx="67">
                  <c:v>0</c:v>
                </c:pt>
                <c:pt idx="68">
                  <c:v>479</c:v>
                </c:pt>
                <c:pt idx="69">
                  <c:v>0</c:v>
                </c:pt>
                <c:pt idx="70">
                  <c:v>0</c:v>
                </c:pt>
                <c:pt idx="71">
                  <c:v>0</c:v>
                </c:pt>
                <c:pt idx="72">
                  <c:v>0</c:v>
                </c:pt>
                <c:pt idx="73">
                  <c:v>0</c:v>
                </c:pt>
                <c:pt idx="74">
                  <c:v>0</c:v>
                </c:pt>
                <c:pt idx="75">
                  <c:v>0</c:v>
                </c:pt>
                <c:pt idx="76">
                  <c:v>511</c:v>
                </c:pt>
                <c:pt idx="77">
                  <c:v>0</c:v>
                </c:pt>
                <c:pt idx="78">
                  <c:v>0</c:v>
                </c:pt>
                <c:pt idx="79">
                  <c:v>0</c:v>
                </c:pt>
                <c:pt idx="80">
                  <c:v>0</c:v>
                </c:pt>
                <c:pt idx="81">
                  <c:v>0</c:v>
                </c:pt>
                <c:pt idx="82">
                  <c:v>467</c:v>
                </c:pt>
                <c:pt idx="83">
                  <c:v>0</c:v>
                </c:pt>
                <c:pt idx="84">
                  <c:v>114</c:v>
                </c:pt>
                <c:pt idx="85">
                  <c:v>402</c:v>
                </c:pt>
                <c:pt idx="86">
                  <c:v>297</c:v>
                </c:pt>
                <c:pt idx="87">
                  <c:v>0</c:v>
                </c:pt>
                <c:pt idx="88">
                  <c:v>0</c:v>
                </c:pt>
                <c:pt idx="89">
                  <c:v>0</c:v>
                </c:pt>
                <c:pt idx="90">
                  <c:v>0</c:v>
                </c:pt>
                <c:pt idx="91">
                  <c:v>0</c:v>
                </c:pt>
              </c:numCache>
            </c:numRef>
          </c:val>
          <c:smooth val="0"/>
          <c:extLst>
            <c:ext xmlns:c16="http://schemas.microsoft.com/office/drawing/2014/chart" uri="{C3380CC4-5D6E-409C-BE32-E72D297353CC}">
              <c16:uniqueId val="{00000000-8896-478A-A954-29C2E59037AD}"/>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Sheet1!$C$2:$C$93</c:f>
              <c:numCache>
                <c:formatCode>General</c:formatCode>
                <c:ptCount val="92"/>
                <c:pt idx="0">
                  <c:v>404</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378</c:v>
                </c:pt>
                <c:pt idx="19">
                  <c:v>0</c:v>
                </c:pt>
                <c:pt idx="20">
                  <c:v>0</c:v>
                </c:pt>
                <c:pt idx="21">
                  <c:v>389</c:v>
                </c:pt>
                <c:pt idx="22">
                  <c:v>0</c:v>
                </c:pt>
                <c:pt idx="23">
                  <c:v>97</c:v>
                </c:pt>
                <c:pt idx="24">
                  <c:v>0</c:v>
                </c:pt>
                <c:pt idx="25">
                  <c:v>0</c:v>
                </c:pt>
                <c:pt idx="26">
                  <c:v>0</c:v>
                </c:pt>
                <c:pt idx="27">
                  <c:v>225</c:v>
                </c:pt>
                <c:pt idx="28">
                  <c:v>0</c:v>
                </c:pt>
                <c:pt idx="29">
                  <c:v>0</c:v>
                </c:pt>
                <c:pt idx="30">
                  <c:v>0</c:v>
                </c:pt>
                <c:pt idx="31">
                  <c:v>0</c:v>
                </c:pt>
                <c:pt idx="32">
                  <c:v>182</c:v>
                </c:pt>
                <c:pt idx="33">
                  <c:v>0</c:v>
                </c:pt>
                <c:pt idx="34">
                  <c:v>0</c:v>
                </c:pt>
                <c:pt idx="35">
                  <c:v>0</c:v>
                </c:pt>
                <c:pt idx="36">
                  <c:v>0</c:v>
                </c:pt>
                <c:pt idx="37">
                  <c:v>0</c:v>
                </c:pt>
                <c:pt idx="38">
                  <c:v>0</c:v>
                </c:pt>
                <c:pt idx="39">
                  <c:v>0</c:v>
                </c:pt>
                <c:pt idx="40">
                  <c:v>0</c:v>
                </c:pt>
                <c:pt idx="41">
                  <c:v>0</c:v>
                </c:pt>
                <c:pt idx="42">
                  <c:v>0</c:v>
                </c:pt>
                <c:pt idx="43">
                  <c:v>0</c:v>
                </c:pt>
                <c:pt idx="44">
                  <c:v>0</c:v>
                </c:pt>
                <c:pt idx="45">
                  <c:v>1238</c:v>
                </c:pt>
                <c:pt idx="46">
                  <c:v>286</c:v>
                </c:pt>
                <c:pt idx="47">
                  <c:v>191</c:v>
                </c:pt>
                <c:pt idx="48">
                  <c:v>266</c:v>
                </c:pt>
                <c:pt idx="49">
                  <c:v>408</c:v>
                </c:pt>
                <c:pt idx="50">
                  <c:v>0</c:v>
                </c:pt>
                <c:pt idx="51">
                  <c:v>492</c:v>
                </c:pt>
                <c:pt idx="52">
                  <c:v>0</c:v>
                </c:pt>
                <c:pt idx="53">
                  <c:v>182</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209</c:v>
                </c:pt>
                <c:pt idx="70">
                  <c:v>0</c:v>
                </c:pt>
                <c:pt idx="71">
                  <c:v>0</c:v>
                </c:pt>
                <c:pt idx="72">
                  <c:v>0</c:v>
                </c:pt>
                <c:pt idx="73">
                  <c:v>0</c:v>
                </c:pt>
                <c:pt idx="74">
                  <c:v>0</c:v>
                </c:pt>
                <c:pt idx="75">
                  <c:v>0</c:v>
                </c:pt>
                <c:pt idx="76">
                  <c:v>0</c:v>
                </c:pt>
                <c:pt idx="77">
                  <c:v>0</c:v>
                </c:pt>
                <c:pt idx="78">
                  <c:v>0</c:v>
                </c:pt>
                <c:pt idx="79">
                  <c:v>0</c:v>
                </c:pt>
                <c:pt idx="80">
                  <c:v>0</c:v>
                </c:pt>
                <c:pt idx="81">
                  <c:v>0</c:v>
                </c:pt>
                <c:pt idx="82">
                  <c:v>0</c:v>
                </c:pt>
                <c:pt idx="83">
                  <c:v>193</c:v>
                </c:pt>
                <c:pt idx="84">
                  <c:v>0</c:v>
                </c:pt>
                <c:pt idx="85">
                  <c:v>0</c:v>
                </c:pt>
                <c:pt idx="86">
                  <c:v>0</c:v>
                </c:pt>
                <c:pt idx="87">
                  <c:v>0</c:v>
                </c:pt>
                <c:pt idx="88">
                  <c:v>0</c:v>
                </c:pt>
                <c:pt idx="89">
                  <c:v>0</c:v>
                </c:pt>
                <c:pt idx="90">
                  <c:v>0</c:v>
                </c:pt>
                <c:pt idx="91">
                  <c:v>355</c:v>
                </c:pt>
              </c:numCache>
            </c:numRef>
          </c:val>
          <c:smooth val="0"/>
          <c:extLst>
            <c:ext xmlns:c16="http://schemas.microsoft.com/office/drawing/2014/chart" uri="{C3380CC4-5D6E-409C-BE32-E72D297353CC}">
              <c16:uniqueId val="{00000001-8896-478A-A954-29C2E59037AD}"/>
            </c:ext>
          </c:extLst>
        </c:ser>
        <c:dLbls>
          <c:showLegendKey val="0"/>
          <c:showVal val="0"/>
          <c:showCatName val="0"/>
          <c:showSerName val="0"/>
          <c:showPercent val="0"/>
          <c:showBubbleSize val="0"/>
        </c:dLbls>
        <c:smooth val="0"/>
        <c:axId val="405341384"/>
        <c:axId val="405340728"/>
      </c:lineChart>
      <c:dateAx>
        <c:axId val="405341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40728"/>
        <c:crosses val="autoZero"/>
        <c:auto val="1"/>
        <c:lblOffset val="100"/>
        <c:baseTimeUnit val="days"/>
      </c:dateAx>
      <c:valAx>
        <c:axId val="405340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341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6</c:v>
                </c:pt>
                <c:pt idx="1">
                  <c:v>9</c:v>
                </c:pt>
                <c:pt idx="2">
                  <c:v>390</c:v>
                </c:pt>
                <c:pt idx="3">
                  <c:v>4173</c:v>
                </c:pt>
                <c:pt idx="4">
                  <c:v>2545</c:v>
                </c:pt>
                <c:pt idx="5">
                  <c:v>2357</c:v>
                </c:pt>
                <c:pt idx="6">
                  <c:v>920</c:v>
                </c:pt>
                <c:pt idx="7">
                  <c:v>2249</c:v>
                </c:pt>
                <c:pt idx="8">
                  <c:v>1214</c:v>
                </c:pt>
                <c:pt idx="9">
                  <c:v>660</c:v>
                </c:pt>
                <c:pt idx="10">
                  <c:v>260</c:v>
                </c:pt>
                <c:pt idx="11">
                  <c:v>201</c:v>
                </c:pt>
                <c:pt idx="12">
                  <c:v>184</c:v>
                </c:pt>
                <c:pt idx="13">
                  <c:v>224</c:v>
                </c:pt>
                <c:pt idx="14">
                  <c:v>121</c:v>
                </c:pt>
                <c:pt idx="15">
                  <c:v>1414</c:v>
                </c:pt>
                <c:pt idx="16">
                  <c:v>79</c:v>
                </c:pt>
                <c:pt idx="17">
                  <c:v>26</c:v>
                </c:pt>
                <c:pt idx="18">
                  <c:v>187</c:v>
                </c:pt>
                <c:pt idx="19">
                  <c:v>136</c:v>
                </c:pt>
                <c:pt idx="20">
                  <c:v>355</c:v>
                </c:pt>
                <c:pt idx="21">
                  <c:v>306</c:v>
                </c:pt>
                <c:pt idx="22">
                  <c:v>80</c:v>
                </c:pt>
                <c:pt idx="23">
                  <c:v>87</c:v>
                </c:pt>
                <c:pt idx="24">
                  <c:v>341</c:v>
                </c:pt>
                <c:pt idx="25">
                  <c:v>176</c:v>
                </c:pt>
                <c:pt idx="26">
                  <c:v>690</c:v>
                </c:pt>
                <c:pt idx="27">
                  <c:v>222</c:v>
                </c:pt>
                <c:pt idx="28">
                  <c:v>157</c:v>
                </c:pt>
                <c:pt idx="29">
                  <c:v>97</c:v>
                </c:pt>
                <c:pt idx="30">
                  <c:v>546</c:v>
                </c:pt>
                <c:pt idx="31">
                  <c:v>68</c:v>
                </c:pt>
                <c:pt idx="32">
                  <c:v>30</c:v>
                </c:pt>
                <c:pt idx="33">
                  <c:v>42</c:v>
                </c:pt>
                <c:pt idx="34">
                  <c:v>159</c:v>
                </c:pt>
                <c:pt idx="35">
                  <c:v>107</c:v>
                </c:pt>
                <c:pt idx="36">
                  <c:v>112</c:v>
                </c:pt>
                <c:pt idx="37">
                  <c:v>265</c:v>
                </c:pt>
                <c:pt idx="38">
                  <c:v>310</c:v>
                </c:pt>
                <c:pt idx="39">
                  <c:v>293</c:v>
                </c:pt>
                <c:pt idx="40">
                  <c:v>340</c:v>
                </c:pt>
                <c:pt idx="41">
                  <c:v>215</c:v>
                </c:pt>
                <c:pt idx="42">
                  <c:v>236</c:v>
                </c:pt>
                <c:pt idx="43">
                  <c:v>158</c:v>
                </c:pt>
                <c:pt idx="44">
                  <c:v>39</c:v>
                </c:pt>
                <c:pt idx="45">
                  <c:v>35</c:v>
                </c:pt>
                <c:pt idx="46">
                  <c:v>569</c:v>
                </c:pt>
                <c:pt idx="47">
                  <c:v>454</c:v>
                </c:pt>
                <c:pt idx="48">
                  <c:v>162</c:v>
                </c:pt>
                <c:pt idx="49">
                  <c:v>142</c:v>
                </c:pt>
                <c:pt idx="50">
                  <c:v>407</c:v>
                </c:pt>
                <c:pt idx="51">
                  <c:v>41</c:v>
                </c:pt>
                <c:pt idx="52">
                  <c:v>169</c:v>
                </c:pt>
                <c:pt idx="53">
                  <c:v>932</c:v>
                </c:pt>
                <c:pt idx="54">
                  <c:v>642</c:v>
                </c:pt>
                <c:pt idx="55">
                  <c:v>665</c:v>
                </c:pt>
                <c:pt idx="56">
                  <c:v>291</c:v>
                </c:pt>
                <c:pt idx="57">
                  <c:v>281</c:v>
                </c:pt>
                <c:pt idx="58">
                  <c:v>71</c:v>
                </c:pt>
                <c:pt idx="59">
                  <c:v>29</c:v>
                </c:pt>
                <c:pt idx="60">
                  <c:v>45</c:v>
                </c:pt>
                <c:pt idx="61">
                  <c:v>323</c:v>
                </c:pt>
                <c:pt idx="62">
                  <c:v>92</c:v>
                </c:pt>
                <c:pt idx="63">
                  <c:v>354</c:v>
                </c:pt>
                <c:pt idx="64">
                  <c:v>69</c:v>
                </c:pt>
                <c:pt idx="65">
                  <c:v>16</c:v>
                </c:pt>
                <c:pt idx="66">
                  <c:v>341</c:v>
                </c:pt>
                <c:pt idx="67">
                  <c:v>156</c:v>
                </c:pt>
                <c:pt idx="68">
                  <c:v>226</c:v>
                </c:pt>
                <c:pt idx="69">
                  <c:v>141</c:v>
                </c:pt>
                <c:pt idx="70">
                  <c:v>140</c:v>
                </c:pt>
                <c:pt idx="71">
                  <c:v>133</c:v>
                </c:pt>
                <c:pt idx="72">
                  <c:v>20</c:v>
                </c:pt>
                <c:pt idx="73">
                  <c:v>6</c:v>
                </c:pt>
                <c:pt idx="74">
                  <c:v>16</c:v>
                </c:pt>
                <c:pt idx="75">
                  <c:v>66</c:v>
                </c:pt>
                <c:pt idx="76">
                  <c:v>1154</c:v>
                </c:pt>
                <c:pt idx="77">
                  <c:v>379</c:v>
                </c:pt>
                <c:pt idx="78">
                  <c:v>335</c:v>
                </c:pt>
                <c:pt idx="79">
                  <c:v>271</c:v>
                </c:pt>
                <c:pt idx="80">
                  <c:v>64</c:v>
                </c:pt>
                <c:pt idx="81">
                  <c:v>61</c:v>
                </c:pt>
                <c:pt idx="82">
                  <c:v>386</c:v>
                </c:pt>
                <c:pt idx="83">
                  <c:v>258</c:v>
                </c:pt>
                <c:pt idx="84">
                  <c:v>214</c:v>
                </c:pt>
                <c:pt idx="85">
                  <c:v>567</c:v>
                </c:pt>
                <c:pt idx="86">
                  <c:v>396</c:v>
                </c:pt>
                <c:pt idx="87">
                  <c:v>65</c:v>
                </c:pt>
                <c:pt idx="88">
                  <c:v>35</c:v>
                </c:pt>
                <c:pt idx="89">
                  <c:v>8</c:v>
                </c:pt>
                <c:pt idx="90">
                  <c:v>16</c:v>
                </c:pt>
                <c:pt idx="91">
                  <c:v>207</c:v>
                </c:pt>
              </c:numCache>
            </c:numRef>
          </c:val>
          <c:smooth val="0"/>
          <c:extLst>
            <c:ext xmlns:c16="http://schemas.microsoft.com/office/drawing/2014/chart" uri="{C3380CC4-5D6E-409C-BE32-E72D297353CC}">
              <c16:uniqueId val="{00000000-6646-49E7-8651-F98DF7087BAA}"/>
            </c:ext>
          </c:extLst>
        </c:ser>
        <c:dLbls>
          <c:showLegendKey val="0"/>
          <c:showVal val="0"/>
          <c:showCatName val="0"/>
          <c:showSerName val="0"/>
          <c:showPercent val="0"/>
          <c:showBubbleSize val="0"/>
        </c:dLbls>
        <c:smooth val="0"/>
        <c:axId val="412555112"/>
        <c:axId val="412552488"/>
      </c:lineChart>
      <c:dateAx>
        <c:axId val="412555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552488"/>
        <c:crosses val="autoZero"/>
        <c:auto val="1"/>
        <c:lblOffset val="100"/>
        <c:baseTimeUnit val="days"/>
      </c:dateAx>
      <c:valAx>
        <c:axId val="41255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555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SPAM® UK</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5.7809540932065602</c:v>
                </c:pt>
                <c:pt idx="1">
                  <c:v>3.2244643228624899</c:v>
                </c:pt>
                <c:pt idx="2">
                  <c:v>3.5405609560137901</c:v>
                </c:pt>
                <c:pt idx="3">
                  <c:v>4.6155242959656801</c:v>
                </c:pt>
              </c:numCache>
            </c:numRef>
          </c:val>
          <c:extLst>
            <c:ext xmlns:c16="http://schemas.microsoft.com/office/drawing/2014/chart" uri="{C3380CC4-5D6E-409C-BE32-E72D297353CC}">
              <c16:uniqueId val="{00000000-ECAE-4DC0-B674-29A3BD4F3AB7}"/>
            </c:ext>
          </c:extLst>
        </c:ser>
        <c:dLbls>
          <c:showLegendKey val="0"/>
          <c:showVal val="0"/>
          <c:showCatName val="0"/>
          <c:showSerName val="0"/>
          <c:showPercent val="0"/>
          <c:showBubbleSize val="0"/>
        </c:dLbls>
        <c:gapWidth val="219"/>
        <c:overlap val="-27"/>
        <c:axId val="422549704"/>
        <c:axId val="422549048"/>
      </c:barChart>
      <c:catAx>
        <c:axId val="42254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49048"/>
        <c:crosses val="autoZero"/>
        <c:auto val="1"/>
        <c:lblAlgn val="ctr"/>
        <c:lblOffset val="100"/>
        <c:noMultiLvlLbl val="0"/>
      </c:catAx>
      <c:valAx>
        <c:axId val="42254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4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2.1201413427561802</c:v>
                </c:pt>
                <c:pt idx="1">
                  <c:v>4.0178571428571397</c:v>
                </c:pt>
                <c:pt idx="2">
                  <c:v>3.3333333333333299</c:v>
                </c:pt>
                <c:pt idx="3">
                  <c:v>5.1546519096793304</c:v>
                </c:pt>
                <c:pt idx="4">
                  <c:v>6.0647221427890603</c:v>
                </c:pt>
                <c:pt idx="5">
                  <c:v>5.8279553940113296</c:v>
                </c:pt>
                <c:pt idx="6">
                  <c:v>4.9077136455777204</c:v>
                </c:pt>
                <c:pt idx="7">
                  <c:v>6.4725012231271801</c:v>
                </c:pt>
                <c:pt idx="8">
                  <c:v>6.1078687864761498</c:v>
                </c:pt>
                <c:pt idx="9">
                  <c:v>8.3980150146329091</c:v>
                </c:pt>
                <c:pt idx="10">
                  <c:v>5.4921841994085296</c:v>
                </c:pt>
                <c:pt idx="11">
                  <c:v>4.8786407766990303</c:v>
                </c:pt>
                <c:pt idx="12">
                  <c:v>4.0271394178157101</c:v>
                </c:pt>
                <c:pt idx="13">
                  <c:v>2.7819175360159001</c:v>
                </c:pt>
                <c:pt idx="14">
                  <c:v>4.6574287913779804</c:v>
                </c:pt>
                <c:pt idx="15">
                  <c:v>39.464136198716197</c:v>
                </c:pt>
                <c:pt idx="16">
                  <c:v>3.4199134199134198</c:v>
                </c:pt>
                <c:pt idx="17">
                  <c:v>4.0625</c:v>
                </c:pt>
                <c:pt idx="18">
                  <c:v>2.6131917272219098</c:v>
                </c:pt>
                <c:pt idx="19">
                  <c:v>2.9341963322545799</c:v>
                </c:pt>
                <c:pt idx="20">
                  <c:v>5.1256136298007497</c:v>
                </c:pt>
                <c:pt idx="21">
                  <c:v>5.4770001789869296</c:v>
                </c:pt>
                <c:pt idx="22">
                  <c:v>3.5382574082264502</c:v>
                </c:pt>
                <c:pt idx="23">
                  <c:v>4.2459736456808201</c:v>
                </c:pt>
                <c:pt idx="24">
                  <c:v>4.0638779644857603</c:v>
                </c:pt>
                <c:pt idx="25">
                  <c:v>3.0688753269398399</c:v>
                </c:pt>
                <c:pt idx="26">
                  <c:v>3.96346717215234</c:v>
                </c:pt>
                <c:pt idx="27">
                  <c:v>4.9377224199288303</c:v>
                </c:pt>
                <c:pt idx="28">
                  <c:v>5.1256937642833797</c:v>
                </c:pt>
                <c:pt idx="29">
                  <c:v>2.9137879243015901</c:v>
                </c:pt>
                <c:pt idx="30">
                  <c:v>5.2389176741508399</c:v>
                </c:pt>
                <c:pt idx="31">
                  <c:v>2.8463792381749702</c:v>
                </c:pt>
                <c:pt idx="32">
                  <c:v>2.51466890192791</c:v>
                </c:pt>
                <c:pt idx="33">
                  <c:v>3.1366691560866302</c:v>
                </c:pt>
                <c:pt idx="34">
                  <c:v>4.61672473867596</c:v>
                </c:pt>
                <c:pt idx="35">
                  <c:v>6.0520361990950198</c:v>
                </c:pt>
                <c:pt idx="36">
                  <c:v>6.17079889807163</c:v>
                </c:pt>
                <c:pt idx="37">
                  <c:v>2.5383141762452102</c:v>
                </c:pt>
                <c:pt idx="38">
                  <c:v>1.4917472691400799</c:v>
                </c:pt>
                <c:pt idx="39">
                  <c:v>2.57401388034789</c:v>
                </c:pt>
                <c:pt idx="40">
                  <c:v>2.8614711328059301</c:v>
                </c:pt>
                <c:pt idx="41">
                  <c:v>3.6403657297663399</c:v>
                </c:pt>
                <c:pt idx="42">
                  <c:v>5.4794520547945202</c:v>
                </c:pt>
                <c:pt idx="43">
                  <c:v>4.9359575132771001</c:v>
                </c:pt>
                <c:pt idx="44">
                  <c:v>3.7392138063278999</c:v>
                </c:pt>
                <c:pt idx="45">
                  <c:v>3.4895314057826501</c:v>
                </c:pt>
                <c:pt idx="46">
                  <c:v>3.8088225450164002</c:v>
                </c:pt>
                <c:pt idx="47">
                  <c:v>3.3677026926785798</c:v>
                </c:pt>
                <c:pt idx="48">
                  <c:v>5.3201970443349804</c:v>
                </c:pt>
                <c:pt idx="49">
                  <c:v>3.79780690024071</c:v>
                </c:pt>
                <c:pt idx="50">
                  <c:v>3.84324834749764</c:v>
                </c:pt>
                <c:pt idx="51">
                  <c:v>1.57148332694519</c:v>
                </c:pt>
                <c:pt idx="52">
                  <c:v>3.9680676215073998</c:v>
                </c:pt>
                <c:pt idx="53">
                  <c:v>4.6186629664502696</c:v>
                </c:pt>
                <c:pt idx="54">
                  <c:v>5.8031275422579798</c:v>
                </c:pt>
                <c:pt idx="55">
                  <c:v>5.7342416142105703</c:v>
                </c:pt>
                <c:pt idx="56">
                  <c:v>6.5378566614244003</c:v>
                </c:pt>
                <c:pt idx="57">
                  <c:v>7.6650300054555398</c:v>
                </c:pt>
                <c:pt idx="58">
                  <c:v>4.0501996577296104</c:v>
                </c:pt>
                <c:pt idx="59">
                  <c:v>4.6698872785829302</c:v>
                </c:pt>
                <c:pt idx="60">
                  <c:v>4.2492917847025504</c:v>
                </c:pt>
                <c:pt idx="61">
                  <c:v>3.5537462867202101</c:v>
                </c:pt>
                <c:pt idx="62">
                  <c:v>2.7340267459138201</c:v>
                </c:pt>
                <c:pt idx="63">
                  <c:v>5.5695405915670202</c:v>
                </c:pt>
                <c:pt idx="64">
                  <c:v>3.2107957189390399</c:v>
                </c:pt>
                <c:pt idx="65">
                  <c:v>1.98265179677819</c:v>
                </c:pt>
                <c:pt idx="66">
                  <c:v>2.78481012658228</c:v>
                </c:pt>
                <c:pt idx="67">
                  <c:v>2.8581898131183601</c:v>
                </c:pt>
                <c:pt idx="68">
                  <c:v>4.7942299533305004</c:v>
                </c:pt>
                <c:pt idx="69">
                  <c:v>4.2935444579780802</c:v>
                </c:pt>
                <c:pt idx="70">
                  <c:v>5.3373999237514296</c:v>
                </c:pt>
                <c:pt idx="71">
                  <c:v>4.7567954220314697</c:v>
                </c:pt>
                <c:pt idx="72">
                  <c:v>3.4904013961605602</c:v>
                </c:pt>
                <c:pt idx="73">
                  <c:v>1.7492711370262399</c:v>
                </c:pt>
                <c:pt idx="74">
                  <c:v>4.1775456919060101</c:v>
                </c:pt>
                <c:pt idx="75">
                  <c:v>2.64953833801686</c:v>
                </c:pt>
                <c:pt idx="76">
                  <c:v>4.6447977460253602</c:v>
                </c:pt>
                <c:pt idx="77">
                  <c:v>5.5998817966903101</c:v>
                </c:pt>
                <c:pt idx="78">
                  <c:v>6.4696794129007298</c:v>
                </c:pt>
                <c:pt idx="79">
                  <c:v>3.8853046594982099</c:v>
                </c:pt>
                <c:pt idx="80">
                  <c:v>3.84153661464586</c:v>
                </c:pt>
                <c:pt idx="81">
                  <c:v>2.0947802197802199</c:v>
                </c:pt>
                <c:pt idx="82">
                  <c:v>2.3469325712895999</c:v>
                </c:pt>
                <c:pt idx="83">
                  <c:v>3.4968826240173501</c:v>
                </c:pt>
                <c:pt idx="84">
                  <c:v>3.24685176756183</c:v>
                </c:pt>
                <c:pt idx="85">
                  <c:v>4.3488265071330003</c:v>
                </c:pt>
                <c:pt idx="86">
                  <c:v>2.8183047469931002</c:v>
                </c:pt>
                <c:pt idx="87">
                  <c:v>0.97847358121330696</c:v>
                </c:pt>
                <c:pt idx="88">
                  <c:v>1.00200400801603</c:v>
                </c:pt>
                <c:pt idx="89">
                  <c:v>0.85836909871244604</c:v>
                </c:pt>
                <c:pt idx="90">
                  <c:v>3.0769230769230802</c:v>
                </c:pt>
                <c:pt idx="91">
                  <c:v>3.0721282279608202</c:v>
                </c:pt>
              </c:numCache>
            </c:numRef>
          </c:val>
          <c:smooth val="0"/>
          <c:extLst>
            <c:ext xmlns:c16="http://schemas.microsoft.com/office/drawing/2014/chart" uri="{C3380CC4-5D6E-409C-BE32-E72D297353CC}">
              <c16:uniqueId val="{00000000-7B2C-4A34-BB95-E0E6114E6146}"/>
            </c:ext>
          </c:extLst>
        </c:ser>
        <c:dLbls>
          <c:showLegendKey val="0"/>
          <c:showVal val="0"/>
          <c:showCatName val="0"/>
          <c:showSerName val="0"/>
          <c:showPercent val="0"/>
          <c:showBubbleSize val="0"/>
        </c:dLbls>
        <c:smooth val="0"/>
        <c:axId val="422551672"/>
        <c:axId val="422550032"/>
      </c:lineChart>
      <c:dateAx>
        <c:axId val="422551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0032"/>
        <c:crosses val="autoZero"/>
        <c:auto val="1"/>
        <c:lblOffset val="100"/>
        <c:baseTimeUnit val="days"/>
      </c:dateAx>
      <c:valAx>
        <c:axId val="422550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1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15</c:v>
                </c:pt>
                <c:pt idx="1">
                  <c:v>12</c:v>
                </c:pt>
                <c:pt idx="2">
                  <c:v>10</c:v>
                </c:pt>
                <c:pt idx="3">
                  <c:v>53</c:v>
                </c:pt>
                <c:pt idx="4">
                  <c:v>43</c:v>
                </c:pt>
                <c:pt idx="5">
                  <c:v>51</c:v>
                </c:pt>
                <c:pt idx="6">
                  <c:v>26</c:v>
                </c:pt>
                <c:pt idx="7">
                  <c:v>50</c:v>
                </c:pt>
                <c:pt idx="8">
                  <c:v>31</c:v>
                </c:pt>
                <c:pt idx="9">
                  <c:v>93</c:v>
                </c:pt>
                <c:pt idx="10">
                  <c:v>11</c:v>
                </c:pt>
                <c:pt idx="11">
                  <c:v>26</c:v>
                </c:pt>
                <c:pt idx="12">
                  <c:v>21</c:v>
                </c:pt>
                <c:pt idx="13">
                  <c:v>22</c:v>
                </c:pt>
                <c:pt idx="14">
                  <c:v>14</c:v>
                </c:pt>
                <c:pt idx="15">
                  <c:v>215</c:v>
                </c:pt>
                <c:pt idx="16">
                  <c:v>9</c:v>
                </c:pt>
                <c:pt idx="17">
                  <c:v>7</c:v>
                </c:pt>
                <c:pt idx="18">
                  <c:v>1958</c:v>
                </c:pt>
                <c:pt idx="19">
                  <c:v>297</c:v>
                </c:pt>
                <c:pt idx="20">
                  <c:v>133</c:v>
                </c:pt>
                <c:pt idx="21">
                  <c:v>115</c:v>
                </c:pt>
                <c:pt idx="22">
                  <c:v>54</c:v>
                </c:pt>
                <c:pt idx="23">
                  <c:v>26</c:v>
                </c:pt>
                <c:pt idx="24">
                  <c:v>10</c:v>
                </c:pt>
                <c:pt idx="25">
                  <c:v>15</c:v>
                </c:pt>
                <c:pt idx="26">
                  <c:v>26</c:v>
                </c:pt>
                <c:pt idx="27">
                  <c:v>17</c:v>
                </c:pt>
                <c:pt idx="28">
                  <c:v>14</c:v>
                </c:pt>
                <c:pt idx="29">
                  <c:v>13</c:v>
                </c:pt>
                <c:pt idx="30">
                  <c:v>12</c:v>
                </c:pt>
                <c:pt idx="31">
                  <c:v>6</c:v>
                </c:pt>
                <c:pt idx="32">
                  <c:v>11</c:v>
                </c:pt>
                <c:pt idx="33">
                  <c:v>64</c:v>
                </c:pt>
                <c:pt idx="34">
                  <c:v>600</c:v>
                </c:pt>
                <c:pt idx="35">
                  <c:v>445</c:v>
                </c:pt>
                <c:pt idx="36">
                  <c:v>431</c:v>
                </c:pt>
                <c:pt idx="37">
                  <c:v>42</c:v>
                </c:pt>
                <c:pt idx="38">
                  <c:v>39</c:v>
                </c:pt>
                <c:pt idx="39">
                  <c:v>118</c:v>
                </c:pt>
                <c:pt idx="40">
                  <c:v>887</c:v>
                </c:pt>
                <c:pt idx="41">
                  <c:v>461</c:v>
                </c:pt>
                <c:pt idx="42">
                  <c:v>437</c:v>
                </c:pt>
                <c:pt idx="43">
                  <c:v>141</c:v>
                </c:pt>
                <c:pt idx="44">
                  <c:v>39</c:v>
                </c:pt>
                <c:pt idx="45">
                  <c:v>24</c:v>
                </c:pt>
                <c:pt idx="46">
                  <c:v>21</c:v>
                </c:pt>
                <c:pt idx="47">
                  <c:v>16</c:v>
                </c:pt>
                <c:pt idx="48">
                  <c:v>14</c:v>
                </c:pt>
                <c:pt idx="49">
                  <c:v>14</c:v>
                </c:pt>
                <c:pt idx="50">
                  <c:v>13</c:v>
                </c:pt>
                <c:pt idx="51">
                  <c:v>5</c:v>
                </c:pt>
                <c:pt idx="52">
                  <c:v>7</c:v>
                </c:pt>
                <c:pt idx="53">
                  <c:v>16</c:v>
                </c:pt>
                <c:pt idx="54">
                  <c:v>7</c:v>
                </c:pt>
                <c:pt idx="55">
                  <c:v>5</c:v>
                </c:pt>
                <c:pt idx="56">
                  <c:v>8</c:v>
                </c:pt>
                <c:pt idx="57">
                  <c:v>5</c:v>
                </c:pt>
                <c:pt idx="58">
                  <c:v>1</c:v>
                </c:pt>
                <c:pt idx="59">
                  <c:v>9</c:v>
                </c:pt>
                <c:pt idx="60">
                  <c:v>4</c:v>
                </c:pt>
                <c:pt idx="61">
                  <c:v>4</c:v>
                </c:pt>
                <c:pt idx="62">
                  <c:v>16</c:v>
                </c:pt>
                <c:pt idx="63">
                  <c:v>14</c:v>
                </c:pt>
                <c:pt idx="64">
                  <c:v>7</c:v>
                </c:pt>
                <c:pt idx="65">
                  <c:v>7</c:v>
                </c:pt>
                <c:pt idx="66">
                  <c:v>16</c:v>
                </c:pt>
                <c:pt idx="67">
                  <c:v>35</c:v>
                </c:pt>
                <c:pt idx="68">
                  <c:v>12</c:v>
                </c:pt>
                <c:pt idx="69">
                  <c:v>8</c:v>
                </c:pt>
                <c:pt idx="70">
                  <c:v>23</c:v>
                </c:pt>
                <c:pt idx="71">
                  <c:v>5</c:v>
                </c:pt>
                <c:pt idx="72">
                  <c:v>5</c:v>
                </c:pt>
                <c:pt idx="73">
                  <c:v>5</c:v>
                </c:pt>
                <c:pt idx="74">
                  <c:v>5</c:v>
                </c:pt>
                <c:pt idx="75">
                  <c:v>6</c:v>
                </c:pt>
                <c:pt idx="76">
                  <c:v>5101</c:v>
                </c:pt>
                <c:pt idx="77">
                  <c:v>1131</c:v>
                </c:pt>
                <c:pt idx="78">
                  <c:v>425</c:v>
                </c:pt>
                <c:pt idx="79">
                  <c:v>210</c:v>
                </c:pt>
                <c:pt idx="80">
                  <c:v>119</c:v>
                </c:pt>
                <c:pt idx="81">
                  <c:v>58</c:v>
                </c:pt>
                <c:pt idx="82">
                  <c:v>33</c:v>
                </c:pt>
                <c:pt idx="83">
                  <c:v>274</c:v>
                </c:pt>
                <c:pt idx="84">
                  <c:v>1235</c:v>
                </c:pt>
                <c:pt idx="85">
                  <c:v>1438</c:v>
                </c:pt>
                <c:pt idx="86">
                  <c:v>110</c:v>
                </c:pt>
                <c:pt idx="87">
                  <c:v>114</c:v>
                </c:pt>
                <c:pt idx="88">
                  <c:v>50</c:v>
                </c:pt>
                <c:pt idx="89">
                  <c:v>25</c:v>
                </c:pt>
                <c:pt idx="90">
                  <c:v>22</c:v>
                </c:pt>
                <c:pt idx="91">
                  <c:v>39</c:v>
                </c:pt>
              </c:numCache>
            </c:numRef>
          </c:val>
          <c:smooth val="0"/>
          <c:extLst>
            <c:ext xmlns:c16="http://schemas.microsoft.com/office/drawing/2014/chart" uri="{C3380CC4-5D6E-409C-BE32-E72D297353CC}">
              <c16:uniqueId val="{00000000-FC62-411D-AAE1-4DD7FE5C1C73}"/>
            </c:ext>
          </c:extLst>
        </c:ser>
        <c:dLbls>
          <c:showLegendKey val="0"/>
          <c:showVal val="0"/>
          <c:showCatName val="0"/>
          <c:showSerName val="0"/>
          <c:showPercent val="0"/>
          <c:showBubbleSize val="0"/>
        </c:dLbls>
        <c:smooth val="0"/>
        <c:axId val="422559544"/>
        <c:axId val="422556920"/>
      </c:lineChart>
      <c:dateAx>
        <c:axId val="42255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6920"/>
        <c:crosses val="autoZero"/>
        <c:auto val="1"/>
        <c:lblOffset val="100"/>
        <c:baseTimeUnit val="days"/>
      </c:dateAx>
      <c:valAx>
        <c:axId val="422556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Male 35-44</c:v>
                </c:pt>
              </c:strCache>
            </c:strRef>
          </c:tx>
          <c:spPr>
            <a:solidFill>
              <a:schemeClr val="accent1"/>
            </a:solidFill>
            <a:ln>
              <a:noFill/>
            </a:ln>
            <a:effectLst/>
          </c:spPr>
          <c:invertIfNegative val="0"/>
          <c:cat>
            <c:strRef>
              <c:f>Sheet1!$A$2</c:f>
              <c:strCache>
                <c:ptCount val="1"/>
                <c:pt idx="0">
                  <c:v>officialspamuk</c:v>
                </c:pt>
              </c:strCache>
            </c:strRef>
          </c:cat>
          <c:val>
            <c:numRef>
              <c:f>Sheet1!$B$2</c:f>
              <c:numCache>
                <c:formatCode>General</c:formatCode>
                <c:ptCount val="1"/>
                <c:pt idx="0">
                  <c:v>608</c:v>
                </c:pt>
              </c:numCache>
            </c:numRef>
          </c:val>
          <c:extLst>
            <c:ext xmlns:c16="http://schemas.microsoft.com/office/drawing/2014/chart" uri="{C3380CC4-5D6E-409C-BE32-E72D297353CC}">
              <c16:uniqueId val="{00000000-6F7B-4658-8684-06BF81F8A4FF}"/>
            </c:ext>
          </c:extLst>
        </c:ser>
        <c:ser>
          <c:idx val="1"/>
          <c:order val="1"/>
          <c:tx>
            <c:strRef>
              <c:f>Sheet1!$C$1</c:f>
              <c:strCache>
                <c:ptCount val="1"/>
                <c:pt idx="0">
                  <c:v>Male 25-34</c:v>
                </c:pt>
              </c:strCache>
            </c:strRef>
          </c:tx>
          <c:spPr>
            <a:solidFill>
              <a:schemeClr val="accent2"/>
            </a:solidFill>
            <a:ln>
              <a:noFill/>
            </a:ln>
            <a:effectLst/>
          </c:spPr>
          <c:invertIfNegative val="0"/>
          <c:cat>
            <c:strRef>
              <c:f>Sheet1!$A$2</c:f>
              <c:strCache>
                <c:ptCount val="1"/>
                <c:pt idx="0">
                  <c:v>officialspamuk</c:v>
                </c:pt>
              </c:strCache>
            </c:strRef>
          </c:cat>
          <c:val>
            <c:numRef>
              <c:f>Sheet1!$C$2</c:f>
              <c:numCache>
                <c:formatCode>General</c:formatCode>
                <c:ptCount val="1"/>
                <c:pt idx="0">
                  <c:v>569</c:v>
                </c:pt>
              </c:numCache>
            </c:numRef>
          </c:val>
          <c:extLst>
            <c:ext xmlns:c16="http://schemas.microsoft.com/office/drawing/2014/chart" uri="{C3380CC4-5D6E-409C-BE32-E72D297353CC}">
              <c16:uniqueId val="{00000001-6F7B-4658-8684-06BF81F8A4FF}"/>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officialspamuk</c:v>
                </c:pt>
              </c:strCache>
            </c:strRef>
          </c:cat>
          <c:val>
            <c:numRef>
              <c:f>Sheet1!$D$2</c:f>
              <c:numCache>
                <c:formatCode>General</c:formatCode>
                <c:ptCount val="1"/>
                <c:pt idx="0">
                  <c:v>540</c:v>
                </c:pt>
              </c:numCache>
            </c:numRef>
          </c:val>
          <c:extLst>
            <c:ext xmlns:c16="http://schemas.microsoft.com/office/drawing/2014/chart" uri="{C3380CC4-5D6E-409C-BE32-E72D297353CC}">
              <c16:uniqueId val="{00000002-6F7B-4658-8684-06BF81F8A4FF}"/>
            </c:ext>
          </c:extLst>
        </c:ser>
        <c:ser>
          <c:idx val="3"/>
          <c:order val="3"/>
          <c:tx>
            <c:strRef>
              <c:f>Sheet1!$E$1</c:f>
              <c:strCache>
                <c:ptCount val="1"/>
                <c:pt idx="0">
                  <c:v>Female 35-44</c:v>
                </c:pt>
              </c:strCache>
            </c:strRef>
          </c:tx>
          <c:spPr>
            <a:solidFill>
              <a:schemeClr val="accent4"/>
            </a:solidFill>
            <a:ln>
              <a:noFill/>
            </a:ln>
            <a:effectLst/>
          </c:spPr>
          <c:invertIfNegative val="0"/>
          <c:cat>
            <c:strRef>
              <c:f>Sheet1!$A$2</c:f>
              <c:strCache>
                <c:ptCount val="1"/>
                <c:pt idx="0">
                  <c:v>officialspamuk</c:v>
                </c:pt>
              </c:strCache>
            </c:strRef>
          </c:cat>
          <c:val>
            <c:numRef>
              <c:f>Sheet1!$E$2</c:f>
              <c:numCache>
                <c:formatCode>General</c:formatCode>
                <c:ptCount val="1"/>
                <c:pt idx="0">
                  <c:v>336</c:v>
                </c:pt>
              </c:numCache>
            </c:numRef>
          </c:val>
          <c:extLst>
            <c:ext xmlns:c16="http://schemas.microsoft.com/office/drawing/2014/chart" uri="{C3380CC4-5D6E-409C-BE32-E72D297353CC}">
              <c16:uniqueId val="{00000003-6F7B-4658-8684-06BF81F8A4FF}"/>
            </c:ext>
          </c:extLst>
        </c:ser>
        <c:ser>
          <c:idx val="4"/>
          <c:order val="4"/>
          <c:tx>
            <c:strRef>
              <c:f>Sheet1!$F$1</c:f>
              <c:strCache>
                <c:ptCount val="1"/>
                <c:pt idx="0">
                  <c:v>Female 45-54</c:v>
                </c:pt>
              </c:strCache>
            </c:strRef>
          </c:tx>
          <c:spPr>
            <a:solidFill>
              <a:schemeClr val="accent5"/>
            </a:solidFill>
            <a:ln>
              <a:noFill/>
            </a:ln>
            <a:effectLst/>
          </c:spPr>
          <c:invertIfNegative val="0"/>
          <c:cat>
            <c:strRef>
              <c:f>Sheet1!$A$2</c:f>
              <c:strCache>
                <c:ptCount val="1"/>
                <c:pt idx="0">
                  <c:v>officialspamuk</c:v>
                </c:pt>
              </c:strCache>
            </c:strRef>
          </c:cat>
          <c:val>
            <c:numRef>
              <c:f>Sheet1!$F$2</c:f>
              <c:numCache>
                <c:formatCode>General</c:formatCode>
                <c:ptCount val="1"/>
                <c:pt idx="0">
                  <c:v>295</c:v>
                </c:pt>
              </c:numCache>
            </c:numRef>
          </c:val>
          <c:extLst>
            <c:ext xmlns:c16="http://schemas.microsoft.com/office/drawing/2014/chart" uri="{C3380CC4-5D6E-409C-BE32-E72D297353CC}">
              <c16:uniqueId val="{00000004-6F7B-4658-8684-06BF81F8A4FF}"/>
            </c:ext>
          </c:extLst>
        </c:ser>
        <c:ser>
          <c:idx val="5"/>
          <c:order val="5"/>
          <c:tx>
            <c:strRef>
              <c:f>Sheet1!$G$1</c:f>
              <c:strCache>
                <c:ptCount val="1"/>
                <c:pt idx="0">
                  <c:v>Male 18-24</c:v>
                </c:pt>
              </c:strCache>
            </c:strRef>
          </c:tx>
          <c:spPr>
            <a:solidFill>
              <a:schemeClr val="accent6"/>
            </a:solidFill>
            <a:ln>
              <a:noFill/>
            </a:ln>
            <a:effectLst/>
          </c:spPr>
          <c:invertIfNegative val="0"/>
          <c:cat>
            <c:strRef>
              <c:f>Sheet1!$A$2</c:f>
              <c:strCache>
                <c:ptCount val="1"/>
                <c:pt idx="0">
                  <c:v>officialspamuk</c:v>
                </c:pt>
              </c:strCache>
            </c:strRef>
          </c:cat>
          <c:val>
            <c:numRef>
              <c:f>Sheet1!$G$2</c:f>
              <c:numCache>
                <c:formatCode>General</c:formatCode>
                <c:ptCount val="1"/>
                <c:pt idx="0">
                  <c:v>290</c:v>
                </c:pt>
              </c:numCache>
            </c:numRef>
          </c:val>
          <c:extLst>
            <c:ext xmlns:c16="http://schemas.microsoft.com/office/drawing/2014/chart" uri="{C3380CC4-5D6E-409C-BE32-E72D297353CC}">
              <c16:uniqueId val="{00000005-6F7B-4658-8684-06BF81F8A4FF}"/>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officialspamuk</c:v>
                </c:pt>
              </c:strCache>
            </c:strRef>
          </c:cat>
          <c:val>
            <c:numRef>
              <c:f>Sheet1!$H$2</c:f>
              <c:numCache>
                <c:formatCode>General</c:formatCode>
                <c:ptCount val="1"/>
                <c:pt idx="0">
                  <c:v>257</c:v>
                </c:pt>
              </c:numCache>
            </c:numRef>
          </c:val>
          <c:extLst>
            <c:ext xmlns:c16="http://schemas.microsoft.com/office/drawing/2014/chart" uri="{C3380CC4-5D6E-409C-BE32-E72D297353CC}">
              <c16:uniqueId val="{00000006-6F7B-4658-8684-06BF81F8A4FF}"/>
            </c:ext>
          </c:extLst>
        </c:ser>
        <c:ser>
          <c:idx val="7"/>
          <c:order val="7"/>
          <c:tx>
            <c:strRef>
              <c:f>Sheet1!$I$1</c:f>
              <c:strCache>
                <c:ptCount val="1"/>
                <c:pt idx="0">
                  <c:v>Female 25-34</c:v>
                </c:pt>
              </c:strCache>
            </c:strRef>
          </c:tx>
          <c:spPr>
            <a:solidFill>
              <a:schemeClr val="accent2">
                <a:lumMod val="60000"/>
              </a:schemeClr>
            </a:solidFill>
            <a:ln>
              <a:noFill/>
            </a:ln>
            <a:effectLst/>
          </c:spPr>
          <c:invertIfNegative val="0"/>
          <c:cat>
            <c:strRef>
              <c:f>Sheet1!$A$2</c:f>
              <c:strCache>
                <c:ptCount val="1"/>
                <c:pt idx="0">
                  <c:v>officialspamuk</c:v>
                </c:pt>
              </c:strCache>
            </c:strRef>
          </c:cat>
          <c:val>
            <c:numRef>
              <c:f>Sheet1!$I$2</c:f>
              <c:numCache>
                <c:formatCode>General</c:formatCode>
                <c:ptCount val="1"/>
                <c:pt idx="0">
                  <c:v>223</c:v>
                </c:pt>
              </c:numCache>
            </c:numRef>
          </c:val>
          <c:extLst>
            <c:ext xmlns:c16="http://schemas.microsoft.com/office/drawing/2014/chart" uri="{C3380CC4-5D6E-409C-BE32-E72D297353CC}">
              <c16:uniqueId val="{00000007-6F7B-4658-8684-06BF81F8A4FF}"/>
            </c:ext>
          </c:extLst>
        </c:ser>
        <c:ser>
          <c:idx val="8"/>
          <c:order val="8"/>
          <c:tx>
            <c:strRef>
              <c:f>Sheet1!$J$1</c:f>
              <c:strCache>
                <c:ptCount val="1"/>
                <c:pt idx="0">
                  <c:v>Unknown 35-44</c:v>
                </c:pt>
              </c:strCache>
            </c:strRef>
          </c:tx>
          <c:spPr>
            <a:solidFill>
              <a:schemeClr val="accent3">
                <a:lumMod val="60000"/>
              </a:schemeClr>
            </a:solidFill>
            <a:ln>
              <a:noFill/>
            </a:ln>
            <a:effectLst/>
          </c:spPr>
          <c:invertIfNegative val="0"/>
          <c:cat>
            <c:strRef>
              <c:f>Sheet1!$A$2</c:f>
              <c:strCache>
                <c:ptCount val="1"/>
                <c:pt idx="0">
                  <c:v>officialspamuk</c:v>
                </c:pt>
              </c:strCache>
            </c:strRef>
          </c:cat>
          <c:val>
            <c:numRef>
              <c:f>Sheet1!$J$2</c:f>
              <c:numCache>
                <c:formatCode>General</c:formatCode>
                <c:ptCount val="1"/>
                <c:pt idx="0">
                  <c:v>219</c:v>
                </c:pt>
              </c:numCache>
            </c:numRef>
          </c:val>
          <c:extLst>
            <c:ext xmlns:c16="http://schemas.microsoft.com/office/drawing/2014/chart" uri="{C3380CC4-5D6E-409C-BE32-E72D297353CC}">
              <c16:uniqueId val="{00000008-6F7B-4658-8684-06BF81F8A4FF}"/>
            </c:ext>
          </c:extLst>
        </c:ser>
        <c:ser>
          <c:idx val="9"/>
          <c:order val="9"/>
          <c:tx>
            <c:strRef>
              <c:f>Sheet1!$K$1</c:f>
              <c:strCache>
                <c:ptCount val="1"/>
                <c:pt idx="0">
                  <c:v>Unknown 45-54</c:v>
                </c:pt>
              </c:strCache>
            </c:strRef>
          </c:tx>
          <c:spPr>
            <a:solidFill>
              <a:schemeClr val="accent4">
                <a:lumMod val="60000"/>
              </a:schemeClr>
            </a:solidFill>
            <a:ln>
              <a:noFill/>
            </a:ln>
            <a:effectLst/>
          </c:spPr>
          <c:invertIfNegative val="0"/>
          <c:cat>
            <c:strRef>
              <c:f>Sheet1!$A$2</c:f>
              <c:strCache>
                <c:ptCount val="1"/>
                <c:pt idx="0">
                  <c:v>officialspamuk</c:v>
                </c:pt>
              </c:strCache>
            </c:strRef>
          </c:cat>
          <c:val>
            <c:numRef>
              <c:f>Sheet1!$K$2</c:f>
              <c:numCache>
                <c:formatCode>General</c:formatCode>
                <c:ptCount val="1"/>
                <c:pt idx="0">
                  <c:v>187</c:v>
                </c:pt>
              </c:numCache>
            </c:numRef>
          </c:val>
          <c:extLst>
            <c:ext xmlns:c16="http://schemas.microsoft.com/office/drawing/2014/chart" uri="{C3380CC4-5D6E-409C-BE32-E72D297353CC}">
              <c16:uniqueId val="{00000009-6F7B-4658-8684-06BF81F8A4FF}"/>
            </c:ext>
          </c:extLst>
        </c:ser>
        <c:ser>
          <c:idx val="10"/>
          <c:order val="10"/>
          <c:tx>
            <c:strRef>
              <c:f>Sheet1!$L$1</c:f>
              <c:strCache>
                <c:ptCount val="1"/>
                <c:pt idx="0">
                  <c:v>Unknown 25-34</c:v>
                </c:pt>
              </c:strCache>
            </c:strRef>
          </c:tx>
          <c:spPr>
            <a:solidFill>
              <a:schemeClr val="accent5">
                <a:lumMod val="60000"/>
              </a:schemeClr>
            </a:solidFill>
            <a:ln>
              <a:noFill/>
            </a:ln>
            <a:effectLst/>
          </c:spPr>
          <c:invertIfNegative val="0"/>
          <c:cat>
            <c:strRef>
              <c:f>Sheet1!$A$2</c:f>
              <c:strCache>
                <c:ptCount val="1"/>
                <c:pt idx="0">
                  <c:v>officialspamuk</c:v>
                </c:pt>
              </c:strCache>
            </c:strRef>
          </c:cat>
          <c:val>
            <c:numRef>
              <c:f>Sheet1!$L$2</c:f>
              <c:numCache>
                <c:formatCode>General</c:formatCode>
                <c:ptCount val="1"/>
                <c:pt idx="0">
                  <c:v>169</c:v>
                </c:pt>
              </c:numCache>
            </c:numRef>
          </c:val>
          <c:extLst>
            <c:ext xmlns:c16="http://schemas.microsoft.com/office/drawing/2014/chart" uri="{C3380CC4-5D6E-409C-BE32-E72D297353CC}">
              <c16:uniqueId val="{0000000A-6F7B-4658-8684-06BF81F8A4FF}"/>
            </c:ext>
          </c:extLst>
        </c:ser>
        <c:ser>
          <c:idx val="11"/>
          <c:order val="11"/>
          <c:tx>
            <c:strRef>
              <c:f>Sheet1!$M$1</c:f>
              <c:strCache>
                <c:ptCount val="1"/>
                <c:pt idx="0">
                  <c:v>Female 55-64</c:v>
                </c:pt>
              </c:strCache>
            </c:strRef>
          </c:tx>
          <c:spPr>
            <a:solidFill>
              <a:schemeClr val="accent6">
                <a:lumMod val="60000"/>
              </a:schemeClr>
            </a:solidFill>
            <a:ln>
              <a:noFill/>
            </a:ln>
            <a:effectLst/>
          </c:spPr>
          <c:invertIfNegative val="0"/>
          <c:cat>
            <c:strRef>
              <c:f>Sheet1!$A$2</c:f>
              <c:strCache>
                <c:ptCount val="1"/>
                <c:pt idx="0">
                  <c:v>officialspamuk</c:v>
                </c:pt>
              </c:strCache>
            </c:strRef>
          </c:cat>
          <c:val>
            <c:numRef>
              <c:f>Sheet1!$M$2</c:f>
              <c:numCache>
                <c:formatCode>General</c:formatCode>
                <c:ptCount val="1"/>
                <c:pt idx="0">
                  <c:v>142</c:v>
                </c:pt>
              </c:numCache>
            </c:numRef>
          </c:val>
          <c:extLst>
            <c:ext xmlns:c16="http://schemas.microsoft.com/office/drawing/2014/chart" uri="{C3380CC4-5D6E-409C-BE32-E72D297353CC}">
              <c16:uniqueId val="{0000000B-6F7B-4658-8684-06BF81F8A4FF}"/>
            </c:ext>
          </c:extLst>
        </c:ser>
        <c:ser>
          <c:idx val="12"/>
          <c:order val="12"/>
          <c:tx>
            <c:strRef>
              <c:f>Sheet1!$N$1</c:f>
              <c:strCache>
                <c:ptCount val="1"/>
                <c:pt idx="0">
                  <c:v>Unknown 18-24</c:v>
                </c:pt>
              </c:strCache>
            </c:strRef>
          </c:tx>
          <c:spPr>
            <a:solidFill>
              <a:schemeClr val="accent1">
                <a:lumMod val="80000"/>
                <a:lumOff val="20000"/>
              </a:schemeClr>
            </a:solidFill>
            <a:ln>
              <a:noFill/>
            </a:ln>
            <a:effectLst/>
          </c:spPr>
          <c:invertIfNegative val="0"/>
          <c:cat>
            <c:strRef>
              <c:f>Sheet1!$A$2</c:f>
              <c:strCache>
                <c:ptCount val="1"/>
                <c:pt idx="0">
                  <c:v>officialspamuk</c:v>
                </c:pt>
              </c:strCache>
            </c:strRef>
          </c:cat>
          <c:val>
            <c:numRef>
              <c:f>Sheet1!$N$2</c:f>
              <c:numCache>
                <c:formatCode>General</c:formatCode>
                <c:ptCount val="1"/>
                <c:pt idx="0">
                  <c:v>125</c:v>
                </c:pt>
              </c:numCache>
            </c:numRef>
          </c:val>
          <c:extLst>
            <c:ext xmlns:c16="http://schemas.microsoft.com/office/drawing/2014/chart" uri="{C3380CC4-5D6E-409C-BE32-E72D297353CC}">
              <c16:uniqueId val="{0000000C-6F7B-4658-8684-06BF81F8A4FF}"/>
            </c:ext>
          </c:extLst>
        </c:ser>
        <c:ser>
          <c:idx val="13"/>
          <c:order val="13"/>
          <c:tx>
            <c:strRef>
              <c:f>Sheet1!$O$1</c:f>
              <c:strCache>
                <c:ptCount val="1"/>
                <c:pt idx="0">
                  <c:v>Male 65+</c:v>
                </c:pt>
              </c:strCache>
            </c:strRef>
          </c:tx>
          <c:spPr>
            <a:solidFill>
              <a:schemeClr val="accent2">
                <a:lumMod val="80000"/>
                <a:lumOff val="20000"/>
              </a:schemeClr>
            </a:solidFill>
            <a:ln>
              <a:noFill/>
            </a:ln>
            <a:effectLst/>
          </c:spPr>
          <c:invertIfNegative val="0"/>
          <c:cat>
            <c:strRef>
              <c:f>Sheet1!$A$2</c:f>
              <c:strCache>
                <c:ptCount val="1"/>
                <c:pt idx="0">
                  <c:v>officialspamuk</c:v>
                </c:pt>
              </c:strCache>
            </c:strRef>
          </c:cat>
          <c:val>
            <c:numRef>
              <c:f>Sheet1!$O$2</c:f>
              <c:numCache>
                <c:formatCode>General</c:formatCode>
                <c:ptCount val="1"/>
                <c:pt idx="0">
                  <c:v>92</c:v>
                </c:pt>
              </c:numCache>
            </c:numRef>
          </c:val>
          <c:extLst>
            <c:ext xmlns:c16="http://schemas.microsoft.com/office/drawing/2014/chart" uri="{C3380CC4-5D6E-409C-BE32-E72D297353CC}">
              <c16:uniqueId val="{0000000D-6F7B-4658-8684-06BF81F8A4FF}"/>
            </c:ext>
          </c:extLst>
        </c:ser>
        <c:ser>
          <c:idx val="14"/>
          <c:order val="14"/>
          <c:tx>
            <c:strRef>
              <c:f>Sheet1!$P$1</c:f>
              <c:strCache>
                <c:ptCount val="1"/>
                <c:pt idx="0">
                  <c:v>Unknown 55-64</c:v>
                </c:pt>
              </c:strCache>
            </c:strRef>
          </c:tx>
          <c:spPr>
            <a:solidFill>
              <a:schemeClr val="accent3">
                <a:lumMod val="80000"/>
                <a:lumOff val="20000"/>
              </a:schemeClr>
            </a:solidFill>
            <a:ln>
              <a:noFill/>
            </a:ln>
            <a:effectLst/>
          </c:spPr>
          <c:invertIfNegative val="0"/>
          <c:cat>
            <c:strRef>
              <c:f>Sheet1!$A$2</c:f>
              <c:strCache>
                <c:ptCount val="1"/>
                <c:pt idx="0">
                  <c:v>officialspamuk</c:v>
                </c:pt>
              </c:strCache>
            </c:strRef>
          </c:cat>
          <c:val>
            <c:numRef>
              <c:f>Sheet1!$P$2</c:f>
              <c:numCache>
                <c:formatCode>General</c:formatCode>
                <c:ptCount val="1"/>
                <c:pt idx="0">
                  <c:v>85</c:v>
                </c:pt>
              </c:numCache>
            </c:numRef>
          </c:val>
          <c:extLst>
            <c:ext xmlns:c16="http://schemas.microsoft.com/office/drawing/2014/chart" uri="{C3380CC4-5D6E-409C-BE32-E72D297353CC}">
              <c16:uniqueId val="{0000000E-6F7B-4658-8684-06BF81F8A4FF}"/>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c:f>
              <c:strCache>
                <c:ptCount val="1"/>
                <c:pt idx="0">
                  <c:v>officialspamuk</c:v>
                </c:pt>
              </c:strCache>
            </c:strRef>
          </c:cat>
          <c:val>
            <c:numRef>
              <c:f>Sheet1!$Q$2</c:f>
              <c:numCache>
                <c:formatCode>General</c:formatCode>
                <c:ptCount val="1"/>
                <c:pt idx="0">
                  <c:v>57</c:v>
                </c:pt>
              </c:numCache>
            </c:numRef>
          </c:val>
          <c:extLst>
            <c:ext xmlns:c16="http://schemas.microsoft.com/office/drawing/2014/chart" uri="{C3380CC4-5D6E-409C-BE32-E72D297353CC}">
              <c16:uniqueId val="{0000000F-6F7B-4658-8684-06BF81F8A4FF}"/>
            </c:ext>
          </c:extLst>
        </c:ser>
        <c:ser>
          <c:idx val="16"/>
          <c:order val="16"/>
          <c:tx>
            <c:strRef>
              <c:f>Sheet1!$R$1</c:f>
              <c:strCache>
                <c:ptCount val="1"/>
                <c:pt idx="0">
                  <c:v>Female 18-24</c:v>
                </c:pt>
              </c:strCache>
            </c:strRef>
          </c:tx>
          <c:spPr>
            <a:solidFill>
              <a:schemeClr val="accent5">
                <a:lumMod val="80000"/>
                <a:lumOff val="20000"/>
              </a:schemeClr>
            </a:solidFill>
            <a:ln>
              <a:noFill/>
            </a:ln>
            <a:effectLst/>
          </c:spPr>
          <c:invertIfNegative val="0"/>
          <c:cat>
            <c:strRef>
              <c:f>Sheet1!$A$2</c:f>
              <c:strCache>
                <c:ptCount val="1"/>
                <c:pt idx="0">
                  <c:v>officialspamuk</c:v>
                </c:pt>
              </c:strCache>
            </c:strRef>
          </c:cat>
          <c:val>
            <c:numRef>
              <c:f>Sheet1!$R$2</c:f>
              <c:numCache>
                <c:formatCode>General</c:formatCode>
                <c:ptCount val="1"/>
                <c:pt idx="0">
                  <c:v>56</c:v>
                </c:pt>
              </c:numCache>
            </c:numRef>
          </c:val>
          <c:extLst>
            <c:ext xmlns:c16="http://schemas.microsoft.com/office/drawing/2014/chart" uri="{C3380CC4-5D6E-409C-BE32-E72D297353CC}">
              <c16:uniqueId val="{00000010-6F7B-4658-8684-06BF81F8A4FF}"/>
            </c:ext>
          </c:extLst>
        </c:ser>
        <c:ser>
          <c:idx val="17"/>
          <c:order val="17"/>
          <c:tx>
            <c:strRef>
              <c:f>Sheet1!$S$1</c:f>
              <c:strCache>
                <c:ptCount val="1"/>
                <c:pt idx="0">
                  <c:v>Unknown 65+</c:v>
                </c:pt>
              </c:strCache>
            </c:strRef>
          </c:tx>
          <c:spPr>
            <a:solidFill>
              <a:schemeClr val="accent6">
                <a:lumMod val="80000"/>
                <a:lumOff val="20000"/>
              </a:schemeClr>
            </a:solidFill>
            <a:ln>
              <a:noFill/>
            </a:ln>
            <a:effectLst/>
          </c:spPr>
          <c:invertIfNegative val="0"/>
          <c:cat>
            <c:strRef>
              <c:f>Sheet1!$A$2</c:f>
              <c:strCache>
                <c:ptCount val="1"/>
                <c:pt idx="0">
                  <c:v>officialspamuk</c:v>
                </c:pt>
              </c:strCache>
            </c:strRef>
          </c:cat>
          <c:val>
            <c:numRef>
              <c:f>Sheet1!$S$2</c:f>
              <c:numCache>
                <c:formatCode>General</c:formatCode>
                <c:ptCount val="1"/>
                <c:pt idx="0">
                  <c:v>30</c:v>
                </c:pt>
              </c:numCache>
            </c:numRef>
          </c:val>
          <c:extLst>
            <c:ext xmlns:c16="http://schemas.microsoft.com/office/drawing/2014/chart" uri="{C3380CC4-5D6E-409C-BE32-E72D297353CC}">
              <c16:uniqueId val="{00000011-6F7B-4658-8684-06BF81F8A4FF}"/>
            </c:ext>
          </c:extLst>
        </c:ser>
        <c:ser>
          <c:idx val="18"/>
          <c:order val="18"/>
          <c:tx>
            <c:strRef>
              <c:f>Sheet1!$T$1</c:f>
              <c:strCache>
                <c:ptCount val="1"/>
                <c:pt idx="0">
                  <c:v>Male 13-17</c:v>
                </c:pt>
              </c:strCache>
            </c:strRef>
          </c:tx>
          <c:spPr>
            <a:solidFill>
              <a:schemeClr val="accent1">
                <a:lumMod val="80000"/>
              </a:schemeClr>
            </a:solidFill>
            <a:ln>
              <a:noFill/>
            </a:ln>
            <a:effectLst/>
          </c:spPr>
          <c:invertIfNegative val="0"/>
          <c:cat>
            <c:strRef>
              <c:f>Sheet1!$A$2</c:f>
              <c:strCache>
                <c:ptCount val="1"/>
                <c:pt idx="0">
                  <c:v>officialspamuk</c:v>
                </c:pt>
              </c:strCache>
            </c:strRef>
          </c:cat>
          <c:val>
            <c:numRef>
              <c:f>Sheet1!$T$2</c:f>
              <c:numCache>
                <c:formatCode>General</c:formatCode>
                <c:ptCount val="1"/>
                <c:pt idx="0">
                  <c:v>29</c:v>
                </c:pt>
              </c:numCache>
            </c:numRef>
          </c:val>
          <c:extLst>
            <c:ext xmlns:c16="http://schemas.microsoft.com/office/drawing/2014/chart" uri="{C3380CC4-5D6E-409C-BE32-E72D297353CC}">
              <c16:uniqueId val="{00000012-6F7B-4658-8684-06BF81F8A4FF}"/>
            </c:ext>
          </c:extLst>
        </c:ser>
        <c:ser>
          <c:idx val="19"/>
          <c:order val="19"/>
          <c:tx>
            <c:strRef>
              <c:f>Sheet1!$U$1</c:f>
              <c:strCache>
                <c:ptCount val="1"/>
                <c:pt idx="0">
                  <c:v>Unknown 13-17</c:v>
                </c:pt>
              </c:strCache>
            </c:strRef>
          </c:tx>
          <c:spPr>
            <a:solidFill>
              <a:schemeClr val="accent2">
                <a:lumMod val="80000"/>
              </a:schemeClr>
            </a:solidFill>
            <a:ln>
              <a:noFill/>
            </a:ln>
            <a:effectLst/>
          </c:spPr>
          <c:invertIfNegative val="0"/>
          <c:cat>
            <c:strRef>
              <c:f>Sheet1!$A$2</c:f>
              <c:strCache>
                <c:ptCount val="1"/>
                <c:pt idx="0">
                  <c:v>officialspamuk</c:v>
                </c:pt>
              </c:strCache>
            </c:strRef>
          </c:cat>
          <c:val>
            <c:numRef>
              <c:f>Sheet1!$U$2</c:f>
              <c:numCache>
                <c:formatCode>General</c:formatCode>
                <c:ptCount val="1"/>
                <c:pt idx="0">
                  <c:v>21</c:v>
                </c:pt>
              </c:numCache>
            </c:numRef>
          </c:val>
          <c:extLst>
            <c:ext xmlns:c16="http://schemas.microsoft.com/office/drawing/2014/chart" uri="{C3380CC4-5D6E-409C-BE32-E72D297353CC}">
              <c16:uniqueId val="{00000013-6F7B-4658-8684-06BF81F8A4FF}"/>
            </c:ext>
          </c:extLst>
        </c:ser>
        <c:ser>
          <c:idx val="20"/>
          <c:order val="20"/>
          <c:tx>
            <c:strRef>
              <c:f>Sheet1!$V$1</c:f>
              <c:strCache>
                <c:ptCount val="1"/>
                <c:pt idx="0">
                  <c:v>Female 13-17</c:v>
                </c:pt>
              </c:strCache>
            </c:strRef>
          </c:tx>
          <c:spPr>
            <a:solidFill>
              <a:schemeClr val="accent3">
                <a:lumMod val="80000"/>
              </a:schemeClr>
            </a:solidFill>
            <a:ln>
              <a:noFill/>
            </a:ln>
            <a:effectLst/>
          </c:spPr>
          <c:invertIfNegative val="0"/>
          <c:cat>
            <c:strRef>
              <c:f>Sheet1!$A$2</c:f>
              <c:strCache>
                <c:ptCount val="1"/>
                <c:pt idx="0">
                  <c:v>officialspamuk</c:v>
                </c:pt>
              </c:strCache>
            </c:strRef>
          </c:cat>
          <c:val>
            <c:numRef>
              <c:f>Sheet1!$V$2</c:f>
              <c:numCache>
                <c:formatCode>General</c:formatCode>
                <c:ptCount val="1"/>
                <c:pt idx="0">
                  <c:v>12</c:v>
                </c:pt>
              </c:numCache>
            </c:numRef>
          </c:val>
          <c:extLst>
            <c:ext xmlns:c16="http://schemas.microsoft.com/office/drawing/2014/chart" uri="{C3380CC4-5D6E-409C-BE32-E72D297353CC}">
              <c16:uniqueId val="{00000014-6F7B-4658-8684-06BF81F8A4FF}"/>
            </c:ext>
          </c:extLst>
        </c:ser>
        <c:dLbls>
          <c:showLegendKey val="0"/>
          <c:showVal val="0"/>
          <c:showCatName val="0"/>
          <c:showSerName val="0"/>
          <c:showPercent val="0"/>
          <c:showBubbleSize val="0"/>
        </c:dLbls>
        <c:gapWidth val="150"/>
        <c:overlap val="100"/>
        <c:axId val="422556264"/>
        <c:axId val="422559216"/>
      </c:barChart>
      <c:catAx>
        <c:axId val="422556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9216"/>
        <c:crosses val="autoZero"/>
        <c:auto val="1"/>
        <c:lblAlgn val="ctr"/>
        <c:lblOffset val="100"/>
        <c:noMultiLvlLbl val="0"/>
      </c:catAx>
      <c:valAx>
        <c:axId val="422559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SPAM® 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146822</c:v>
                </c:pt>
                <c:pt idx="1">
                  <c:v>146818</c:v>
                </c:pt>
                <c:pt idx="2">
                  <c:v>146772</c:v>
                </c:pt>
                <c:pt idx="3">
                  <c:v>146686</c:v>
                </c:pt>
                <c:pt idx="4">
                  <c:v>146598</c:v>
                </c:pt>
                <c:pt idx="5">
                  <c:v>146530</c:v>
                </c:pt>
                <c:pt idx="6">
                  <c:v>146489</c:v>
                </c:pt>
                <c:pt idx="7">
                  <c:v>146473</c:v>
                </c:pt>
                <c:pt idx="8">
                  <c:v>146458</c:v>
                </c:pt>
                <c:pt idx="9">
                  <c:v>146457</c:v>
                </c:pt>
                <c:pt idx="10">
                  <c:v>146451</c:v>
                </c:pt>
                <c:pt idx="11">
                  <c:v>146447</c:v>
                </c:pt>
                <c:pt idx="12">
                  <c:v>146445</c:v>
                </c:pt>
                <c:pt idx="13">
                  <c:v>146439</c:v>
                </c:pt>
                <c:pt idx="14">
                  <c:v>146437</c:v>
                </c:pt>
                <c:pt idx="15">
                  <c:v>146431</c:v>
                </c:pt>
                <c:pt idx="16">
                  <c:v>146429</c:v>
                </c:pt>
                <c:pt idx="17">
                  <c:v>146426</c:v>
                </c:pt>
                <c:pt idx="18">
                  <c:v>146422</c:v>
                </c:pt>
                <c:pt idx="19">
                  <c:v>146415</c:v>
                </c:pt>
                <c:pt idx="20">
                  <c:v>146408</c:v>
                </c:pt>
                <c:pt idx="21">
                  <c:v>146404</c:v>
                </c:pt>
                <c:pt idx="22">
                  <c:v>146400</c:v>
                </c:pt>
                <c:pt idx="23">
                  <c:v>146399</c:v>
                </c:pt>
                <c:pt idx="24">
                  <c:v>146394</c:v>
                </c:pt>
                <c:pt idx="25">
                  <c:v>146386</c:v>
                </c:pt>
                <c:pt idx="26">
                  <c:v>146384</c:v>
                </c:pt>
                <c:pt idx="27">
                  <c:v>146380</c:v>
                </c:pt>
                <c:pt idx="28">
                  <c:v>146379</c:v>
                </c:pt>
                <c:pt idx="29">
                  <c:v>146375</c:v>
                </c:pt>
                <c:pt idx="30">
                  <c:v>146371</c:v>
                </c:pt>
                <c:pt idx="31">
                  <c:v>146362</c:v>
                </c:pt>
                <c:pt idx="32">
                  <c:v>146360</c:v>
                </c:pt>
                <c:pt idx="33">
                  <c:v>146355</c:v>
                </c:pt>
                <c:pt idx="34">
                  <c:v>146352</c:v>
                </c:pt>
                <c:pt idx="35">
                  <c:v>146351</c:v>
                </c:pt>
                <c:pt idx="36">
                  <c:v>146351</c:v>
                </c:pt>
                <c:pt idx="37">
                  <c:v>146350</c:v>
                </c:pt>
                <c:pt idx="38">
                  <c:v>146333</c:v>
                </c:pt>
                <c:pt idx="39">
                  <c:v>146325</c:v>
                </c:pt>
                <c:pt idx="40">
                  <c:v>146322</c:v>
                </c:pt>
                <c:pt idx="41">
                  <c:v>146319</c:v>
                </c:pt>
                <c:pt idx="42">
                  <c:v>146317</c:v>
                </c:pt>
                <c:pt idx="43">
                  <c:v>146314</c:v>
                </c:pt>
                <c:pt idx="44">
                  <c:v>146314</c:v>
                </c:pt>
                <c:pt idx="45">
                  <c:v>146310</c:v>
                </c:pt>
                <c:pt idx="46">
                  <c:v>146308</c:v>
                </c:pt>
                <c:pt idx="47">
                  <c:v>146307</c:v>
                </c:pt>
                <c:pt idx="48">
                  <c:v>146303</c:v>
                </c:pt>
                <c:pt idx="49">
                  <c:v>146299</c:v>
                </c:pt>
                <c:pt idx="50">
                  <c:v>146294</c:v>
                </c:pt>
                <c:pt idx="51">
                  <c:v>146291</c:v>
                </c:pt>
                <c:pt idx="52">
                  <c:v>146290</c:v>
                </c:pt>
                <c:pt idx="53">
                  <c:v>146285</c:v>
                </c:pt>
                <c:pt idx="54">
                  <c:v>146281</c:v>
                </c:pt>
                <c:pt idx="55">
                  <c:v>146275</c:v>
                </c:pt>
                <c:pt idx="56">
                  <c:v>146269</c:v>
                </c:pt>
                <c:pt idx="57">
                  <c:v>146263</c:v>
                </c:pt>
                <c:pt idx="58">
                  <c:v>146261</c:v>
                </c:pt>
                <c:pt idx="59">
                  <c:v>146255</c:v>
                </c:pt>
                <c:pt idx="60">
                  <c:v>146252</c:v>
                </c:pt>
                <c:pt idx="61">
                  <c:v>146245</c:v>
                </c:pt>
                <c:pt idx="62">
                  <c:v>146242</c:v>
                </c:pt>
                <c:pt idx="63">
                  <c:v>146240</c:v>
                </c:pt>
                <c:pt idx="64">
                  <c:v>146233</c:v>
                </c:pt>
                <c:pt idx="65">
                  <c:v>146227</c:v>
                </c:pt>
                <c:pt idx="66">
                  <c:v>146217</c:v>
                </c:pt>
                <c:pt idx="67">
                  <c:v>146212</c:v>
                </c:pt>
                <c:pt idx="68">
                  <c:v>146207</c:v>
                </c:pt>
                <c:pt idx="69">
                  <c:v>146207</c:v>
                </c:pt>
                <c:pt idx="70">
                  <c:v>146207</c:v>
                </c:pt>
                <c:pt idx="71">
                  <c:v>146204</c:v>
                </c:pt>
                <c:pt idx="72">
                  <c:v>146201</c:v>
                </c:pt>
                <c:pt idx="73">
                  <c:v>146202</c:v>
                </c:pt>
                <c:pt idx="74">
                  <c:v>146198</c:v>
                </c:pt>
                <c:pt idx="75">
                  <c:v>146198</c:v>
                </c:pt>
                <c:pt idx="76">
                  <c:v>146191</c:v>
                </c:pt>
                <c:pt idx="77">
                  <c:v>146189</c:v>
                </c:pt>
                <c:pt idx="78">
                  <c:v>146185</c:v>
                </c:pt>
                <c:pt idx="79">
                  <c:v>146179</c:v>
                </c:pt>
                <c:pt idx="80">
                  <c:v>146176</c:v>
                </c:pt>
                <c:pt idx="81">
                  <c:v>146166</c:v>
                </c:pt>
                <c:pt idx="82">
                  <c:v>146164</c:v>
                </c:pt>
                <c:pt idx="83">
                  <c:v>146162</c:v>
                </c:pt>
                <c:pt idx="84">
                  <c:v>146161</c:v>
                </c:pt>
                <c:pt idx="85">
                  <c:v>146158</c:v>
                </c:pt>
                <c:pt idx="86">
                  <c:v>146156</c:v>
                </c:pt>
                <c:pt idx="87">
                  <c:v>146153</c:v>
                </c:pt>
                <c:pt idx="88">
                  <c:v>146150</c:v>
                </c:pt>
                <c:pt idx="89">
                  <c:v>146147</c:v>
                </c:pt>
                <c:pt idx="90">
                  <c:v>146143</c:v>
                </c:pt>
                <c:pt idx="91">
                  <c:v>146137</c:v>
                </c:pt>
              </c:numCache>
            </c:numRef>
          </c:val>
          <c:smooth val="0"/>
          <c:extLst>
            <c:ext xmlns:c16="http://schemas.microsoft.com/office/drawing/2014/chart" uri="{C3380CC4-5D6E-409C-BE32-E72D297353CC}">
              <c16:uniqueId val="{00000000-A348-4D14-A09D-B3C639AE83F7}"/>
            </c:ext>
          </c:extLst>
        </c:ser>
        <c:ser>
          <c:idx val="1"/>
          <c:order val="1"/>
          <c:tx>
            <c:strRef>
              <c:f>Sheet1!$C$1</c:f>
              <c:strCache>
                <c:ptCount val="1"/>
                <c:pt idx="0">
                  <c:v>SPAM</c:v>
                </c:pt>
              </c:strCache>
            </c:strRef>
          </c:tx>
          <c:spPr>
            <a:ln w="28575" cap="rnd">
              <a:solidFill>
                <a:schemeClr val="accent2"/>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Sheet1!$C$2:$C$93</c:f>
              <c:numCache>
                <c:formatCode>General</c:formatCode>
                <c:ptCount val="92"/>
                <c:pt idx="0">
                  <c:v>603108</c:v>
                </c:pt>
                <c:pt idx="1">
                  <c:v>603103</c:v>
                </c:pt>
                <c:pt idx="2">
                  <c:v>603089</c:v>
                </c:pt>
                <c:pt idx="3">
                  <c:v>603068</c:v>
                </c:pt>
                <c:pt idx="4">
                  <c:v>602888</c:v>
                </c:pt>
                <c:pt idx="5">
                  <c:v>602620</c:v>
                </c:pt>
                <c:pt idx="6">
                  <c:v>602305</c:v>
                </c:pt>
                <c:pt idx="7">
                  <c:v>602033</c:v>
                </c:pt>
                <c:pt idx="8">
                  <c:v>601902</c:v>
                </c:pt>
                <c:pt idx="9">
                  <c:v>601795</c:v>
                </c:pt>
                <c:pt idx="10">
                  <c:v>601752</c:v>
                </c:pt>
                <c:pt idx="11">
                  <c:v>601670</c:v>
                </c:pt>
                <c:pt idx="12">
                  <c:v>601667</c:v>
                </c:pt>
                <c:pt idx="13">
                  <c:v>601592</c:v>
                </c:pt>
                <c:pt idx="14">
                  <c:v>601574</c:v>
                </c:pt>
                <c:pt idx="15">
                  <c:v>601545</c:v>
                </c:pt>
                <c:pt idx="16">
                  <c:v>601555</c:v>
                </c:pt>
                <c:pt idx="17">
                  <c:v>601494</c:v>
                </c:pt>
                <c:pt idx="18">
                  <c:v>601458</c:v>
                </c:pt>
                <c:pt idx="19">
                  <c:v>601440</c:v>
                </c:pt>
                <c:pt idx="20">
                  <c:v>601426</c:v>
                </c:pt>
                <c:pt idx="21">
                  <c:v>601394</c:v>
                </c:pt>
                <c:pt idx="22">
                  <c:v>601424</c:v>
                </c:pt>
                <c:pt idx="23">
                  <c:v>601364</c:v>
                </c:pt>
                <c:pt idx="24">
                  <c:v>601360</c:v>
                </c:pt>
                <c:pt idx="25">
                  <c:v>601316</c:v>
                </c:pt>
                <c:pt idx="26">
                  <c:v>601288</c:v>
                </c:pt>
                <c:pt idx="27">
                  <c:v>601262</c:v>
                </c:pt>
                <c:pt idx="28">
                  <c:v>601233</c:v>
                </c:pt>
                <c:pt idx="29">
                  <c:v>601269</c:v>
                </c:pt>
                <c:pt idx="30">
                  <c:v>601222</c:v>
                </c:pt>
                <c:pt idx="31">
                  <c:v>601196</c:v>
                </c:pt>
                <c:pt idx="32">
                  <c:v>601192</c:v>
                </c:pt>
                <c:pt idx="33">
                  <c:v>601194</c:v>
                </c:pt>
                <c:pt idx="34">
                  <c:v>601187</c:v>
                </c:pt>
                <c:pt idx="35">
                  <c:v>601179</c:v>
                </c:pt>
                <c:pt idx="36">
                  <c:v>601175</c:v>
                </c:pt>
                <c:pt idx="37">
                  <c:v>601150</c:v>
                </c:pt>
                <c:pt idx="38">
                  <c:v>601171</c:v>
                </c:pt>
                <c:pt idx="39">
                  <c:v>601156</c:v>
                </c:pt>
                <c:pt idx="40">
                  <c:v>601108</c:v>
                </c:pt>
                <c:pt idx="41">
                  <c:v>601117</c:v>
                </c:pt>
                <c:pt idx="42">
                  <c:v>601070</c:v>
                </c:pt>
                <c:pt idx="43">
                  <c:v>601088</c:v>
                </c:pt>
                <c:pt idx="44">
                  <c:v>601046</c:v>
                </c:pt>
                <c:pt idx="45">
                  <c:v>601105</c:v>
                </c:pt>
                <c:pt idx="46">
                  <c:v>601139</c:v>
                </c:pt>
                <c:pt idx="47">
                  <c:v>601159</c:v>
                </c:pt>
                <c:pt idx="48">
                  <c:v>601140</c:v>
                </c:pt>
                <c:pt idx="49">
                  <c:v>601135</c:v>
                </c:pt>
                <c:pt idx="50">
                  <c:v>601120</c:v>
                </c:pt>
                <c:pt idx="51">
                  <c:v>601117</c:v>
                </c:pt>
                <c:pt idx="52">
                  <c:v>601126</c:v>
                </c:pt>
                <c:pt idx="53">
                  <c:v>601110</c:v>
                </c:pt>
                <c:pt idx="54">
                  <c:v>601141</c:v>
                </c:pt>
                <c:pt idx="55">
                  <c:v>601248</c:v>
                </c:pt>
                <c:pt idx="56">
                  <c:v>601108</c:v>
                </c:pt>
                <c:pt idx="57">
                  <c:v>601183</c:v>
                </c:pt>
                <c:pt idx="58">
                  <c:v>601147</c:v>
                </c:pt>
                <c:pt idx="59">
                  <c:v>601100</c:v>
                </c:pt>
                <c:pt idx="60">
                  <c:v>601153</c:v>
                </c:pt>
                <c:pt idx="61">
                  <c:v>601125</c:v>
                </c:pt>
                <c:pt idx="62">
                  <c:v>601122</c:v>
                </c:pt>
                <c:pt idx="63">
                  <c:v>601110</c:v>
                </c:pt>
                <c:pt idx="64">
                  <c:v>601088</c:v>
                </c:pt>
                <c:pt idx="65">
                  <c:v>601170</c:v>
                </c:pt>
                <c:pt idx="66">
                  <c:v>601102</c:v>
                </c:pt>
                <c:pt idx="67">
                  <c:v>601117</c:v>
                </c:pt>
                <c:pt idx="68">
                  <c:v>601095</c:v>
                </c:pt>
                <c:pt idx="69">
                  <c:v>601084</c:v>
                </c:pt>
                <c:pt idx="70">
                  <c:v>601085</c:v>
                </c:pt>
                <c:pt idx="71">
                  <c:v>601066</c:v>
                </c:pt>
                <c:pt idx="72">
                  <c:v>601012</c:v>
                </c:pt>
                <c:pt idx="73">
                  <c:v>601104</c:v>
                </c:pt>
                <c:pt idx="74">
                  <c:v>601045</c:v>
                </c:pt>
                <c:pt idx="75">
                  <c:v>600992</c:v>
                </c:pt>
                <c:pt idx="76">
                  <c:v>600993</c:v>
                </c:pt>
                <c:pt idx="77">
                  <c:v>601032</c:v>
                </c:pt>
                <c:pt idx="78">
                  <c:v>600980</c:v>
                </c:pt>
                <c:pt idx="79">
                  <c:v>600975</c:v>
                </c:pt>
                <c:pt idx="80">
                  <c:v>600959</c:v>
                </c:pt>
                <c:pt idx="81">
                  <c:v>601005</c:v>
                </c:pt>
                <c:pt idx="82">
                  <c:v>600964</c:v>
                </c:pt>
                <c:pt idx="83">
                  <c:v>600960</c:v>
                </c:pt>
                <c:pt idx="84">
                  <c:v>600970</c:v>
                </c:pt>
                <c:pt idx="85">
                  <c:v>600957</c:v>
                </c:pt>
                <c:pt idx="86">
                  <c:v>600947</c:v>
                </c:pt>
                <c:pt idx="87">
                  <c:v>600939</c:v>
                </c:pt>
                <c:pt idx="88">
                  <c:v>600930</c:v>
                </c:pt>
                <c:pt idx="89">
                  <c:v>600972</c:v>
                </c:pt>
                <c:pt idx="90">
                  <c:v>600956</c:v>
                </c:pt>
                <c:pt idx="91">
                  <c:v>600912</c:v>
                </c:pt>
              </c:numCache>
            </c:numRef>
          </c:val>
          <c:smooth val="0"/>
          <c:extLst>
            <c:ext xmlns:c16="http://schemas.microsoft.com/office/drawing/2014/chart" uri="{C3380CC4-5D6E-409C-BE32-E72D297353CC}">
              <c16:uniqueId val="{00000001-A348-4D14-A09D-B3C639AE83F7}"/>
            </c:ext>
          </c:extLst>
        </c:ser>
        <c:dLbls>
          <c:showLegendKey val="0"/>
          <c:showVal val="0"/>
          <c:showCatName val="0"/>
          <c:showSerName val="0"/>
          <c:showPercent val="0"/>
          <c:showBubbleSize val="0"/>
        </c:dLbls>
        <c:smooth val="0"/>
        <c:axId val="422564136"/>
        <c:axId val="422555608"/>
      </c:lineChart>
      <c:dateAx>
        <c:axId val="42256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5608"/>
        <c:crosses val="autoZero"/>
        <c:auto val="1"/>
        <c:lblOffset val="100"/>
        <c:baseTimeUnit val="days"/>
      </c:dateAx>
      <c:valAx>
        <c:axId val="42255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6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Sheet1!$A$2:$A$3</c:f>
              <c:strCache>
                <c:ptCount val="2"/>
                <c:pt idx="0">
                  <c:v>SPAM® UK</c:v>
                </c:pt>
                <c:pt idx="1">
                  <c:v>SPAM</c:v>
                </c:pt>
              </c:strCache>
            </c:strRef>
          </c:cat>
          <c:val>
            <c:numRef>
              <c:f>Sheet1!$B$2:$B$3</c:f>
              <c:numCache>
                <c:formatCode>General</c:formatCode>
                <c:ptCount val="2"/>
                <c:pt idx="0">
                  <c:v>7325</c:v>
                </c:pt>
                <c:pt idx="1">
                  <c:v>4557</c:v>
                </c:pt>
              </c:numCache>
            </c:numRef>
          </c:val>
          <c:extLst>
            <c:ext xmlns:c16="http://schemas.microsoft.com/office/drawing/2014/chart" uri="{C3380CC4-5D6E-409C-BE32-E72D297353CC}">
              <c16:uniqueId val="{00000000-A808-473A-A615-6392C35FD163}"/>
            </c:ext>
          </c:extLst>
        </c:ser>
        <c:ser>
          <c:idx val="1"/>
          <c:order val="1"/>
          <c:tx>
            <c:strRef>
              <c:f>Sheet1!$C$1</c:f>
              <c:strCache>
                <c:ptCount val="1"/>
                <c:pt idx="0">
                  <c:v>Love</c:v>
                </c:pt>
              </c:strCache>
            </c:strRef>
          </c:tx>
          <c:spPr>
            <a:solidFill>
              <a:schemeClr val="accent2"/>
            </a:solidFill>
            <a:ln>
              <a:noFill/>
            </a:ln>
            <a:effectLst/>
          </c:spPr>
          <c:invertIfNegative val="0"/>
          <c:cat>
            <c:strRef>
              <c:f>Sheet1!$A$2:$A$3</c:f>
              <c:strCache>
                <c:ptCount val="2"/>
                <c:pt idx="0">
                  <c:v>SPAM® UK</c:v>
                </c:pt>
                <c:pt idx="1">
                  <c:v>SPAM</c:v>
                </c:pt>
              </c:strCache>
            </c:strRef>
          </c:cat>
          <c:val>
            <c:numRef>
              <c:f>Sheet1!$C$2:$C$3</c:f>
              <c:numCache>
                <c:formatCode>General</c:formatCode>
                <c:ptCount val="2"/>
                <c:pt idx="0">
                  <c:v>827</c:v>
                </c:pt>
                <c:pt idx="1">
                  <c:v>689</c:v>
                </c:pt>
              </c:numCache>
            </c:numRef>
          </c:val>
          <c:extLst>
            <c:ext xmlns:c16="http://schemas.microsoft.com/office/drawing/2014/chart" uri="{C3380CC4-5D6E-409C-BE32-E72D297353CC}">
              <c16:uniqueId val="{00000001-A808-473A-A615-6392C35FD163}"/>
            </c:ext>
          </c:extLst>
        </c:ser>
        <c:ser>
          <c:idx val="2"/>
          <c:order val="2"/>
          <c:tx>
            <c:strRef>
              <c:f>Sheet1!$D$1</c:f>
              <c:strCache>
                <c:ptCount val="1"/>
                <c:pt idx="0">
                  <c:v>Haha</c:v>
                </c:pt>
              </c:strCache>
            </c:strRef>
          </c:tx>
          <c:spPr>
            <a:solidFill>
              <a:schemeClr val="accent3"/>
            </a:solidFill>
            <a:ln>
              <a:noFill/>
            </a:ln>
            <a:effectLst/>
          </c:spPr>
          <c:invertIfNegative val="0"/>
          <c:cat>
            <c:strRef>
              <c:f>Sheet1!$A$2:$A$3</c:f>
              <c:strCache>
                <c:ptCount val="2"/>
                <c:pt idx="0">
                  <c:v>SPAM® UK</c:v>
                </c:pt>
                <c:pt idx="1">
                  <c:v>SPAM</c:v>
                </c:pt>
              </c:strCache>
            </c:strRef>
          </c:cat>
          <c:val>
            <c:numRef>
              <c:f>Sheet1!$D$2:$D$3</c:f>
              <c:numCache>
                <c:formatCode>General</c:formatCode>
                <c:ptCount val="2"/>
                <c:pt idx="0">
                  <c:v>246</c:v>
                </c:pt>
                <c:pt idx="1">
                  <c:v>487</c:v>
                </c:pt>
              </c:numCache>
            </c:numRef>
          </c:val>
          <c:extLst>
            <c:ext xmlns:c16="http://schemas.microsoft.com/office/drawing/2014/chart" uri="{C3380CC4-5D6E-409C-BE32-E72D297353CC}">
              <c16:uniqueId val="{00000002-A808-473A-A615-6392C35FD163}"/>
            </c:ext>
          </c:extLst>
        </c:ser>
        <c:ser>
          <c:idx val="3"/>
          <c:order val="3"/>
          <c:tx>
            <c:strRef>
              <c:f>Sheet1!$E$1</c:f>
              <c:strCache>
                <c:ptCount val="1"/>
                <c:pt idx="0">
                  <c:v>Wow</c:v>
                </c:pt>
              </c:strCache>
            </c:strRef>
          </c:tx>
          <c:spPr>
            <a:solidFill>
              <a:schemeClr val="accent4"/>
            </a:solidFill>
            <a:ln>
              <a:noFill/>
            </a:ln>
            <a:effectLst/>
          </c:spPr>
          <c:invertIfNegative val="0"/>
          <c:cat>
            <c:strRef>
              <c:f>Sheet1!$A$2:$A$3</c:f>
              <c:strCache>
                <c:ptCount val="2"/>
                <c:pt idx="0">
                  <c:v>SPAM® UK</c:v>
                </c:pt>
                <c:pt idx="1">
                  <c:v>SPAM</c:v>
                </c:pt>
              </c:strCache>
            </c:strRef>
          </c:cat>
          <c:val>
            <c:numRef>
              <c:f>Sheet1!$E$2:$E$3</c:f>
              <c:numCache>
                <c:formatCode>General</c:formatCode>
                <c:ptCount val="2"/>
                <c:pt idx="0">
                  <c:v>188</c:v>
                </c:pt>
                <c:pt idx="1">
                  <c:v>489</c:v>
                </c:pt>
              </c:numCache>
            </c:numRef>
          </c:val>
          <c:extLst>
            <c:ext xmlns:c16="http://schemas.microsoft.com/office/drawing/2014/chart" uri="{C3380CC4-5D6E-409C-BE32-E72D297353CC}">
              <c16:uniqueId val="{00000003-A808-473A-A615-6392C35FD163}"/>
            </c:ext>
          </c:extLst>
        </c:ser>
        <c:ser>
          <c:idx val="4"/>
          <c:order val="4"/>
          <c:tx>
            <c:strRef>
              <c:f>Sheet1!$F$1</c:f>
              <c:strCache>
                <c:ptCount val="1"/>
                <c:pt idx="0">
                  <c:v>Sad</c:v>
                </c:pt>
              </c:strCache>
            </c:strRef>
          </c:tx>
          <c:spPr>
            <a:solidFill>
              <a:schemeClr val="accent5"/>
            </a:solidFill>
            <a:ln>
              <a:noFill/>
            </a:ln>
            <a:effectLst/>
          </c:spPr>
          <c:invertIfNegative val="0"/>
          <c:cat>
            <c:strRef>
              <c:f>Sheet1!$A$2:$A$3</c:f>
              <c:strCache>
                <c:ptCount val="2"/>
                <c:pt idx="0">
                  <c:v>SPAM® UK</c:v>
                </c:pt>
                <c:pt idx="1">
                  <c:v>SPAM</c:v>
                </c:pt>
              </c:strCache>
            </c:strRef>
          </c:cat>
          <c:val>
            <c:numRef>
              <c:f>Sheet1!$F$2:$F$3</c:f>
              <c:numCache>
                <c:formatCode>General</c:formatCode>
                <c:ptCount val="2"/>
                <c:pt idx="0">
                  <c:v>14</c:v>
                </c:pt>
                <c:pt idx="1">
                  <c:v>13</c:v>
                </c:pt>
              </c:numCache>
            </c:numRef>
          </c:val>
          <c:extLst>
            <c:ext xmlns:c16="http://schemas.microsoft.com/office/drawing/2014/chart" uri="{C3380CC4-5D6E-409C-BE32-E72D297353CC}">
              <c16:uniqueId val="{00000004-A808-473A-A615-6392C35FD163}"/>
            </c:ext>
          </c:extLst>
        </c:ser>
        <c:ser>
          <c:idx val="5"/>
          <c:order val="5"/>
          <c:tx>
            <c:strRef>
              <c:f>Sheet1!$G$1</c:f>
              <c:strCache>
                <c:ptCount val="1"/>
                <c:pt idx="0">
                  <c:v>Angry</c:v>
                </c:pt>
              </c:strCache>
            </c:strRef>
          </c:tx>
          <c:spPr>
            <a:solidFill>
              <a:schemeClr val="accent6"/>
            </a:solidFill>
            <a:ln>
              <a:noFill/>
            </a:ln>
            <a:effectLst/>
          </c:spPr>
          <c:invertIfNegative val="0"/>
          <c:cat>
            <c:strRef>
              <c:f>Sheet1!$A$2:$A$3</c:f>
              <c:strCache>
                <c:ptCount val="2"/>
                <c:pt idx="0">
                  <c:v>SPAM® UK</c:v>
                </c:pt>
                <c:pt idx="1">
                  <c:v>SPAM</c:v>
                </c:pt>
              </c:strCache>
            </c:strRef>
          </c:cat>
          <c:val>
            <c:numRef>
              <c:f>Sheet1!$G$2:$G$3</c:f>
              <c:numCache>
                <c:formatCode>General</c:formatCode>
                <c:ptCount val="2"/>
                <c:pt idx="0">
                  <c:v>10</c:v>
                </c:pt>
                <c:pt idx="1">
                  <c:v>12</c:v>
                </c:pt>
              </c:numCache>
            </c:numRef>
          </c:val>
          <c:extLst>
            <c:ext xmlns:c16="http://schemas.microsoft.com/office/drawing/2014/chart" uri="{C3380CC4-5D6E-409C-BE32-E72D297353CC}">
              <c16:uniqueId val="{00000005-A808-473A-A615-6392C35FD163}"/>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Sheet1!$A$2:$A$3</c:f>
              <c:strCache>
                <c:ptCount val="2"/>
                <c:pt idx="0">
                  <c:v>SPAM® UK</c:v>
                </c:pt>
                <c:pt idx="1">
                  <c:v>SPAM</c:v>
                </c:pt>
              </c:strCache>
            </c:strRef>
          </c:cat>
          <c:val>
            <c:numRef>
              <c:f>Sheet1!$H$2:$H$3</c:f>
              <c:numCache>
                <c:formatCode>General</c:formatCode>
                <c:ptCount val="2"/>
                <c:pt idx="0">
                  <c:v>3465</c:v>
                </c:pt>
                <c:pt idx="1">
                  <c:v>1438</c:v>
                </c:pt>
              </c:numCache>
            </c:numRef>
          </c:val>
          <c:extLst>
            <c:ext xmlns:c16="http://schemas.microsoft.com/office/drawing/2014/chart" uri="{C3380CC4-5D6E-409C-BE32-E72D297353CC}">
              <c16:uniqueId val="{00000006-A808-473A-A615-6392C35FD163}"/>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Sheet1!$A$2:$A$3</c:f>
              <c:strCache>
                <c:ptCount val="2"/>
                <c:pt idx="0">
                  <c:v>SPAM® UK</c:v>
                </c:pt>
                <c:pt idx="1">
                  <c:v>SPAM</c:v>
                </c:pt>
              </c:strCache>
            </c:strRef>
          </c:cat>
          <c:val>
            <c:numRef>
              <c:f>Sheet1!$I$2:$I$3</c:f>
              <c:numCache>
                <c:formatCode>General</c:formatCode>
                <c:ptCount val="2"/>
                <c:pt idx="0">
                  <c:v>1446</c:v>
                </c:pt>
                <c:pt idx="1">
                  <c:v>3817</c:v>
                </c:pt>
              </c:numCache>
            </c:numRef>
          </c:val>
          <c:extLst>
            <c:ext xmlns:c16="http://schemas.microsoft.com/office/drawing/2014/chart" uri="{C3380CC4-5D6E-409C-BE32-E72D297353CC}">
              <c16:uniqueId val="{00000007-A808-473A-A615-6392C35FD163}"/>
            </c:ext>
          </c:extLst>
        </c:ser>
        <c:dLbls>
          <c:showLegendKey val="0"/>
          <c:showVal val="0"/>
          <c:showCatName val="0"/>
          <c:showSerName val="0"/>
          <c:showPercent val="0"/>
          <c:showBubbleSize val="0"/>
        </c:dLbls>
        <c:gapWidth val="150"/>
        <c:overlap val="100"/>
        <c:axId val="422507392"/>
        <c:axId val="422508048"/>
      </c:barChart>
      <c:catAx>
        <c:axId val="422507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08048"/>
        <c:crosses val="autoZero"/>
        <c:auto val="1"/>
        <c:lblAlgn val="ctr"/>
        <c:lblOffset val="100"/>
        <c:noMultiLvlLbl val="0"/>
      </c:catAx>
      <c:valAx>
        <c:axId val="422508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0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17</c:v>
                </c:pt>
                <c:pt idx="1">
                  <c:v>6279</c:v>
                </c:pt>
                <c:pt idx="2">
                  <c:v>19011</c:v>
                </c:pt>
                <c:pt idx="3">
                  <c:v>12622</c:v>
                </c:pt>
                <c:pt idx="4">
                  <c:v>15187</c:v>
                </c:pt>
                <c:pt idx="5">
                  <c:v>13693</c:v>
                </c:pt>
                <c:pt idx="6">
                  <c:v>6937</c:v>
                </c:pt>
              </c:numCache>
            </c:numRef>
          </c:val>
          <c:extLst>
            <c:ext xmlns:c16="http://schemas.microsoft.com/office/drawing/2014/chart" uri="{C3380CC4-5D6E-409C-BE32-E72D297353CC}">
              <c16:uniqueId val="{00000000-1E98-40B6-B04B-935116B14717}"/>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c:v>
                </c:pt>
                <c:pt idx="1">
                  <c:v>5601</c:v>
                </c:pt>
                <c:pt idx="2">
                  <c:v>13041</c:v>
                </c:pt>
                <c:pt idx="3">
                  <c:v>11883</c:v>
                </c:pt>
                <c:pt idx="4">
                  <c:v>15342</c:v>
                </c:pt>
                <c:pt idx="5">
                  <c:v>15822</c:v>
                </c:pt>
                <c:pt idx="6">
                  <c:v>9564</c:v>
                </c:pt>
              </c:numCache>
            </c:numRef>
          </c:val>
          <c:extLst>
            <c:ext xmlns:c16="http://schemas.microsoft.com/office/drawing/2014/chart" uri="{C3380CC4-5D6E-409C-BE32-E72D297353CC}">
              <c16:uniqueId val="{00000001-1E98-40B6-B04B-935116B14717}"/>
            </c:ext>
          </c:extLst>
        </c:ser>
        <c:dLbls>
          <c:showLegendKey val="0"/>
          <c:showVal val="0"/>
          <c:showCatName val="0"/>
          <c:showSerName val="0"/>
          <c:showPercent val="0"/>
          <c:showBubbleSize val="0"/>
        </c:dLbls>
        <c:gapWidth val="219"/>
        <c:overlap val="-27"/>
        <c:axId val="422512640"/>
        <c:axId val="422511656"/>
      </c:barChart>
      <c:catAx>
        <c:axId val="422512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1656"/>
        <c:crosses val="autoZero"/>
        <c:auto val="1"/>
        <c:lblAlgn val="ctr"/>
        <c:lblOffset val="100"/>
        <c:noMultiLvlLbl val="0"/>
      </c:catAx>
      <c:valAx>
        <c:axId val="42251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12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55-64</c:v>
                </c:pt>
                <c:pt idx="1">
                  <c:v>45-54</c:v>
                </c:pt>
                <c:pt idx="2">
                  <c:v>25-34</c:v>
                </c:pt>
                <c:pt idx="3">
                  <c:v>35-44</c:v>
                </c:pt>
                <c:pt idx="4">
                  <c:v>65+</c:v>
                </c:pt>
                <c:pt idx="5">
                  <c:v>18-24</c:v>
                </c:pt>
                <c:pt idx="6">
                  <c:v>13-17</c:v>
                </c:pt>
              </c:strCache>
            </c:strRef>
          </c:cat>
          <c:val>
            <c:numRef>
              <c:f>Sheet1!$A$2:$G$2</c:f>
              <c:numCache>
                <c:formatCode>General</c:formatCode>
                <c:ptCount val="7"/>
                <c:pt idx="0">
                  <c:v>29755</c:v>
                </c:pt>
                <c:pt idx="1">
                  <c:v>30708</c:v>
                </c:pt>
                <c:pt idx="2">
                  <c:v>32220</c:v>
                </c:pt>
                <c:pt idx="3">
                  <c:v>24767</c:v>
                </c:pt>
                <c:pt idx="4">
                  <c:v>16682</c:v>
                </c:pt>
                <c:pt idx="5">
                  <c:v>11948</c:v>
                </c:pt>
                <c:pt idx="6">
                  <c:v>36</c:v>
                </c:pt>
              </c:numCache>
            </c:numRef>
          </c:val>
          <c:extLst>
            <c:ext xmlns:c16="http://schemas.microsoft.com/office/drawing/2014/chart" uri="{C3380CC4-5D6E-409C-BE32-E72D297353CC}">
              <c16:uniqueId val="{00000000-D63D-4D8A-BE0A-B6C51FCB38F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Average Engagement Rate</c:v>
                </c:pt>
              </c:strCache>
            </c:strRef>
          </c:tx>
          <c:spPr>
            <a:solidFill>
              <a:schemeClr val="accent1"/>
            </a:solidFill>
            <a:ln>
              <a:noFill/>
            </a:ln>
            <a:effectLst/>
          </c:spPr>
          <c:invertIfNegative val="0"/>
          <c:cat>
            <c:strRef>
              <c:f>Sheet1!$A$2:$A$3</c:f>
              <c:strCache>
                <c:ptCount val="2"/>
                <c:pt idx="0">
                  <c:v>Current Quarter</c:v>
                </c:pt>
                <c:pt idx="1">
                  <c:v>Previous Quarter</c:v>
                </c:pt>
              </c:strCache>
            </c:strRef>
          </c:cat>
          <c:val>
            <c:numRef>
              <c:f>Sheet1!$B$2:$B$3</c:f>
              <c:numCache>
                <c:formatCode>General</c:formatCode>
                <c:ptCount val="2"/>
                <c:pt idx="0">
                  <c:v>0.51498729454321901</c:v>
                </c:pt>
                <c:pt idx="1">
                  <c:v>0.51498729454321901</c:v>
                </c:pt>
              </c:numCache>
            </c:numRef>
          </c:val>
          <c:extLst>
            <c:ext xmlns:c16="http://schemas.microsoft.com/office/drawing/2014/chart" uri="{C3380CC4-5D6E-409C-BE32-E72D297353CC}">
              <c16:uniqueId val="{00000000-EC21-4CF6-BE5C-090E09FF61A7}"/>
            </c:ext>
          </c:extLst>
        </c:ser>
        <c:dLbls>
          <c:showLegendKey val="0"/>
          <c:showVal val="0"/>
          <c:showCatName val="0"/>
          <c:showSerName val="0"/>
          <c:showPercent val="0"/>
          <c:showBubbleSize val="0"/>
        </c:dLbls>
        <c:gapWidth val="182"/>
        <c:axId val="433686408"/>
        <c:axId val="433690344"/>
      </c:barChart>
      <c:catAx>
        <c:axId val="4336864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90344"/>
        <c:crosses val="autoZero"/>
        <c:auto val="1"/>
        <c:lblAlgn val="ctr"/>
        <c:lblOffset val="100"/>
        <c:noMultiLvlLbl val="0"/>
      </c:catAx>
      <c:valAx>
        <c:axId val="433690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8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Impressions</c:v>
                </c:pt>
              </c:strCache>
            </c:strRef>
          </c:tx>
          <c:spPr>
            <a:solidFill>
              <a:schemeClr val="accent1"/>
            </a:solidFill>
            <a:ln>
              <a:noFill/>
            </a:ln>
            <a:effectLst/>
          </c:spPr>
          <c:invertIfNegative val="0"/>
          <c:cat>
            <c:strRef>
              <c:f>Sheet1!$A$2:$A$3</c:f>
              <c:strCache>
                <c:ptCount val="2"/>
                <c:pt idx="0">
                  <c:v>Current Quarter</c:v>
                </c:pt>
                <c:pt idx="1">
                  <c:v>Previous Year Quarter</c:v>
                </c:pt>
              </c:strCache>
            </c:strRef>
          </c:cat>
          <c:val>
            <c:numRef>
              <c:f>Sheet1!$B$2:$B$3</c:f>
              <c:numCache>
                <c:formatCode>General</c:formatCode>
                <c:ptCount val="2"/>
                <c:pt idx="0">
                  <c:v>800265</c:v>
                </c:pt>
                <c:pt idx="1">
                  <c:v>365360</c:v>
                </c:pt>
              </c:numCache>
            </c:numRef>
          </c:val>
          <c:extLst>
            <c:ext xmlns:c16="http://schemas.microsoft.com/office/drawing/2014/chart" uri="{C3380CC4-5D6E-409C-BE32-E72D297353CC}">
              <c16:uniqueId val="{00000000-C6C2-4DF2-9F01-0B496A4A2ACB}"/>
            </c:ext>
          </c:extLst>
        </c:ser>
        <c:dLbls>
          <c:showLegendKey val="0"/>
          <c:showVal val="0"/>
          <c:showCatName val="0"/>
          <c:showSerName val="0"/>
          <c:showPercent val="0"/>
          <c:showBubbleSize val="0"/>
        </c:dLbls>
        <c:gapWidth val="182"/>
        <c:axId val="433693952"/>
        <c:axId val="433684768"/>
      </c:barChart>
      <c:catAx>
        <c:axId val="4336939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84768"/>
        <c:crosses val="autoZero"/>
        <c:auto val="1"/>
        <c:lblAlgn val="ctr"/>
        <c:lblOffset val="100"/>
        <c:noMultiLvlLbl val="0"/>
      </c:catAx>
      <c:valAx>
        <c:axId val="433684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9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47</c:v>
                </c:pt>
                <c:pt idx="1">
                  <c:v>119.333333333333</c:v>
                </c:pt>
                <c:pt idx="2">
                  <c:v>166.666666666667</c:v>
                </c:pt>
                <c:pt idx="3">
                  <c:v>88.75</c:v>
                </c:pt>
                <c:pt idx="4">
                  <c:v>206</c:v>
                </c:pt>
                <c:pt idx="5">
                  <c:v>55.5</c:v>
                </c:pt>
                <c:pt idx="6">
                  <c:v>53</c:v>
                </c:pt>
              </c:numCache>
            </c:numRef>
          </c:val>
          <c:extLst>
            <c:ext xmlns:c16="http://schemas.microsoft.com/office/drawing/2014/chart" uri="{C3380CC4-5D6E-409C-BE32-E72D297353CC}">
              <c16:uniqueId val="{00000000-C986-4A40-922E-10DCDEB978DF}"/>
            </c:ext>
          </c:extLst>
        </c:ser>
        <c:dLbls>
          <c:showLegendKey val="0"/>
          <c:showVal val="0"/>
          <c:showCatName val="0"/>
          <c:showSerName val="0"/>
          <c:showPercent val="0"/>
          <c:showBubbleSize val="0"/>
        </c:dLbls>
        <c:gapWidth val="219"/>
        <c:overlap val="-27"/>
        <c:axId val="433694608"/>
        <c:axId val="433655248"/>
      </c:barChart>
      <c:catAx>
        <c:axId val="43369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55248"/>
        <c:crosses val="autoZero"/>
        <c:auto val="1"/>
        <c:lblAlgn val="ctr"/>
        <c:lblOffset val="100"/>
        <c:noMultiLvlLbl val="0"/>
      </c:catAx>
      <c:valAx>
        <c:axId val="433655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69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0</c:v>
                </c:pt>
                <c:pt idx="1">
                  <c:v>0</c:v>
                </c:pt>
                <c:pt idx="2">
                  <c:v>0</c:v>
                </c:pt>
                <c:pt idx="3">
                  <c:v>136</c:v>
                </c:pt>
                <c:pt idx="4">
                  <c:v>0</c:v>
                </c:pt>
                <c:pt idx="5">
                  <c:v>84</c:v>
                </c:pt>
                <c:pt idx="6">
                  <c:v>0</c:v>
                </c:pt>
                <c:pt idx="7">
                  <c:v>0</c:v>
                </c:pt>
                <c:pt idx="8">
                  <c:v>0</c:v>
                </c:pt>
                <c:pt idx="9">
                  <c:v>0</c:v>
                </c:pt>
                <c:pt idx="10">
                  <c:v>0</c:v>
                </c:pt>
                <c:pt idx="11">
                  <c:v>0</c:v>
                </c:pt>
                <c:pt idx="12">
                  <c:v>0</c:v>
                </c:pt>
                <c:pt idx="13">
                  <c:v>27</c:v>
                </c:pt>
                <c:pt idx="14">
                  <c:v>0</c:v>
                </c:pt>
                <c:pt idx="15">
                  <c:v>0</c:v>
                </c:pt>
                <c:pt idx="16">
                  <c:v>0</c:v>
                </c:pt>
                <c:pt idx="17">
                  <c:v>0</c:v>
                </c:pt>
                <c:pt idx="18">
                  <c:v>139</c:v>
                </c:pt>
                <c:pt idx="19">
                  <c:v>90</c:v>
                </c:pt>
                <c:pt idx="20">
                  <c:v>141</c:v>
                </c:pt>
                <c:pt idx="21">
                  <c:v>0</c:v>
                </c:pt>
                <c:pt idx="22">
                  <c:v>0</c:v>
                </c:pt>
                <c:pt idx="23">
                  <c:v>0</c:v>
                </c:pt>
                <c:pt idx="24">
                  <c:v>0</c:v>
                </c:pt>
                <c:pt idx="25">
                  <c:v>0</c:v>
                </c:pt>
                <c:pt idx="26">
                  <c:v>66</c:v>
                </c:pt>
                <c:pt idx="27">
                  <c:v>0</c:v>
                </c:pt>
                <c:pt idx="28">
                  <c:v>0</c:v>
                </c:pt>
                <c:pt idx="29">
                  <c:v>0</c:v>
                </c:pt>
                <c:pt idx="30">
                  <c:v>50</c:v>
                </c:pt>
                <c:pt idx="31">
                  <c:v>0</c:v>
                </c:pt>
                <c:pt idx="32">
                  <c:v>0</c:v>
                </c:pt>
                <c:pt idx="33">
                  <c:v>0</c:v>
                </c:pt>
                <c:pt idx="34">
                  <c:v>69</c:v>
                </c:pt>
                <c:pt idx="35">
                  <c:v>0</c:v>
                </c:pt>
                <c:pt idx="36">
                  <c:v>0</c:v>
                </c:pt>
                <c:pt idx="37">
                  <c:v>52</c:v>
                </c:pt>
                <c:pt idx="38">
                  <c:v>55</c:v>
                </c:pt>
                <c:pt idx="39">
                  <c:v>0</c:v>
                </c:pt>
                <c:pt idx="40">
                  <c:v>57</c:v>
                </c:pt>
                <c:pt idx="41">
                  <c:v>0</c:v>
                </c:pt>
                <c:pt idx="42">
                  <c:v>0</c:v>
                </c:pt>
                <c:pt idx="43">
                  <c:v>0</c:v>
                </c:pt>
                <c:pt idx="44">
                  <c:v>0</c:v>
                </c:pt>
                <c:pt idx="45">
                  <c:v>0</c:v>
                </c:pt>
                <c:pt idx="46">
                  <c:v>197</c:v>
                </c:pt>
                <c:pt idx="47">
                  <c:v>79</c:v>
                </c:pt>
                <c:pt idx="48">
                  <c:v>0</c:v>
                </c:pt>
                <c:pt idx="49">
                  <c:v>0</c:v>
                </c:pt>
                <c:pt idx="50">
                  <c:v>35</c:v>
                </c:pt>
                <c:pt idx="51">
                  <c:v>0</c:v>
                </c:pt>
                <c:pt idx="52">
                  <c:v>0</c:v>
                </c:pt>
                <c:pt idx="53">
                  <c:v>120</c:v>
                </c:pt>
                <c:pt idx="54">
                  <c:v>0</c:v>
                </c:pt>
                <c:pt idx="55">
                  <c:v>615</c:v>
                </c:pt>
                <c:pt idx="56">
                  <c:v>0</c:v>
                </c:pt>
                <c:pt idx="57">
                  <c:v>0</c:v>
                </c:pt>
                <c:pt idx="58">
                  <c:v>0</c:v>
                </c:pt>
                <c:pt idx="59">
                  <c:v>0</c:v>
                </c:pt>
                <c:pt idx="60">
                  <c:v>0</c:v>
                </c:pt>
                <c:pt idx="61">
                  <c:v>0</c:v>
                </c:pt>
                <c:pt idx="62">
                  <c:v>0</c:v>
                </c:pt>
                <c:pt idx="63">
                  <c:v>45</c:v>
                </c:pt>
                <c:pt idx="64">
                  <c:v>0</c:v>
                </c:pt>
                <c:pt idx="65">
                  <c:v>0</c:v>
                </c:pt>
                <c:pt idx="66">
                  <c:v>149</c:v>
                </c:pt>
                <c:pt idx="67">
                  <c:v>0</c:v>
                </c:pt>
                <c:pt idx="68">
                  <c:v>39</c:v>
                </c:pt>
                <c:pt idx="69">
                  <c:v>0</c:v>
                </c:pt>
                <c:pt idx="70">
                  <c:v>0</c:v>
                </c:pt>
                <c:pt idx="71">
                  <c:v>0</c:v>
                </c:pt>
                <c:pt idx="72">
                  <c:v>0</c:v>
                </c:pt>
                <c:pt idx="73">
                  <c:v>0</c:v>
                </c:pt>
                <c:pt idx="74">
                  <c:v>0</c:v>
                </c:pt>
                <c:pt idx="75">
                  <c:v>229</c:v>
                </c:pt>
                <c:pt idx="76">
                  <c:v>140</c:v>
                </c:pt>
                <c:pt idx="77">
                  <c:v>0</c:v>
                </c:pt>
                <c:pt idx="78">
                  <c:v>0</c:v>
                </c:pt>
                <c:pt idx="79">
                  <c:v>0</c:v>
                </c:pt>
                <c:pt idx="80">
                  <c:v>0</c:v>
                </c:pt>
                <c:pt idx="81">
                  <c:v>0</c:v>
                </c:pt>
                <c:pt idx="82">
                  <c:v>19</c:v>
                </c:pt>
                <c:pt idx="83">
                  <c:v>0</c:v>
                </c:pt>
                <c:pt idx="84">
                  <c:v>63</c:v>
                </c:pt>
                <c:pt idx="85">
                  <c:v>67</c:v>
                </c:pt>
                <c:pt idx="86">
                  <c:v>33</c:v>
                </c:pt>
                <c:pt idx="87">
                  <c:v>0</c:v>
                </c:pt>
                <c:pt idx="88">
                  <c:v>0</c:v>
                </c:pt>
                <c:pt idx="89">
                  <c:v>0</c:v>
                </c:pt>
                <c:pt idx="90">
                  <c:v>0</c:v>
                </c:pt>
                <c:pt idx="91">
                  <c:v>0</c:v>
                </c:pt>
              </c:numCache>
            </c:numRef>
          </c:val>
          <c:smooth val="0"/>
          <c:extLst>
            <c:ext xmlns:c16="http://schemas.microsoft.com/office/drawing/2014/chart" uri="{C3380CC4-5D6E-409C-BE32-E72D297353CC}">
              <c16:uniqueId val="{00000000-4B7B-40A8-BD22-7C3260AD7FB2}"/>
            </c:ext>
          </c:extLst>
        </c:ser>
        <c:dLbls>
          <c:showLegendKey val="0"/>
          <c:showVal val="0"/>
          <c:showCatName val="0"/>
          <c:showSerName val="0"/>
          <c:showPercent val="0"/>
          <c:showBubbleSize val="0"/>
        </c:dLbls>
        <c:smooth val="0"/>
        <c:axId val="422561512"/>
        <c:axId val="422555936"/>
      </c:lineChart>
      <c:dateAx>
        <c:axId val="42256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55936"/>
        <c:crosses val="autoZero"/>
        <c:auto val="1"/>
        <c:lblOffset val="100"/>
        <c:baseTimeUnit val="days"/>
      </c:dateAx>
      <c:valAx>
        <c:axId val="42255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56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4404</c:v>
                </c:pt>
                <c:pt idx="1">
                  <c:v>4402</c:v>
                </c:pt>
                <c:pt idx="2">
                  <c:v>4406</c:v>
                </c:pt>
                <c:pt idx="3">
                  <c:v>4407</c:v>
                </c:pt>
                <c:pt idx="4">
                  <c:v>4410</c:v>
                </c:pt>
                <c:pt idx="5">
                  <c:v>4413</c:v>
                </c:pt>
                <c:pt idx="6">
                  <c:v>4418</c:v>
                </c:pt>
                <c:pt idx="7">
                  <c:v>4416</c:v>
                </c:pt>
                <c:pt idx="8">
                  <c:v>4417</c:v>
                </c:pt>
                <c:pt idx="9">
                  <c:v>4416</c:v>
                </c:pt>
                <c:pt idx="10">
                  <c:v>4412</c:v>
                </c:pt>
                <c:pt idx="11">
                  <c:v>4413</c:v>
                </c:pt>
                <c:pt idx="12">
                  <c:v>4413</c:v>
                </c:pt>
                <c:pt idx="13">
                  <c:v>4415</c:v>
                </c:pt>
                <c:pt idx="14">
                  <c:v>4413</c:v>
                </c:pt>
                <c:pt idx="15">
                  <c:v>4414</c:v>
                </c:pt>
                <c:pt idx="16">
                  <c:v>4412</c:v>
                </c:pt>
                <c:pt idx="17">
                  <c:v>4413</c:v>
                </c:pt>
                <c:pt idx="18">
                  <c:v>4414</c:v>
                </c:pt>
                <c:pt idx="19">
                  <c:v>4415</c:v>
                </c:pt>
                <c:pt idx="20">
                  <c:v>4418</c:v>
                </c:pt>
                <c:pt idx="21">
                  <c:v>4419</c:v>
                </c:pt>
                <c:pt idx="22">
                  <c:v>4421</c:v>
                </c:pt>
                <c:pt idx="23">
                  <c:v>4422</c:v>
                </c:pt>
                <c:pt idx="24">
                  <c:v>4420</c:v>
                </c:pt>
                <c:pt idx="25">
                  <c:v>4425</c:v>
                </c:pt>
                <c:pt idx="26">
                  <c:v>4426</c:v>
                </c:pt>
                <c:pt idx="27">
                  <c:v>4426</c:v>
                </c:pt>
                <c:pt idx="28">
                  <c:v>4425</c:v>
                </c:pt>
                <c:pt idx="29">
                  <c:v>4427</c:v>
                </c:pt>
                <c:pt idx="30">
                  <c:v>4417</c:v>
                </c:pt>
                <c:pt idx="31">
                  <c:v>4426</c:v>
                </c:pt>
                <c:pt idx="32">
                  <c:v>4426</c:v>
                </c:pt>
                <c:pt idx="33">
                  <c:v>4427</c:v>
                </c:pt>
                <c:pt idx="34">
                  <c:v>4428</c:v>
                </c:pt>
                <c:pt idx="35">
                  <c:v>4430</c:v>
                </c:pt>
                <c:pt idx="36">
                  <c:v>4429</c:v>
                </c:pt>
                <c:pt idx="37">
                  <c:v>4428</c:v>
                </c:pt>
                <c:pt idx="38">
                  <c:v>4430</c:v>
                </c:pt>
                <c:pt idx="39">
                  <c:v>4430</c:v>
                </c:pt>
                <c:pt idx="40">
                  <c:v>4431</c:v>
                </c:pt>
                <c:pt idx="41">
                  <c:v>4429</c:v>
                </c:pt>
                <c:pt idx="42">
                  <c:v>4432</c:v>
                </c:pt>
                <c:pt idx="43">
                  <c:v>4431</c:v>
                </c:pt>
                <c:pt idx="44">
                  <c:v>4431</c:v>
                </c:pt>
                <c:pt idx="45">
                  <c:v>4433</c:v>
                </c:pt>
                <c:pt idx="46">
                  <c:v>4433</c:v>
                </c:pt>
                <c:pt idx="47">
                  <c:v>4433</c:v>
                </c:pt>
                <c:pt idx="48">
                  <c:v>4433</c:v>
                </c:pt>
                <c:pt idx="49">
                  <c:v>4433</c:v>
                </c:pt>
                <c:pt idx="50">
                  <c:v>4433</c:v>
                </c:pt>
                <c:pt idx="51">
                  <c:v>4432</c:v>
                </c:pt>
                <c:pt idx="52">
                  <c:v>4431</c:v>
                </c:pt>
                <c:pt idx="53">
                  <c:v>4430</c:v>
                </c:pt>
                <c:pt idx="54">
                  <c:v>4429</c:v>
                </c:pt>
                <c:pt idx="55">
                  <c:v>4439</c:v>
                </c:pt>
                <c:pt idx="56">
                  <c:v>4466</c:v>
                </c:pt>
                <c:pt idx="57">
                  <c:v>4496</c:v>
                </c:pt>
                <c:pt idx="58">
                  <c:v>4521</c:v>
                </c:pt>
                <c:pt idx="59">
                  <c:v>4535</c:v>
                </c:pt>
                <c:pt idx="60">
                  <c:v>4537</c:v>
                </c:pt>
                <c:pt idx="61">
                  <c:v>4542</c:v>
                </c:pt>
                <c:pt idx="62">
                  <c:v>4542</c:v>
                </c:pt>
                <c:pt idx="63">
                  <c:v>4543</c:v>
                </c:pt>
                <c:pt idx="64">
                  <c:v>4545</c:v>
                </c:pt>
                <c:pt idx="65">
                  <c:v>4546</c:v>
                </c:pt>
                <c:pt idx="66">
                  <c:v>4547</c:v>
                </c:pt>
                <c:pt idx="67">
                  <c:v>4545</c:v>
                </c:pt>
                <c:pt idx="68">
                  <c:v>4545</c:v>
                </c:pt>
                <c:pt idx="69">
                  <c:v>4546</c:v>
                </c:pt>
                <c:pt idx="70">
                  <c:v>4548</c:v>
                </c:pt>
                <c:pt idx="71">
                  <c:v>4548</c:v>
                </c:pt>
                <c:pt idx="72">
                  <c:v>4548</c:v>
                </c:pt>
                <c:pt idx="73">
                  <c:v>4547</c:v>
                </c:pt>
                <c:pt idx="74">
                  <c:v>4549</c:v>
                </c:pt>
                <c:pt idx="75">
                  <c:v>4556</c:v>
                </c:pt>
                <c:pt idx="76">
                  <c:v>4556</c:v>
                </c:pt>
                <c:pt idx="77">
                  <c:v>4555</c:v>
                </c:pt>
                <c:pt idx="78">
                  <c:v>4559</c:v>
                </c:pt>
                <c:pt idx="79">
                  <c:v>4559</c:v>
                </c:pt>
                <c:pt idx="80">
                  <c:v>4557</c:v>
                </c:pt>
                <c:pt idx="81">
                  <c:v>4556</c:v>
                </c:pt>
                <c:pt idx="82">
                  <c:v>4557</c:v>
                </c:pt>
                <c:pt idx="83">
                  <c:v>4556</c:v>
                </c:pt>
                <c:pt idx="84">
                  <c:v>4559</c:v>
                </c:pt>
                <c:pt idx="85">
                  <c:v>4561</c:v>
                </c:pt>
                <c:pt idx="86">
                  <c:v>4557</c:v>
                </c:pt>
                <c:pt idx="87">
                  <c:v>4556</c:v>
                </c:pt>
                <c:pt idx="88">
                  <c:v>4555</c:v>
                </c:pt>
                <c:pt idx="89">
                  <c:v>4555</c:v>
                </c:pt>
                <c:pt idx="90">
                  <c:v>4554</c:v>
                </c:pt>
                <c:pt idx="91">
                  <c:v>4553</c:v>
                </c:pt>
              </c:numCache>
            </c:numRef>
          </c:val>
          <c:smooth val="0"/>
          <c:extLst>
            <c:ext xmlns:c16="http://schemas.microsoft.com/office/drawing/2014/chart" uri="{C3380CC4-5D6E-409C-BE32-E72D297353CC}">
              <c16:uniqueId val="{00000000-1B46-40CE-9F99-0CCFFE637BA9}"/>
            </c:ext>
          </c:extLst>
        </c:ser>
        <c:dLbls>
          <c:showLegendKey val="0"/>
          <c:showVal val="0"/>
          <c:showCatName val="0"/>
          <c:showSerName val="0"/>
          <c:showPercent val="0"/>
          <c:showBubbleSize val="0"/>
        </c:dLbls>
        <c:smooth val="0"/>
        <c:axId val="252542280"/>
        <c:axId val="252546544"/>
      </c:lineChart>
      <c:dateAx>
        <c:axId val="25254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46544"/>
        <c:crosses val="autoZero"/>
        <c:auto val="1"/>
        <c:lblOffset val="100"/>
        <c:baseTimeUnit val="days"/>
      </c:dateAx>
      <c:valAx>
        <c:axId val="252546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4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107</c:v>
                </c:pt>
                <c:pt idx="1">
                  <c:v>87</c:v>
                </c:pt>
                <c:pt idx="2">
                  <c:v>239</c:v>
                </c:pt>
                <c:pt idx="3">
                  <c:v>1303</c:v>
                </c:pt>
                <c:pt idx="4">
                  <c:v>719</c:v>
                </c:pt>
                <c:pt idx="5">
                  <c:v>1398</c:v>
                </c:pt>
                <c:pt idx="6">
                  <c:v>244</c:v>
                </c:pt>
                <c:pt idx="7">
                  <c:v>90</c:v>
                </c:pt>
                <c:pt idx="8">
                  <c:v>36</c:v>
                </c:pt>
                <c:pt idx="9">
                  <c:v>116</c:v>
                </c:pt>
                <c:pt idx="10">
                  <c:v>51</c:v>
                </c:pt>
                <c:pt idx="11">
                  <c:v>20</c:v>
                </c:pt>
                <c:pt idx="12">
                  <c:v>167</c:v>
                </c:pt>
                <c:pt idx="13">
                  <c:v>302</c:v>
                </c:pt>
                <c:pt idx="14">
                  <c:v>193</c:v>
                </c:pt>
                <c:pt idx="15">
                  <c:v>147</c:v>
                </c:pt>
                <c:pt idx="16">
                  <c:v>81</c:v>
                </c:pt>
                <c:pt idx="17">
                  <c:v>18</c:v>
                </c:pt>
                <c:pt idx="18">
                  <c:v>1728</c:v>
                </c:pt>
                <c:pt idx="19">
                  <c:v>1145</c:v>
                </c:pt>
                <c:pt idx="20">
                  <c:v>1621</c:v>
                </c:pt>
                <c:pt idx="21">
                  <c:v>390</c:v>
                </c:pt>
                <c:pt idx="22">
                  <c:v>152</c:v>
                </c:pt>
                <c:pt idx="23">
                  <c:v>60</c:v>
                </c:pt>
                <c:pt idx="24">
                  <c:v>35</c:v>
                </c:pt>
                <c:pt idx="25">
                  <c:v>208</c:v>
                </c:pt>
                <c:pt idx="26">
                  <c:v>804</c:v>
                </c:pt>
                <c:pt idx="27">
                  <c:v>434</c:v>
                </c:pt>
                <c:pt idx="28">
                  <c:v>145</c:v>
                </c:pt>
                <c:pt idx="29">
                  <c:v>115</c:v>
                </c:pt>
                <c:pt idx="30">
                  <c:v>807</c:v>
                </c:pt>
                <c:pt idx="31">
                  <c:v>156</c:v>
                </c:pt>
                <c:pt idx="32">
                  <c:v>85</c:v>
                </c:pt>
                <c:pt idx="33">
                  <c:v>88</c:v>
                </c:pt>
                <c:pt idx="34">
                  <c:v>789</c:v>
                </c:pt>
                <c:pt idx="35">
                  <c:v>179</c:v>
                </c:pt>
                <c:pt idx="36">
                  <c:v>161</c:v>
                </c:pt>
                <c:pt idx="37">
                  <c:v>695</c:v>
                </c:pt>
                <c:pt idx="38">
                  <c:v>693</c:v>
                </c:pt>
                <c:pt idx="39">
                  <c:v>369</c:v>
                </c:pt>
                <c:pt idx="40">
                  <c:v>459</c:v>
                </c:pt>
                <c:pt idx="41">
                  <c:v>207</c:v>
                </c:pt>
                <c:pt idx="42">
                  <c:v>85</c:v>
                </c:pt>
                <c:pt idx="43">
                  <c:v>36</c:v>
                </c:pt>
                <c:pt idx="44">
                  <c:v>32</c:v>
                </c:pt>
                <c:pt idx="45">
                  <c:v>21</c:v>
                </c:pt>
                <c:pt idx="46">
                  <c:v>2017</c:v>
                </c:pt>
                <c:pt idx="47">
                  <c:v>1105</c:v>
                </c:pt>
                <c:pt idx="48">
                  <c:v>278</c:v>
                </c:pt>
                <c:pt idx="49">
                  <c:v>264</c:v>
                </c:pt>
                <c:pt idx="50">
                  <c:v>656</c:v>
                </c:pt>
                <c:pt idx="51">
                  <c:v>114</c:v>
                </c:pt>
                <c:pt idx="52">
                  <c:v>305</c:v>
                </c:pt>
                <c:pt idx="53">
                  <c:v>1209</c:v>
                </c:pt>
                <c:pt idx="54">
                  <c:v>605</c:v>
                </c:pt>
                <c:pt idx="55">
                  <c:v>1273</c:v>
                </c:pt>
                <c:pt idx="56">
                  <c:v>342</c:v>
                </c:pt>
                <c:pt idx="57">
                  <c:v>278</c:v>
                </c:pt>
                <c:pt idx="58">
                  <c:v>56</c:v>
                </c:pt>
                <c:pt idx="59">
                  <c:v>34</c:v>
                </c:pt>
                <c:pt idx="60">
                  <c:v>356</c:v>
                </c:pt>
                <c:pt idx="61">
                  <c:v>204</c:v>
                </c:pt>
                <c:pt idx="62">
                  <c:v>112</c:v>
                </c:pt>
                <c:pt idx="63">
                  <c:v>476</c:v>
                </c:pt>
                <c:pt idx="64">
                  <c:v>156</c:v>
                </c:pt>
                <c:pt idx="65">
                  <c:v>78</c:v>
                </c:pt>
                <c:pt idx="66">
                  <c:v>1240</c:v>
                </c:pt>
                <c:pt idx="67">
                  <c:v>435</c:v>
                </c:pt>
                <c:pt idx="68">
                  <c:v>489</c:v>
                </c:pt>
                <c:pt idx="69">
                  <c:v>195</c:v>
                </c:pt>
                <c:pt idx="70">
                  <c:v>169</c:v>
                </c:pt>
                <c:pt idx="71">
                  <c:v>127</c:v>
                </c:pt>
                <c:pt idx="72">
                  <c:v>22</c:v>
                </c:pt>
                <c:pt idx="73">
                  <c:v>19</c:v>
                </c:pt>
                <c:pt idx="74">
                  <c:v>173</c:v>
                </c:pt>
                <c:pt idx="75">
                  <c:v>2401</c:v>
                </c:pt>
                <c:pt idx="76">
                  <c:v>1254</c:v>
                </c:pt>
                <c:pt idx="77">
                  <c:v>534</c:v>
                </c:pt>
                <c:pt idx="78">
                  <c:v>357</c:v>
                </c:pt>
                <c:pt idx="79">
                  <c:v>126</c:v>
                </c:pt>
                <c:pt idx="80">
                  <c:v>52</c:v>
                </c:pt>
                <c:pt idx="81">
                  <c:v>116</c:v>
                </c:pt>
                <c:pt idx="82">
                  <c:v>544</c:v>
                </c:pt>
                <c:pt idx="83">
                  <c:v>520</c:v>
                </c:pt>
                <c:pt idx="84">
                  <c:v>775</c:v>
                </c:pt>
                <c:pt idx="85">
                  <c:v>903</c:v>
                </c:pt>
                <c:pt idx="86">
                  <c:v>720</c:v>
                </c:pt>
                <c:pt idx="87">
                  <c:v>234</c:v>
                </c:pt>
                <c:pt idx="88">
                  <c:v>117</c:v>
                </c:pt>
                <c:pt idx="89">
                  <c:v>84</c:v>
                </c:pt>
                <c:pt idx="90">
                  <c:v>82</c:v>
                </c:pt>
                <c:pt idx="91">
                  <c:v>454</c:v>
                </c:pt>
              </c:numCache>
            </c:numRef>
          </c:val>
          <c:smooth val="0"/>
          <c:extLst>
            <c:ext xmlns:c16="http://schemas.microsoft.com/office/drawing/2014/chart" uri="{C3380CC4-5D6E-409C-BE32-E72D297353CC}">
              <c16:uniqueId val="{00000000-0C43-4AEC-B1A0-14D99025F910}"/>
            </c:ext>
          </c:extLst>
        </c:ser>
        <c:dLbls>
          <c:showLegendKey val="0"/>
          <c:showVal val="0"/>
          <c:showCatName val="0"/>
          <c:showSerName val="0"/>
          <c:showPercent val="0"/>
          <c:showBubbleSize val="0"/>
        </c:dLbls>
        <c:smooth val="0"/>
        <c:axId val="252552120"/>
        <c:axId val="252548184"/>
      </c:lineChart>
      <c:dateAx>
        <c:axId val="25255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48184"/>
        <c:crosses val="autoZero"/>
        <c:auto val="1"/>
        <c:lblOffset val="100"/>
        <c:baseTimeUnit val="days"/>
      </c:dateAx>
      <c:valAx>
        <c:axId val="252548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5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0</c:v>
                </c:pt>
                <c:pt idx="1">
                  <c:v>0</c:v>
                </c:pt>
                <c:pt idx="2">
                  <c:v>0</c:v>
                </c:pt>
                <c:pt idx="3">
                  <c:v>125</c:v>
                </c:pt>
                <c:pt idx="4">
                  <c:v>0</c:v>
                </c:pt>
                <c:pt idx="5">
                  <c:v>81</c:v>
                </c:pt>
                <c:pt idx="6">
                  <c:v>0</c:v>
                </c:pt>
                <c:pt idx="7">
                  <c:v>0</c:v>
                </c:pt>
                <c:pt idx="8">
                  <c:v>0</c:v>
                </c:pt>
                <c:pt idx="9">
                  <c:v>0</c:v>
                </c:pt>
                <c:pt idx="10">
                  <c:v>0</c:v>
                </c:pt>
                <c:pt idx="11">
                  <c:v>0</c:v>
                </c:pt>
                <c:pt idx="12">
                  <c:v>0</c:v>
                </c:pt>
                <c:pt idx="13">
                  <c:v>26</c:v>
                </c:pt>
                <c:pt idx="14">
                  <c:v>0</c:v>
                </c:pt>
                <c:pt idx="15">
                  <c:v>0</c:v>
                </c:pt>
                <c:pt idx="16">
                  <c:v>0</c:v>
                </c:pt>
                <c:pt idx="17">
                  <c:v>0</c:v>
                </c:pt>
                <c:pt idx="18">
                  <c:v>0</c:v>
                </c:pt>
                <c:pt idx="19">
                  <c:v>67</c:v>
                </c:pt>
                <c:pt idx="20">
                  <c:v>135</c:v>
                </c:pt>
                <c:pt idx="21">
                  <c:v>0</c:v>
                </c:pt>
                <c:pt idx="22">
                  <c:v>0</c:v>
                </c:pt>
                <c:pt idx="23">
                  <c:v>0</c:v>
                </c:pt>
                <c:pt idx="24">
                  <c:v>0</c:v>
                </c:pt>
                <c:pt idx="25">
                  <c:v>0</c:v>
                </c:pt>
                <c:pt idx="26">
                  <c:v>64</c:v>
                </c:pt>
                <c:pt idx="27">
                  <c:v>0</c:v>
                </c:pt>
                <c:pt idx="28">
                  <c:v>0</c:v>
                </c:pt>
                <c:pt idx="29">
                  <c:v>0</c:v>
                </c:pt>
                <c:pt idx="30">
                  <c:v>47</c:v>
                </c:pt>
                <c:pt idx="31">
                  <c:v>0</c:v>
                </c:pt>
                <c:pt idx="32">
                  <c:v>0</c:v>
                </c:pt>
                <c:pt idx="33">
                  <c:v>0</c:v>
                </c:pt>
                <c:pt idx="34">
                  <c:v>64</c:v>
                </c:pt>
                <c:pt idx="35">
                  <c:v>0</c:v>
                </c:pt>
                <c:pt idx="36">
                  <c:v>0</c:v>
                </c:pt>
                <c:pt idx="37">
                  <c:v>51</c:v>
                </c:pt>
                <c:pt idx="38">
                  <c:v>50</c:v>
                </c:pt>
                <c:pt idx="39">
                  <c:v>0</c:v>
                </c:pt>
                <c:pt idx="40">
                  <c:v>55</c:v>
                </c:pt>
                <c:pt idx="41">
                  <c:v>0</c:v>
                </c:pt>
                <c:pt idx="42">
                  <c:v>0</c:v>
                </c:pt>
                <c:pt idx="43">
                  <c:v>0</c:v>
                </c:pt>
                <c:pt idx="44">
                  <c:v>0</c:v>
                </c:pt>
                <c:pt idx="45">
                  <c:v>0</c:v>
                </c:pt>
                <c:pt idx="46">
                  <c:v>166</c:v>
                </c:pt>
                <c:pt idx="47">
                  <c:v>75</c:v>
                </c:pt>
                <c:pt idx="48">
                  <c:v>0</c:v>
                </c:pt>
                <c:pt idx="49">
                  <c:v>0</c:v>
                </c:pt>
                <c:pt idx="50">
                  <c:v>34</c:v>
                </c:pt>
                <c:pt idx="51">
                  <c:v>0</c:v>
                </c:pt>
                <c:pt idx="52">
                  <c:v>0</c:v>
                </c:pt>
                <c:pt idx="53">
                  <c:v>111</c:v>
                </c:pt>
                <c:pt idx="54">
                  <c:v>0</c:v>
                </c:pt>
                <c:pt idx="55">
                  <c:v>311</c:v>
                </c:pt>
                <c:pt idx="56">
                  <c:v>0</c:v>
                </c:pt>
                <c:pt idx="57">
                  <c:v>0</c:v>
                </c:pt>
                <c:pt idx="58">
                  <c:v>0</c:v>
                </c:pt>
                <c:pt idx="59">
                  <c:v>0</c:v>
                </c:pt>
                <c:pt idx="60">
                  <c:v>0</c:v>
                </c:pt>
                <c:pt idx="61">
                  <c:v>0</c:v>
                </c:pt>
                <c:pt idx="62">
                  <c:v>0</c:v>
                </c:pt>
                <c:pt idx="63">
                  <c:v>44</c:v>
                </c:pt>
                <c:pt idx="64">
                  <c:v>0</c:v>
                </c:pt>
                <c:pt idx="65">
                  <c:v>0</c:v>
                </c:pt>
                <c:pt idx="66">
                  <c:v>143</c:v>
                </c:pt>
                <c:pt idx="67">
                  <c:v>0</c:v>
                </c:pt>
                <c:pt idx="68">
                  <c:v>36</c:v>
                </c:pt>
                <c:pt idx="69">
                  <c:v>0</c:v>
                </c:pt>
                <c:pt idx="70">
                  <c:v>0</c:v>
                </c:pt>
                <c:pt idx="71">
                  <c:v>0</c:v>
                </c:pt>
                <c:pt idx="72">
                  <c:v>0</c:v>
                </c:pt>
                <c:pt idx="73">
                  <c:v>0</c:v>
                </c:pt>
                <c:pt idx="74">
                  <c:v>0</c:v>
                </c:pt>
                <c:pt idx="75">
                  <c:v>0</c:v>
                </c:pt>
                <c:pt idx="76">
                  <c:v>136</c:v>
                </c:pt>
                <c:pt idx="77">
                  <c:v>0</c:v>
                </c:pt>
                <c:pt idx="78">
                  <c:v>0</c:v>
                </c:pt>
                <c:pt idx="79">
                  <c:v>0</c:v>
                </c:pt>
                <c:pt idx="80">
                  <c:v>0</c:v>
                </c:pt>
                <c:pt idx="81">
                  <c:v>0</c:v>
                </c:pt>
                <c:pt idx="82">
                  <c:v>18</c:v>
                </c:pt>
                <c:pt idx="83">
                  <c:v>0</c:v>
                </c:pt>
                <c:pt idx="84">
                  <c:v>60</c:v>
                </c:pt>
                <c:pt idx="85">
                  <c:v>64</c:v>
                </c:pt>
                <c:pt idx="86">
                  <c:v>32</c:v>
                </c:pt>
                <c:pt idx="87">
                  <c:v>0</c:v>
                </c:pt>
                <c:pt idx="88">
                  <c:v>0</c:v>
                </c:pt>
                <c:pt idx="89">
                  <c:v>0</c:v>
                </c:pt>
                <c:pt idx="90">
                  <c:v>0</c:v>
                </c:pt>
                <c:pt idx="91">
                  <c:v>0</c:v>
                </c:pt>
              </c:numCache>
            </c:numRef>
          </c:val>
          <c:smooth val="0"/>
          <c:extLst>
            <c:ext xmlns:c16="http://schemas.microsoft.com/office/drawing/2014/chart" uri="{C3380CC4-5D6E-409C-BE32-E72D297353CC}">
              <c16:uniqueId val="{00000000-BE5D-48C2-9842-94EF2C966CB3}"/>
            </c:ext>
          </c:extLst>
        </c:ser>
        <c:dLbls>
          <c:showLegendKey val="0"/>
          <c:showVal val="0"/>
          <c:showCatName val="0"/>
          <c:showSerName val="0"/>
          <c:showPercent val="0"/>
          <c:showBubbleSize val="0"/>
        </c:dLbls>
        <c:smooth val="0"/>
        <c:axId val="252551136"/>
        <c:axId val="252547856"/>
      </c:lineChart>
      <c:dateAx>
        <c:axId val="25255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47856"/>
        <c:crosses val="autoZero"/>
        <c:auto val="1"/>
        <c:lblOffset val="100"/>
        <c:baseTimeUnit val="days"/>
      </c:dateAx>
      <c:valAx>
        <c:axId val="25254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5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officialspamuk</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736.66666666666697</c:v>
                </c:pt>
                <c:pt idx="1">
                  <c:v>1563</c:v>
                </c:pt>
                <c:pt idx="2">
                  <c:v>2228.3333333333298</c:v>
                </c:pt>
                <c:pt idx="3">
                  <c:v>1422.875</c:v>
                </c:pt>
                <c:pt idx="4">
                  <c:v>1423.6</c:v>
                </c:pt>
                <c:pt idx="5">
                  <c:v>822.5</c:v>
                </c:pt>
                <c:pt idx="6">
                  <c:v>819.5</c:v>
                </c:pt>
              </c:numCache>
            </c:numRef>
          </c:val>
          <c:extLst>
            <c:ext xmlns:c16="http://schemas.microsoft.com/office/drawing/2014/chart" uri="{C3380CC4-5D6E-409C-BE32-E72D297353CC}">
              <c16:uniqueId val="{00000000-A403-45AE-9FA1-14876E6EA829}"/>
            </c:ext>
          </c:extLst>
        </c:ser>
        <c:dLbls>
          <c:showLegendKey val="0"/>
          <c:showVal val="0"/>
          <c:showCatName val="0"/>
          <c:showSerName val="0"/>
          <c:showPercent val="0"/>
          <c:showBubbleSize val="0"/>
        </c:dLbls>
        <c:gapWidth val="219"/>
        <c:overlap val="-27"/>
        <c:axId val="252554088"/>
        <c:axId val="252553104"/>
      </c:barChart>
      <c:catAx>
        <c:axId val="252554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53104"/>
        <c:crosses val="autoZero"/>
        <c:auto val="1"/>
        <c:lblAlgn val="ctr"/>
        <c:lblOffset val="100"/>
        <c:noMultiLvlLbl val="0"/>
      </c:catAx>
      <c:valAx>
        <c:axId val="25255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54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650.56043956044005</c:v>
                </c:pt>
                <c:pt idx="1">
                  <c:v>423.67391304347802</c:v>
                </c:pt>
                <c:pt idx="2">
                  <c:v>303.51648351648402</c:v>
                </c:pt>
                <c:pt idx="3">
                  <c:v>257.912087912088</c:v>
                </c:pt>
                <c:pt idx="4">
                  <c:v>250.12087912087901</c:v>
                </c:pt>
                <c:pt idx="5">
                  <c:v>336.18681318681303</c:v>
                </c:pt>
                <c:pt idx="6">
                  <c:v>598.21978021977998</c:v>
                </c:pt>
                <c:pt idx="7">
                  <c:v>924.13186813186803</c:v>
                </c:pt>
                <c:pt idx="8">
                  <c:v>1122.6043956044</c:v>
                </c:pt>
                <c:pt idx="9">
                  <c:v>1194.3444444444399</c:v>
                </c:pt>
                <c:pt idx="10">
                  <c:v>1242.38461538462</c:v>
                </c:pt>
                <c:pt idx="11">
                  <c:v>1253.6593406593399</c:v>
                </c:pt>
                <c:pt idx="12">
                  <c:v>1323.20879120879</c:v>
                </c:pt>
                <c:pt idx="13">
                  <c:v>1351.58241758242</c:v>
                </c:pt>
                <c:pt idx="14">
                  <c:v>1334.01098901099</c:v>
                </c:pt>
                <c:pt idx="15">
                  <c:v>1377.61538461538</c:v>
                </c:pt>
                <c:pt idx="16">
                  <c:v>1429.1428571428601</c:v>
                </c:pt>
                <c:pt idx="17">
                  <c:v>1486.8901098901099</c:v>
                </c:pt>
                <c:pt idx="18">
                  <c:v>1520.2967032966999</c:v>
                </c:pt>
                <c:pt idx="19">
                  <c:v>1545.3296703296701</c:v>
                </c:pt>
                <c:pt idx="20">
                  <c:v>1567.58241758242</c:v>
                </c:pt>
                <c:pt idx="21">
                  <c:v>1549.83516483516</c:v>
                </c:pt>
                <c:pt idx="22">
                  <c:v>1391.58241758242</c:v>
                </c:pt>
                <c:pt idx="23">
                  <c:v>1008.10989010989</c:v>
                </c:pt>
              </c:numCache>
            </c:numRef>
          </c:val>
          <c:smooth val="0"/>
          <c:extLst>
            <c:ext xmlns:c16="http://schemas.microsoft.com/office/drawing/2014/chart" uri="{C3380CC4-5D6E-409C-BE32-E72D297353CC}">
              <c16:uniqueId val="{00000000-E344-40F3-B834-D3590A7CA6BC}"/>
            </c:ext>
          </c:extLst>
        </c:ser>
        <c:dLbls>
          <c:showLegendKey val="0"/>
          <c:showVal val="0"/>
          <c:showCatName val="0"/>
          <c:showSerName val="0"/>
          <c:showPercent val="0"/>
          <c:showBubbleSize val="0"/>
        </c:dLbls>
        <c:smooth val="0"/>
        <c:axId val="252498984"/>
        <c:axId val="252494720"/>
      </c:lineChart>
      <c:catAx>
        <c:axId val="25249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94720"/>
        <c:crosses val="autoZero"/>
        <c:auto val="1"/>
        <c:lblAlgn val="ctr"/>
        <c:lblOffset val="100"/>
        <c:noMultiLvlLbl val="0"/>
      </c:catAx>
      <c:valAx>
        <c:axId val="25249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9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strRef>
              <c:f>Sheet1!$A$2:$A$10</c:f>
              <c:strCache>
                <c:ptCount val="9"/>
                <c:pt idx="0">
                  <c:v>Followers</c:v>
                </c:pt>
                <c:pt idx="1">
                  <c:v>Images</c:v>
                </c:pt>
                <c:pt idx="2">
                  <c:v>Carousels</c:v>
                </c:pt>
                <c:pt idx="3">
                  <c:v>Videos</c:v>
                </c:pt>
                <c:pt idx="4">
                  <c:v>Reels</c:v>
                </c:pt>
                <c:pt idx="5">
                  <c:v>Posts</c:v>
                </c:pt>
                <c:pt idx="6">
                  <c:v>Interactions</c:v>
                </c:pt>
                <c:pt idx="7">
                  <c:v>Interaction Rate</c:v>
                </c:pt>
                <c:pt idx="8">
                  <c:v>Followers Change Rate</c:v>
                </c:pt>
              </c:strCache>
            </c:strRef>
          </c:cat>
          <c:val>
            <c:numRef>
              <c:f>Sheet1!$B$2:$B$10</c:f>
              <c:numCache>
                <c:formatCode>General</c:formatCode>
                <c:ptCount val="9"/>
                <c:pt idx="0">
                  <c:v>100</c:v>
                </c:pt>
                <c:pt idx="1">
                  <c:v>100</c:v>
                </c:pt>
                <c:pt idx="2">
                  <c:v>100</c:v>
                </c:pt>
                <c:pt idx="3">
                  <c:v>100</c:v>
                </c:pt>
                <c:pt idx="4">
                  <c:v>100</c:v>
                </c:pt>
                <c:pt idx="5">
                  <c:v>100</c:v>
                </c:pt>
                <c:pt idx="6">
                  <c:v>100</c:v>
                </c:pt>
                <c:pt idx="7">
                  <c:v>100</c:v>
                </c:pt>
                <c:pt idx="8">
                  <c:v>100</c:v>
                </c:pt>
              </c:numCache>
            </c:numRef>
          </c:val>
          <c:extLst>
            <c:ext xmlns:c16="http://schemas.microsoft.com/office/drawing/2014/chart" uri="{C3380CC4-5D6E-409C-BE32-E72D297353CC}">
              <c16:uniqueId val="{00000000-B754-4D20-819A-C57B3761333E}"/>
            </c:ext>
          </c:extLst>
        </c:ser>
        <c:dLbls>
          <c:showLegendKey val="0"/>
          <c:showVal val="0"/>
          <c:showCatName val="0"/>
          <c:showSerName val="0"/>
          <c:showPercent val="0"/>
          <c:showBubbleSize val="0"/>
        </c:dLbls>
        <c:axId val="252499640"/>
        <c:axId val="252497672"/>
      </c:radarChart>
      <c:catAx>
        <c:axId val="252499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97672"/>
        <c:crosses val="autoZero"/>
        <c:auto val="1"/>
        <c:lblAlgn val="ctr"/>
        <c:lblOffset val="100"/>
        <c:noMultiLvlLbl val="0"/>
      </c:catAx>
      <c:valAx>
        <c:axId val="252497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49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officialspamuk</c:v>
                </c:pt>
              </c:strCache>
            </c:strRef>
          </c:tx>
          <c:spPr>
            <a:ln w="28575" cap="rnd">
              <a:solidFill>
                <a:schemeClr val="accent1"/>
              </a:solidFill>
              <a:round/>
            </a:ln>
            <a:effectLst/>
          </c:spPr>
          <c:marker>
            <c:symbol val="none"/>
          </c:marker>
          <c:cat>
            <c:numRef>
              <c:f>Sheet1!$A$2:$A$93</c:f>
              <c:numCache>
                <c:formatCode>m/d/yyyy</c:formatCode>
                <c:ptCount val="92"/>
                <c:pt idx="0">
                  <c:v>44835</c:v>
                </c:pt>
                <c:pt idx="1">
                  <c:v>44836</c:v>
                </c:pt>
                <c:pt idx="2">
                  <c:v>44837</c:v>
                </c:pt>
                <c:pt idx="3">
                  <c:v>44838</c:v>
                </c:pt>
                <c:pt idx="4">
                  <c:v>44839</c:v>
                </c:pt>
                <c:pt idx="5">
                  <c:v>44840</c:v>
                </c:pt>
                <c:pt idx="6">
                  <c:v>44841</c:v>
                </c:pt>
                <c:pt idx="7">
                  <c:v>44842</c:v>
                </c:pt>
                <c:pt idx="8">
                  <c:v>44843</c:v>
                </c:pt>
                <c:pt idx="9">
                  <c:v>44844</c:v>
                </c:pt>
                <c:pt idx="10">
                  <c:v>44845</c:v>
                </c:pt>
                <c:pt idx="11">
                  <c:v>44846</c:v>
                </c:pt>
                <c:pt idx="12">
                  <c:v>44847</c:v>
                </c:pt>
                <c:pt idx="13">
                  <c:v>44848</c:v>
                </c:pt>
                <c:pt idx="14">
                  <c:v>44849</c:v>
                </c:pt>
                <c:pt idx="15">
                  <c:v>44850</c:v>
                </c:pt>
                <c:pt idx="16">
                  <c:v>44851</c:v>
                </c:pt>
                <c:pt idx="17">
                  <c:v>44852</c:v>
                </c:pt>
                <c:pt idx="18">
                  <c:v>44853</c:v>
                </c:pt>
                <c:pt idx="19">
                  <c:v>44854</c:v>
                </c:pt>
                <c:pt idx="20">
                  <c:v>44855</c:v>
                </c:pt>
                <c:pt idx="21">
                  <c:v>44856</c:v>
                </c:pt>
                <c:pt idx="22">
                  <c:v>44857</c:v>
                </c:pt>
                <c:pt idx="23">
                  <c:v>44858</c:v>
                </c:pt>
                <c:pt idx="24">
                  <c:v>44859</c:v>
                </c:pt>
                <c:pt idx="25">
                  <c:v>44860</c:v>
                </c:pt>
                <c:pt idx="26">
                  <c:v>44861</c:v>
                </c:pt>
                <c:pt idx="27">
                  <c:v>44862</c:v>
                </c:pt>
                <c:pt idx="28">
                  <c:v>44863</c:v>
                </c:pt>
                <c:pt idx="29">
                  <c:v>44864</c:v>
                </c:pt>
                <c:pt idx="30">
                  <c:v>44865</c:v>
                </c:pt>
                <c:pt idx="31">
                  <c:v>44866</c:v>
                </c:pt>
                <c:pt idx="32">
                  <c:v>44867</c:v>
                </c:pt>
                <c:pt idx="33">
                  <c:v>44868</c:v>
                </c:pt>
                <c:pt idx="34">
                  <c:v>44869</c:v>
                </c:pt>
                <c:pt idx="35">
                  <c:v>44870</c:v>
                </c:pt>
                <c:pt idx="36">
                  <c:v>44871</c:v>
                </c:pt>
                <c:pt idx="37">
                  <c:v>44872</c:v>
                </c:pt>
                <c:pt idx="38">
                  <c:v>44873</c:v>
                </c:pt>
                <c:pt idx="39">
                  <c:v>44874</c:v>
                </c:pt>
                <c:pt idx="40">
                  <c:v>44875</c:v>
                </c:pt>
                <c:pt idx="41">
                  <c:v>44876</c:v>
                </c:pt>
                <c:pt idx="42">
                  <c:v>44877</c:v>
                </c:pt>
                <c:pt idx="43">
                  <c:v>44878</c:v>
                </c:pt>
                <c:pt idx="44">
                  <c:v>44879</c:v>
                </c:pt>
                <c:pt idx="45">
                  <c:v>44880</c:v>
                </c:pt>
                <c:pt idx="46">
                  <c:v>44881</c:v>
                </c:pt>
                <c:pt idx="47">
                  <c:v>44882</c:v>
                </c:pt>
                <c:pt idx="48">
                  <c:v>44883</c:v>
                </c:pt>
                <c:pt idx="49">
                  <c:v>44884</c:v>
                </c:pt>
                <c:pt idx="50">
                  <c:v>44885</c:v>
                </c:pt>
                <c:pt idx="51">
                  <c:v>44886</c:v>
                </c:pt>
                <c:pt idx="52">
                  <c:v>44887</c:v>
                </c:pt>
                <c:pt idx="53">
                  <c:v>44888</c:v>
                </c:pt>
                <c:pt idx="54">
                  <c:v>44889</c:v>
                </c:pt>
                <c:pt idx="55">
                  <c:v>44890</c:v>
                </c:pt>
                <c:pt idx="56">
                  <c:v>44891</c:v>
                </c:pt>
                <c:pt idx="57">
                  <c:v>44892</c:v>
                </c:pt>
                <c:pt idx="58">
                  <c:v>44893</c:v>
                </c:pt>
                <c:pt idx="59">
                  <c:v>44894</c:v>
                </c:pt>
                <c:pt idx="60">
                  <c:v>44895</c:v>
                </c:pt>
                <c:pt idx="61">
                  <c:v>44896</c:v>
                </c:pt>
                <c:pt idx="62">
                  <c:v>44897</c:v>
                </c:pt>
                <c:pt idx="63">
                  <c:v>44898</c:v>
                </c:pt>
                <c:pt idx="64">
                  <c:v>44899</c:v>
                </c:pt>
                <c:pt idx="65">
                  <c:v>44900</c:v>
                </c:pt>
                <c:pt idx="66">
                  <c:v>44901</c:v>
                </c:pt>
                <c:pt idx="67">
                  <c:v>44902</c:v>
                </c:pt>
                <c:pt idx="68">
                  <c:v>44903</c:v>
                </c:pt>
                <c:pt idx="69">
                  <c:v>44904</c:v>
                </c:pt>
                <c:pt idx="70">
                  <c:v>44905</c:v>
                </c:pt>
                <c:pt idx="71">
                  <c:v>44906</c:v>
                </c:pt>
                <c:pt idx="72">
                  <c:v>44907</c:v>
                </c:pt>
                <c:pt idx="73">
                  <c:v>44908</c:v>
                </c:pt>
                <c:pt idx="74">
                  <c:v>44909</c:v>
                </c:pt>
                <c:pt idx="75">
                  <c:v>44910</c:v>
                </c:pt>
                <c:pt idx="76">
                  <c:v>44911</c:v>
                </c:pt>
                <c:pt idx="77">
                  <c:v>44912</c:v>
                </c:pt>
                <c:pt idx="78">
                  <c:v>44913</c:v>
                </c:pt>
                <c:pt idx="79">
                  <c:v>44914</c:v>
                </c:pt>
                <c:pt idx="80">
                  <c:v>44915</c:v>
                </c:pt>
                <c:pt idx="81">
                  <c:v>44916</c:v>
                </c:pt>
                <c:pt idx="82">
                  <c:v>44917</c:v>
                </c:pt>
                <c:pt idx="83">
                  <c:v>44918</c:v>
                </c:pt>
                <c:pt idx="84">
                  <c:v>44919</c:v>
                </c:pt>
                <c:pt idx="85">
                  <c:v>44920</c:v>
                </c:pt>
                <c:pt idx="86">
                  <c:v>44921</c:v>
                </c:pt>
                <c:pt idx="87">
                  <c:v>44922</c:v>
                </c:pt>
                <c:pt idx="88">
                  <c:v>44923</c:v>
                </c:pt>
                <c:pt idx="89">
                  <c:v>44924</c:v>
                </c:pt>
                <c:pt idx="90">
                  <c:v>44925</c:v>
                </c:pt>
                <c:pt idx="91">
                  <c:v>44926</c:v>
                </c:pt>
              </c:numCache>
            </c:numRef>
          </c:cat>
          <c:val>
            <c:numRef>
              <c:f>Sheet1!$B$2:$B$93</c:f>
              <c:numCache>
                <c:formatCode>General</c:formatCode>
                <c:ptCount val="92"/>
                <c:pt idx="0">
                  <c:v>199</c:v>
                </c:pt>
                <c:pt idx="1">
                  <c:v>265</c:v>
                </c:pt>
                <c:pt idx="2">
                  <c:v>417</c:v>
                </c:pt>
                <c:pt idx="3">
                  <c:v>1654</c:v>
                </c:pt>
                <c:pt idx="4">
                  <c:v>1198</c:v>
                </c:pt>
                <c:pt idx="5">
                  <c:v>2423</c:v>
                </c:pt>
                <c:pt idx="6">
                  <c:v>428</c:v>
                </c:pt>
                <c:pt idx="7">
                  <c:v>127</c:v>
                </c:pt>
                <c:pt idx="8">
                  <c:v>137</c:v>
                </c:pt>
                <c:pt idx="9">
                  <c:v>147</c:v>
                </c:pt>
                <c:pt idx="10">
                  <c:v>88</c:v>
                </c:pt>
                <c:pt idx="11">
                  <c:v>77</c:v>
                </c:pt>
                <c:pt idx="12">
                  <c:v>251</c:v>
                </c:pt>
                <c:pt idx="13">
                  <c:v>330</c:v>
                </c:pt>
                <c:pt idx="14">
                  <c:v>247</c:v>
                </c:pt>
                <c:pt idx="15">
                  <c:v>172</c:v>
                </c:pt>
                <c:pt idx="16">
                  <c:v>121</c:v>
                </c:pt>
                <c:pt idx="17">
                  <c:v>28</c:v>
                </c:pt>
                <c:pt idx="18">
                  <c:v>2480</c:v>
                </c:pt>
                <c:pt idx="19">
                  <c:v>1441</c:v>
                </c:pt>
                <c:pt idx="20">
                  <c:v>2351</c:v>
                </c:pt>
                <c:pt idx="21">
                  <c:v>518</c:v>
                </c:pt>
                <c:pt idx="22">
                  <c:v>206</c:v>
                </c:pt>
                <c:pt idx="23">
                  <c:v>118</c:v>
                </c:pt>
                <c:pt idx="24">
                  <c:v>84</c:v>
                </c:pt>
                <c:pt idx="25">
                  <c:v>316</c:v>
                </c:pt>
                <c:pt idx="26">
                  <c:v>1101</c:v>
                </c:pt>
                <c:pt idx="27">
                  <c:v>502</c:v>
                </c:pt>
                <c:pt idx="28">
                  <c:v>167</c:v>
                </c:pt>
                <c:pt idx="29">
                  <c:v>170</c:v>
                </c:pt>
                <c:pt idx="30">
                  <c:v>890</c:v>
                </c:pt>
                <c:pt idx="31">
                  <c:v>231</c:v>
                </c:pt>
                <c:pt idx="32">
                  <c:v>112</c:v>
                </c:pt>
                <c:pt idx="33">
                  <c:v>94</c:v>
                </c:pt>
                <c:pt idx="34">
                  <c:v>853</c:v>
                </c:pt>
                <c:pt idx="35">
                  <c:v>210</c:v>
                </c:pt>
                <c:pt idx="36">
                  <c:v>188</c:v>
                </c:pt>
                <c:pt idx="37">
                  <c:v>938</c:v>
                </c:pt>
                <c:pt idx="38">
                  <c:v>811</c:v>
                </c:pt>
                <c:pt idx="39">
                  <c:v>464</c:v>
                </c:pt>
                <c:pt idx="40">
                  <c:v>546</c:v>
                </c:pt>
                <c:pt idx="41">
                  <c:v>232</c:v>
                </c:pt>
                <c:pt idx="42">
                  <c:v>173</c:v>
                </c:pt>
                <c:pt idx="43">
                  <c:v>42</c:v>
                </c:pt>
                <c:pt idx="44">
                  <c:v>40</c:v>
                </c:pt>
                <c:pt idx="45">
                  <c:v>47</c:v>
                </c:pt>
                <c:pt idx="46">
                  <c:v>2461</c:v>
                </c:pt>
                <c:pt idx="47">
                  <c:v>1315</c:v>
                </c:pt>
                <c:pt idx="48">
                  <c:v>321</c:v>
                </c:pt>
                <c:pt idx="49">
                  <c:v>355</c:v>
                </c:pt>
                <c:pt idx="50">
                  <c:v>736</c:v>
                </c:pt>
                <c:pt idx="51">
                  <c:v>157</c:v>
                </c:pt>
                <c:pt idx="52">
                  <c:v>397</c:v>
                </c:pt>
                <c:pt idx="53">
                  <c:v>1333</c:v>
                </c:pt>
                <c:pt idx="54">
                  <c:v>709</c:v>
                </c:pt>
                <c:pt idx="55">
                  <c:v>1757</c:v>
                </c:pt>
                <c:pt idx="56">
                  <c:v>420</c:v>
                </c:pt>
                <c:pt idx="57">
                  <c:v>379</c:v>
                </c:pt>
                <c:pt idx="58">
                  <c:v>102</c:v>
                </c:pt>
                <c:pt idx="59">
                  <c:v>54</c:v>
                </c:pt>
                <c:pt idx="60">
                  <c:v>752</c:v>
                </c:pt>
                <c:pt idx="61">
                  <c:v>275</c:v>
                </c:pt>
                <c:pt idx="62">
                  <c:v>162</c:v>
                </c:pt>
                <c:pt idx="63">
                  <c:v>589</c:v>
                </c:pt>
                <c:pt idx="64">
                  <c:v>217</c:v>
                </c:pt>
                <c:pt idx="65">
                  <c:v>84</c:v>
                </c:pt>
                <c:pt idx="66">
                  <c:v>1735</c:v>
                </c:pt>
                <c:pt idx="67">
                  <c:v>561</c:v>
                </c:pt>
                <c:pt idx="68">
                  <c:v>574</c:v>
                </c:pt>
                <c:pt idx="69">
                  <c:v>247</c:v>
                </c:pt>
                <c:pt idx="70">
                  <c:v>202</c:v>
                </c:pt>
                <c:pt idx="71">
                  <c:v>169</c:v>
                </c:pt>
                <c:pt idx="72">
                  <c:v>35</c:v>
                </c:pt>
                <c:pt idx="73">
                  <c:v>19</c:v>
                </c:pt>
                <c:pt idx="74">
                  <c:v>288</c:v>
                </c:pt>
                <c:pt idx="75">
                  <c:v>3329</c:v>
                </c:pt>
                <c:pt idx="76">
                  <c:v>1576</c:v>
                </c:pt>
                <c:pt idx="77">
                  <c:v>770</c:v>
                </c:pt>
                <c:pt idx="78">
                  <c:v>391</c:v>
                </c:pt>
                <c:pt idx="79">
                  <c:v>165</c:v>
                </c:pt>
                <c:pt idx="80">
                  <c:v>57</c:v>
                </c:pt>
                <c:pt idx="81">
                  <c:v>154</c:v>
                </c:pt>
                <c:pt idx="82">
                  <c:v>589</c:v>
                </c:pt>
                <c:pt idx="83">
                  <c:v>600</c:v>
                </c:pt>
                <c:pt idx="84">
                  <c:v>913</c:v>
                </c:pt>
                <c:pt idx="85">
                  <c:v>1214</c:v>
                </c:pt>
                <c:pt idx="86">
                  <c:v>933</c:v>
                </c:pt>
                <c:pt idx="87">
                  <c:v>325</c:v>
                </c:pt>
                <c:pt idx="88">
                  <c:v>159</c:v>
                </c:pt>
                <c:pt idx="89">
                  <c:v>91</c:v>
                </c:pt>
                <c:pt idx="90">
                  <c:v>82</c:v>
                </c:pt>
                <c:pt idx="91">
                  <c:v>486</c:v>
                </c:pt>
              </c:numCache>
            </c:numRef>
          </c:val>
          <c:smooth val="0"/>
          <c:extLst>
            <c:ext xmlns:c16="http://schemas.microsoft.com/office/drawing/2014/chart" uri="{C3380CC4-5D6E-409C-BE32-E72D297353CC}">
              <c16:uniqueId val="{00000000-6F4A-4326-B9C2-58EB25217FB6}"/>
            </c:ext>
          </c:extLst>
        </c:ser>
        <c:dLbls>
          <c:showLegendKey val="0"/>
          <c:showVal val="0"/>
          <c:showCatName val="0"/>
          <c:showSerName val="0"/>
          <c:showPercent val="0"/>
          <c:showBubbleSize val="0"/>
        </c:dLbls>
        <c:smooth val="0"/>
        <c:axId val="252503904"/>
        <c:axId val="252504232"/>
      </c:lineChart>
      <c:dateAx>
        <c:axId val="252503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04232"/>
        <c:crosses val="autoZero"/>
        <c:auto val="1"/>
        <c:lblOffset val="100"/>
        <c:baseTimeUnit val="days"/>
      </c:dateAx>
      <c:valAx>
        <c:axId val="25250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50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EE534-8B81-4D6F-853A-CB2C0FE0EB94}"/>
              </a:ext>
            </a:extLst>
          </p:cNvPr>
          <p:cNvSpPr>
            <a:spLocks noGrp="1"/>
          </p:cNvSpPr>
          <p:nvPr>
            <p:ph type="ctrTitle"/>
          </p:nvPr>
        </p:nvSpPr>
        <p:spPr/>
        <p:txBody>
          <a:bodyPr/>
          <a:lstStyle/>
          <a:p>
            <a:r>
              <a:rPr lang="en-US"/>
              <a:t>SPAM 2021 Q3 Report</a:t>
            </a:r>
          </a:p>
        </p:txBody>
      </p:sp>
      <p:sp>
        <p:nvSpPr>
          <p:cNvPr id="3" name="Subtitle 2">
            <a:extLst>
              <a:ext uri="{FF2B5EF4-FFF2-40B4-BE49-F238E27FC236}">
                <a16:creationId xmlns:a16="http://schemas.microsoft.com/office/drawing/2014/main" id="{017F91F9-F85E-46E4-972A-DCA994CE4D6D}"/>
              </a:ext>
            </a:extLst>
          </p:cNvPr>
          <p:cNvSpPr>
            <a:spLocks noGrp="1"/>
          </p:cNvSpPr>
          <p:nvPr>
            <p:ph type="subTitle" idx="1"/>
          </p:nvPr>
        </p:nvSpPr>
        <p:spPr/>
        <p:txBody>
          <a:bodyPr/>
          <a:lstStyle/>
          <a:p>
            <a:r>
              <a:rPr lang="en-US"/>
              <a:t>Kerbang</a:t>
            </a:r>
          </a:p>
        </p:txBody>
      </p:sp>
    </p:spTree>
    <p:extLst>
      <p:ext uri="{BB962C8B-B14F-4D97-AF65-F5344CB8AC3E}">
        <p14:creationId xmlns:p14="http://schemas.microsoft.com/office/powerpoint/2010/main" val="1467775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826FC-4217-45C6-942F-BF328FD523A0}"/>
              </a:ext>
            </a:extLst>
          </p:cNvPr>
          <p:cNvSpPr>
            <a:spLocks noGrp="1"/>
          </p:cNvSpPr>
          <p:nvPr>
            <p:ph type="title"/>
          </p:nvPr>
        </p:nvSpPr>
        <p:spPr/>
        <p:txBody>
          <a:bodyPr/>
          <a:lstStyle/>
          <a:p>
            <a:r>
              <a:rPr lang="en-US"/>
              <a:t>Facebook Impressions | All profiles</a:t>
            </a:r>
          </a:p>
        </p:txBody>
      </p:sp>
      <p:graphicFrame>
        <p:nvGraphicFramePr>
          <p:cNvPr id="6" name="Chart Placeholder 5">
            <a:extLst>
              <a:ext uri="{FF2B5EF4-FFF2-40B4-BE49-F238E27FC236}">
                <a16:creationId xmlns:a16="http://schemas.microsoft.com/office/drawing/2014/main" id="{DEA95DAB-899C-45BE-BA19-EB0E1E46AC82}"/>
              </a:ext>
            </a:extLst>
          </p:cNvPr>
          <p:cNvGraphicFramePr>
            <a:graphicFrameLocks noGrp="1"/>
          </p:cNvGraphicFramePr>
          <p:nvPr>
            <p:ph type="chart" sz="quarter" idx="13"/>
            <p:extLst>
              <p:ext uri="{D42A27DB-BD31-4B8C-83A1-F6EECF244321}">
                <p14:modId xmlns:p14="http://schemas.microsoft.com/office/powerpoint/2010/main" val="35428186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62CBD-833D-4157-8EC3-AC531A0A0248}"/>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2C9299D7-CA4B-46D8-B34D-C3A14F698D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341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4C83-93D4-458D-A553-BC01A5F7C291}"/>
              </a:ext>
            </a:extLst>
          </p:cNvPr>
          <p:cNvSpPr>
            <a:spLocks noGrp="1"/>
          </p:cNvSpPr>
          <p:nvPr>
            <p:ph type="title"/>
          </p:nvPr>
        </p:nvSpPr>
        <p:spPr/>
        <p:txBody>
          <a:bodyPr/>
          <a:lstStyle/>
          <a:p>
            <a:r>
              <a:rPr lang="en-US"/>
              <a:t>Facebook Average Interactions Per Post | All profiles</a:t>
            </a:r>
          </a:p>
        </p:txBody>
      </p:sp>
      <p:graphicFrame>
        <p:nvGraphicFramePr>
          <p:cNvPr id="6" name="Chart Placeholder 5">
            <a:extLst>
              <a:ext uri="{FF2B5EF4-FFF2-40B4-BE49-F238E27FC236}">
                <a16:creationId xmlns:a16="http://schemas.microsoft.com/office/drawing/2014/main" id="{0476E928-AA43-4C1F-95DD-2001DAC5DD9C}"/>
              </a:ext>
            </a:extLst>
          </p:cNvPr>
          <p:cNvGraphicFramePr>
            <a:graphicFrameLocks noGrp="1"/>
          </p:cNvGraphicFramePr>
          <p:nvPr>
            <p:ph type="chart" sz="quarter" idx="13"/>
            <p:extLst>
              <p:ext uri="{D42A27DB-BD31-4B8C-83A1-F6EECF244321}">
                <p14:modId xmlns:p14="http://schemas.microsoft.com/office/powerpoint/2010/main" val="4002184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7B642-455B-4508-9295-C591AC3BD77C}"/>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187C9B61-7768-4468-BEE8-769683AD4F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04115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EFFC1-6041-46AB-8271-4EA73FA5C00C}"/>
              </a:ext>
            </a:extLst>
          </p:cNvPr>
          <p:cNvSpPr>
            <a:spLocks noGrp="1"/>
          </p:cNvSpPr>
          <p:nvPr>
            <p:ph type="title"/>
          </p:nvPr>
        </p:nvSpPr>
        <p:spPr/>
        <p:txBody>
          <a:bodyPr/>
          <a:lstStyle/>
          <a:p>
            <a:r>
              <a:rPr lang="en-US"/>
              <a:t>Facebook Engaged Users | All profiles</a:t>
            </a:r>
          </a:p>
        </p:txBody>
      </p:sp>
      <p:graphicFrame>
        <p:nvGraphicFramePr>
          <p:cNvPr id="6" name="Chart Placeholder 5">
            <a:extLst>
              <a:ext uri="{FF2B5EF4-FFF2-40B4-BE49-F238E27FC236}">
                <a16:creationId xmlns:a16="http://schemas.microsoft.com/office/drawing/2014/main" id="{8D0E4C91-DA2C-4AC1-AB5A-5E8C43C92436}"/>
              </a:ext>
            </a:extLst>
          </p:cNvPr>
          <p:cNvGraphicFramePr>
            <a:graphicFrameLocks noGrp="1"/>
          </p:cNvGraphicFramePr>
          <p:nvPr>
            <p:ph type="chart" sz="quarter" idx="13"/>
            <p:extLst>
              <p:ext uri="{D42A27DB-BD31-4B8C-83A1-F6EECF244321}">
                <p14:modId xmlns:p14="http://schemas.microsoft.com/office/powerpoint/2010/main" val="1386117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A23F56-F02A-4DC8-9E4D-435321490FD6}"/>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2E995F1F-FCDF-46DE-B54F-865D6E309E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01850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ECF06-E58D-40EB-9973-2353EFE40883}"/>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81BD803B-58E6-40FE-B719-33EE476D2318}"/>
              </a:ext>
            </a:extLst>
          </p:cNvPr>
          <p:cNvGraphicFramePr>
            <a:graphicFrameLocks noGrp="1"/>
          </p:cNvGraphicFramePr>
          <p:nvPr>
            <p:ph type="chart" sz="quarter" idx="13"/>
            <p:extLst>
              <p:ext uri="{D42A27DB-BD31-4B8C-83A1-F6EECF244321}">
                <p14:modId xmlns:p14="http://schemas.microsoft.com/office/powerpoint/2010/main" val="2395128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9F0F99-D87D-47AF-AC8E-32EBA1C8CAD7}"/>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3AED6847-63A7-44C1-8AD9-00EB1B7F4B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154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63584-5473-484F-A678-5474030BE0E3}"/>
              </a:ext>
            </a:extLst>
          </p:cNvPr>
          <p:cNvSpPr>
            <a:spLocks noGrp="1"/>
          </p:cNvSpPr>
          <p:nvPr>
            <p:ph type="title"/>
          </p:nvPr>
        </p:nvSpPr>
        <p:spPr/>
        <p:txBody>
          <a:bodyPr/>
          <a:lstStyle/>
          <a:p>
            <a:r>
              <a:rPr lang="en-US"/>
              <a:t>Facebook Engagement Rate | All profiles</a:t>
            </a:r>
          </a:p>
        </p:txBody>
      </p:sp>
      <p:graphicFrame>
        <p:nvGraphicFramePr>
          <p:cNvPr id="6" name="Chart Placeholder 5">
            <a:extLst>
              <a:ext uri="{FF2B5EF4-FFF2-40B4-BE49-F238E27FC236}">
                <a16:creationId xmlns:a16="http://schemas.microsoft.com/office/drawing/2014/main" id="{42A32A55-16A9-4275-9100-9098B85C6B7B}"/>
              </a:ext>
            </a:extLst>
          </p:cNvPr>
          <p:cNvGraphicFramePr>
            <a:graphicFrameLocks noGrp="1"/>
          </p:cNvGraphicFramePr>
          <p:nvPr>
            <p:ph type="chart" sz="quarter" idx="13"/>
            <p:extLst>
              <p:ext uri="{D42A27DB-BD31-4B8C-83A1-F6EECF244321}">
                <p14:modId xmlns:p14="http://schemas.microsoft.com/office/powerpoint/2010/main" val="2788120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2FBDA9-3A5E-4BE8-9EFD-1D64798CE6B5}"/>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B784809F-FB0E-4C19-8840-3752C366D2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4087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75112-64E4-4988-BADB-A89A3764BC99}"/>
              </a:ext>
            </a:extLst>
          </p:cNvPr>
          <p:cNvSpPr>
            <a:spLocks noGrp="1"/>
          </p:cNvSpPr>
          <p:nvPr>
            <p:ph type="title"/>
          </p:nvPr>
        </p:nvSpPr>
        <p:spPr/>
        <p:txBody>
          <a:bodyPr/>
          <a:lstStyle/>
          <a:p>
            <a:r>
              <a:rPr lang="en-US"/>
              <a:t>Facebook Video Views | All profiles</a:t>
            </a:r>
          </a:p>
        </p:txBody>
      </p:sp>
      <p:graphicFrame>
        <p:nvGraphicFramePr>
          <p:cNvPr id="6" name="Chart Placeholder 5">
            <a:extLst>
              <a:ext uri="{FF2B5EF4-FFF2-40B4-BE49-F238E27FC236}">
                <a16:creationId xmlns:a16="http://schemas.microsoft.com/office/drawing/2014/main" id="{2B7FA65E-2B50-40D3-AB2E-778CB67C491A}"/>
              </a:ext>
            </a:extLst>
          </p:cNvPr>
          <p:cNvGraphicFramePr>
            <a:graphicFrameLocks noGrp="1"/>
          </p:cNvGraphicFramePr>
          <p:nvPr>
            <p:ph type="chart" sz="quarter" idx="13"/>
            <p:extLst>
              <p:ext uri="{D42A27DB-BD31-4B8C-83A1-F6EECF244321}">
                <p14:modId xmlns:p14="http://schemas.microsoft.com/office/powerpoint/2010/main" val="1184469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C94B6B-A1F1-4AC3-BA84-84B71825E044}"/>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AEAB3EBE-2312-40E0-A2D8-12BFC7B791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6842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AAE93-E3C9-4AD7-BC6D-C8EBF9028F39}"/>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E6DF4DC4-5C11-4E8B-9FDB-0CD2CFA7F75E}"/>
              </a:ext>
            </a:extLst>
          </p:cNvPr>
          <p:cNvGraphicFramePr>
            <a:graphicFrameLocks noGrp="1"/>
          </p:cNvGraphicFramePr>
          <p:nvPr>
            <p:ph type="chart" sz="quarter" idx="13"/>
            <p:extLst>
              <p:ext uri="{D42A27DB-BD31-4B8C-83A1-F6EECF244321}">
                <p14:modId xmlns:p14="http://schemas.microsoft.com/office/powerpoint/2010/main" val="923977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90159E-B7F5-47D6-95ED-119C5D70331F}"/>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00A88324-0F96-40CB-812D-9603067FF2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100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391BF-F8CA-4CD6-900C-1BC7C238F5C5}"/>
              </a:ext>
            </a:extLst>
          </p:cNvPr>
          <p:cNvSpPr>
            <a:spLocks noGrp="1"/>
          </p:cNvSpPr>
          <p:nvPr>
            <p:ph type="title"/>
          </p:nvPr>
        </p:nvSpPr>
        <p:spPr/>
        <p:txBody>
          <a:bodyPr/>
          <a:lstStyle/>
          <a:p>
            <a:r>
              <a:rPr lang="en-US"/>
              <a:t>Facebook Fans or Followers Total | All profiles</a:t>
            </a:r>
          </a:p>
        </p:txBody>
      </p:sp>
      <p:graphicFrame>
        <p:nvGraphicFramePr>
          <p:cNvPr id="6" name="Chart Placeholder 5">
            <a:extLst>
              <a:ext uri="{FF2B5EF4-FFF2-40B4-BE49-F238E27FC236}">
                <a16:creationId xmlns:a16="http://schemas.microsoft.com/office/drawing/2014/main" id="{E234C419-F7AC-4760-A3D9-6DB4C635FD2B}"/>
              </a:ext>
            </a:extLst>
          </p:cNvPr>
          <p:cNvGraphicFramePr>
            <a:graphicFrameLocks noGrp="1"/>
          </p:cNvGraphicFramePr>
          <p:nvPr>
            <p:ph type="chart" sz="quarter" idx="13"/>
            <p:extLst>
              <p:ext uri="{D42A27DB-BD31-4B8C-83A1-F6EECF244321}">
                <p14:modId xmlns:p14="http://schemas.microsoft.com/office/powerpoint/2010/main" val="2018673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D4F3B5-BF46-4A10-8D52-2646565A9835}"/>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1BD69E63-EE8C-4F62-950D-4451D239B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7652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32463-7AE8-4EB2-8167-CB8717E80036}"/>
              </a:ext>
            </a:extLst>
          </p:cNvPr>
          <p:cNvSpPr>
            <a:spLocks noGrp="1"/>
          </p:cNvSpPr>
          <p:nvPr>
            <p:ph type="title"/>
          </p:nvPr>
        </p:nvSpPr>
        <p:spPr/>
        <p:txBody>
          <a:bodyPr/>
          <a:lstStyle/>
          <a:p>
            <a:r>
              <a:rPr lang="en-US"/>
              <a:t>Facebook Interactions Distribution | All profiles</a:t>
            </a:r>
          </a:p>
        </p:txBody>
      </p:sp>
      <p:graphicFrame>
        <p:nvGraphicFramePr>
          <p:cNvPr id="6" name="Chart Placeholder 5">
            <a:extLst>
              <a:ext uri="{FF2B5EF4-FFF2-40B4-BE49-F238E27FC236}">
                <a16:creationId xmlns:a16="http://schemas.microsoft.com/office/drawing/2014/main" id="{79777FDB-18DB-4918-ACED-1C8DCB0A5706}"/>
              </a:ext>
            </a:extLst>
          </p:cNvPr>
          <p:cNvGraphicFramePr>
            <a:graphicFrameLocks noGrp="1"/>
          </p:cNvGraphicFramePr>
          <p:nvPr>
            <p:ph type="chart" sz="quarter" idx="13"/>
            <p:extLst>
              <p:ext uri="{D42A27DB-BD31-4B8C-83A1-F6EECF244321}">
                <p14:modId xmlns:p14="http://schemas.microsoft.com/office/powerpoint/2010/main" val="1746593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19410D-4D73-4095-A69E-900E57E136A2}"/>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D1808CAA-69C8-4315-873D-0080C73CFC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2727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27FC7-1BA4-4F48-98BF-A6476298C201}"/>
              </a:ext>
            </a:extLst>
          </p:cNvPr>
          <p:cNvSpPr>
            <a:spLocks noGrp="1"/>
          </p:cNvSpPr>
          <p:nvPr>
            <p:ph type="title"/>
          </p:nvPr>
        </p:nvSpPr>
        <p:spPr/>
        <p:txBody>
          <a:bodyPr/>
          <a:lstStyle/>
          <a:p>
            <a:r>
              <a:rPr lang="en-US"/>
              <a:t>Facebook Fan Demographics | All profiles</a:t>
            </a:r>
          </a:p>
        </p:txBody>
      </p:sp>
      <p:graphicFrame>
        <p:nvGraphicFramePr>
          <p:cNvPr id="6" name="Chart Placeholder 5">
            <a:extLst>
              <a:ext uri="{FF2B5EF4-FFF2-40B4-BE49-F238E27FC236}">
                <a16:creationId xmlns:a16="http://schemas.microsoft.com/office/drawing/2014/main" id="{BBA27EFE-9349-4424-988C-AE024FFD0AFE}"/>
              </a:ext>
            </a:extLst>
          </p:cNvPr>
          <p:cNvGraphicFramePr>
            <a:graphicFrameLocks noGrp="1"/>
          </p:cNvGraphicFramePr>
          <p:nvPr>
            <p:ph type="chart" sz="quarter" idx="13"/>
            <p:extLst>
              <p:ext uri="{D42A27DB-BD31-4B8C-83A1-F6EECF244321}">
                <p14:modId xmlns:p14="http://schemas.microsoft.com/office/powerpoint/2010/main" val="24436466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DD778B-0C20-460B-9F5B-5B1B5ECCEBA3}"/>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456013AB-492A-4938-A970-7BFE32FBD1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5770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605C0-A59C-4FAE-9D39-D14D56550AFE}"/>
              </a:ext>
            </a:extLst>
          </p:cNvPr>
          <p:cNvSpPr>
            <a:spLocks noGrp="1"/>
          </p:cNvSpPr>
          <p:nvPr>
            <p:ph type="title"/>
          </p:nvPr>
        </p:nvSpPr>
        <p:spPr/>
        <p:txBody>
          <a:bodyPr/>
          <a:lstStyle/>
          <a:p>
            <a:r>
              <a:rPr lang="en-US"/>
              <a:t>Facebook Fans By City Table | All profiles</a:t>
            </a:r>
          </a:p>
        </p:txBody>
      </p:sp>
      <p:graphicFrame>
        <p:nvGraphicFramePr>
          <p:cNvPr id="5" name="Table Placeholder 4">
            <a:extLst>
              <a:ext uri="{FF2B5EF4-FFF2-40B4-BE49-F238E27FC236}">
                <a16:creationId xmlns:a16="http://schemas.microsoft.com/office/drawing/2014/main" id="{740E3C59-B105-4A0D-A8FC-C03E58CD9E17}"/>
              </a:ext>
            </a:extLst>
          </p:cNvPr>
          <p:cNvGraphicFramePr>
            <a:graphicFrameLocks noGrp="1"/>
          </p:cNvGraphicFramePr>
          <p:nvPr>
            <p:ph type="tbl" sz="quarter" idx="13"/>
            <p:extLst>
              <p:ext uri="{D42A27DB-BD31-4B8C-83A1-F6EECF244321}">
                <p14:modId xmlns:p14="http://schemas.microsoft.com/office/powerpoint/2010/main" val="2986780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4150500"/>
                    </a:ext>
                  </a:extLst>
                </a:gridCol>
                <a:gridCol w="1645920">
                  <a:extLst>
                    <a:ext uri="{9D8B030D-6E8A-4147-A177-3AD203B41FA5}">
                      <a16:colId xmlns:a16="http://schemas.microsoft.com/office/drawing/2014/main" val="689553321"/>
                    </a:ext>
                  </a:extLst>
                </a:gridCol>
                <a:gridCol w="1645920">
                  <a:extLst>
                    <a:ext uri="{9D8B030D-6E8A-4147-A177-3AD203B41FA5}">
                      <a16:colId xmlns:a16="http://schemas.microsoft.com/office/drawing/2014/main" val="2507810428"/>
                    </a:ext>
                  </a:extLst>
                </a:gridCol>
              </a:tblGrid>
              <a:tr h="370840">
                <a:tc>
                  <a:txBody>
                    <a:bodyPr/>
                    <a:lstStyle/>
                    <a:p>
                      <a:r>
                        <a:rPr lang="en-US" sz="1000"/>
                        <a:t>City</a:t>
                      </a:r>
                    </a:p>
                  </a:txBody>
                  <a:tcPr/>
                </a:tc>
                <a:tc>
                  <a:txBody>
                    <a:bodyPr/>
                    <a:lstStyle/>
                    <a:p>
                      <a:r>
                        <a:rPr lang="en-US" sz="1000"/>
                        <a:t>Fans</a:t>
                      </a:r>
                    </a:p>
                  </a:txBody>
                  <a:tcPr/>
                </a:tc>
                <a:tc>
                  <a:txBody>
                    <a:bodyPr/>
                    <a:lstStyle/>
                    <a:p>
                      <a:r>
                        <a:rPr lang="en-US" sz="1000"/>
                        <a:t>Share</a:t>
                      </a:r>
                    </a:p>
                  </a:txBody>
                  <a:tcPr/>
                </a:tc>
                <a:extLst>
                  <a:ext uri="{0D108BD9-81ED-4DB2-BD59-A6C34878D82A}">
                    <a16:rowId xmlns:a16="http://schemas.microsoft.com/office/drawing/2014/main" val="499367851"/>
                  </a:ext>
                </a:extLst>
              </a:tr>
              <a:tr h="370840">
                <a:tc>
                  <a:txBody>
                    <a:bodyPr/>
                    <a:lstStyle/>
                    <a:p>
                      <a:r>
                        <a:rPr lang="en-US" sz="1000"/>
                        <a:t>London, UK</a:t>
                      </a:r>
                    </a:p>
                  </a:txBody>
                  <a:tcPr/>
                </a:tc>
                <a:tc>
                  <a:txBody>
                    <a:bodyPr/>
                    <a:lstStyle/>
                    <a:p>
                      <a:r>
                        <a:rPr lang="en-US" sz="1000"/>
                        <a:t>5468</a:t>
                      </a:r>
                    </a:p>
                  </a:txBody>
                  <a:tcPr/>
                </a:tc>
                <a:tc>
                  <a:txBody>
                    <a:bodyPr/>
                    <a:lstStyle/>
                    <a:p>
                      <a:r>
                        <a:rPr lang="en-US" sz="1000"/>
                        <a:t>12.2 %</a:t>
                      </a:r>
                    </a:p>
                  </a:txBody>
                  <a:tcPr/>
                </a:tc>
                <a:extLst>
                  <a:ext uri="{0D108BD9-81ED-4DB2-BD59-A6C34878D82A}">
                    <a16:rowId xmlns:a16="http://schemas.microsoft.com/office/drawing/2014/main" val="1066760905"/>
                  </a:ext>
                </a:extLst>
              </a:tr>
              <a:tr h="370840">
                <a:tc>
                  <a:txBody>
                    <a:bodyPr/>
                    <a:lstStyle/>
                    <a:p>
                      <a:r>
                        <a:rPr lang="en-US" sz="1000"/>
                        <a:t>Leeds, UK</a:t>
                      </a:r>
                    </a:p>
                  </a:txBody>
                  <a:tcPr/>
                </a:tc>
                <a:tc>
                  <a:txBody>
                    <a:bodyPr/>
                    <a:lstStyle/>
                    <a:p>
                      <a:r>
                        <a:rPr lang="en-US" sz="1000"/>
                        <a:t>2775</a:t>
                      </a:r>
                    </a:p>
                  </a:txBody>
                  <a:tcPr/>
                </a:tc>
                <a:tc>
                  <a:txBody>
                    <a:bodyPr/>
                    <a:lstStyle/>
                    <a:p>
                      <a:r>
                        <a:rPr lang="en-US" sz="1000"/>
                        <a:t>6.2 %</a:t>
                      </a:r>
                    </a:p>
                  </a:txBody>
                  <a:tcPr/>
                </a:tc>
                <a:extLst>
                  <a:ext uri="{0D108BD9-81ED-4DB2-BD59-A6C34878D82A}">
                    <a16:rowId xmlns:a16="http://schemas.microsoft.com/office/drawing/2014/main" val="2523610239"/>
                  </a:ext>
                </a:extLst>
              </a:tr>
              <a:tr h="370840">
                <a:tc>
                  <a:txBody>
                    <a:bodyPr/>
                    <a:lstStyle/>
                    <a:p>
                      <a:r>
                        <a:rPr lang="en-US" sz="1000"/>
                        <a:t>Bradford, UK</a:t>
                      </a:r>
                    </a:p>
                  </a:txBody>
                  <a:tcPr/>
                </a:tc>
                <a:tc>
                  <a:txBody>
                    <a:bodyPr/>
                    <a:lstStyle/>
                    <a:p>
                      <a:r>
                        <a:rPr lang="en-US" sz="1000"/>
                        <a:t>2353</a:t>
                      </a:r>
                    </a:p>
                  </a:txBody>
                  <a:tcPr/>
                </a:tc>
                <a:tc>
                  <a:txBody>
                    <a:bodyPr/>
                    <a:lstStyle/>
                    <a:p>
                      <a:r>
                        <a:rPr lang="en-US" sz="1000"/>
                        <a:t>5.3 %</a:t>
                      </a:r>
                    </a:p>
                  </a:txBody>
                  <a:tcPr/>
                </a:tc>
                <a:extLst>
                  <a:ext uri="{0D108BD9-81ED-4DB2-BD59-A6C34878D82A}">
                    <a16:rowId xmlns:a16="http://schemas.microsoft.com/office/drawing/2014/main" val="2819231226"/>
                  </a:ext>
                </a:extLst>
              </a:tr>
              <a:tr h="370840">
                <a:tc>
                  <a:txBody>
                    <a:bodyPr/>
                    <a:lstStyle/>
                    <a:p>
                      <a:r>
                        <a:rPr lang="en-US" sz="1000"/>
                        <a:t>Manchester, UK</a:t>
                      </a:r>
                    </a:p>
                  </a:txBody>
                  <a:tcPr/>
                </a:tc>
                <a:tc>
                  <a:txBody>
                    <a:bodyPr/>
                    <a:lstStyle/>
                    <a:p>
                      <a:r>
                        <a:rPr lang="en-US" sz="1000"/>
                        <a:t>2225</a:t>
                      </a:r>
                    </a:p>
                  </a:txBody>
                  <a:tcPr/>
                </a:tc>
                <a:tc>
                  <a:txBody>
                    <a:bodyPr/>
                    <a:lstStyle/>
                    <a:p>
                      <a:r>
                        <a:rPr lang="en-US" sz="1000"/>
                        <a:t>5.0 %</a:t>
                      </a:r>
                    </a:p>
                  </a:txBody>
                  <a:tcPr/>
                </a:tc>
                <a:extLst>
                  <a:ext uri="{0D108BD9-81ED-4DB2-BD59-A6C34878D82A}">
                    <a16:rowId xmlns:a16="http://schemas.microsoft.com/office/drawing/2014/main" val="2050415573"/>
                  </a:ext>
                </a:extLst>
              </a:tr>
              <a:tr h="370840">
                <a:tc>
                  <a:txBody>
                    <a:bodyPr/>
                    <a:lstStyle/>
                    <a:p>
                      <a:r>
                        <a:rPr lang="en-US" sz="1000"/>
                        <a:t>Liverpool, UK</a:t>
                      </a:r>
                    </a:p>
                  </a:txBody>
                  <a:tcPr/>
                </a:tc>
                <a:tc>
                  <a:txBody>
                    <a:bodyPr/>
                    <a:lstStyle/>
                    <a:p>
                      <a:r>
                        <a:rPr lang="en-US" sz="1000"/>
                        <a:t>1654</a:t>
                      </a:r>
                    </a:p>
                  </a:txBody>
                  <a:tcPr/>
                </a:tc>
                <a:tc>
                  <a:txBody>
                    <a:bodyPr/>
                    <a:lstStyle/>
                    <a:p>
                      <a:r>
                        <a:rPr lang="en-US" sz="1000"/>
                        <a:t>3.7 %</a:t>
                      </a:r>
                    </a:p>
                  </a:txBody>
                  <a:tcPr/>
                </a:tc>
                <a:extLst>
                  <a:ext uri="{0D108BD9-81ED-4DB2-BD59-A6C34878D82A}">
                    <a16:rowId xmlns:a16="http://schemas.microsoft.com/office/drawing/2014/main" val="70618353"/>
                  </a:ext>
                </a:extLst>
              </a:tr>
              <a:tr h="370840">
                <a:tc>
                  <a:txBody>
                    <a:bodyPr/>
                    <a:lstStyle/>
                    <a:p>
                      <a:r>
                        <a:rPr lang="en-US" sz="1000"/>
                        <a:t>Barnsley, UK</a:t>
                      </a:r>
                    </a:p>
                  </a:txBody>
                  <a:tcPr/>
                </a:tc>
                <a:tc>
                  <a:txBody>
                    <a:bodyPr/>
                    <a:lstStyle/>
                    <a:p>
                      <a:r>
                        <a:rPr lang="en-US" sz="1000"/>
                        <a:t>1452</a:t>
                      </a:r>
                    </a:p>
                  </a:txBody>
                  <a:tcPr/>
                </a:tc>
                <a:tc>
                  <a:txBody>
                    <a:bodyPr/>
                    <a:lstStyle/>
                    <a:p>
                      <a:r>
                        <a:rPr lang="en-US" sz="1000"/>
                        <a:t>3.2 %</a:t>
                      </a:r>
                    </a:p>
                  </a:txBody>
                  <a:tcPr/>
                </a:tc>
                <a:extLst>
                  <a:ext uri="{0D108BD9-81ED-4DB2-BD59-A6C34878D82A}">
                    <a16:rowId xmlns:a16="http://schemas.microsoft.com/office/drawing/2014/main" val="2686737382"/>
                  </a:ext>
                </a:extLst>
              </a:tr>
              <a:tr h="370840">
                <a:tc>
                  <a:txBody>
                    <a:bodyPr/>
                    <a:lstStyle/>
                    <a:p>
                      <a:r>
                        <a:rPr lang="en-US" sz="1000"/>
                        <a:t>Birmingham, UK</a:t>
                      </a:r>
                    </a:p>
                  </a:txBody>
                  <a:tcPr/>
                </a:tc>
                <a:tc>
                  <a:txBody>
                    <a:bodyPr/>
                    <a:lstStyle/>
                    <a:p>
                      <a:r>
                        <a:rPr lang="en-US" sz="1000"/>
                        <a:t>1439</a:t>
                      </a:r>
                    </a:p>
                  </a:txBody>
                  <a:tcPr/>
                </a:tc>
                <a:tc>
                  <a:txBody>
                    <a:bodyPr/>
                    <a:lstStyle/>
                    <a:p>
                      <a:r>
                        <a:rPr lang="en-US" sz="1000"/>
                        <a:t>3.2 %</a:t>
                      </a:r>
                    </a:p>
                  </a:txBody>
                  <a:tcPr/>
                </a:tc>
                <a:extLst>
                  <a:ext uri="{0D108BD9-81ED-4DB2-BD59-A6C34878D82A}">
                    <a16:rowId xmlns:a16="http://schemas.microsoft.com/office/drawing/2014/main" val="2676754674"/>
                  </a:ext>
                </a:extLst>
              </a:tr>
              <a:tr h="370840">
                <a:tc>
                  <a:txBody>
                    <a:bodyPr/>
                    <a:lstStyle/>
                    <a:p>
                      <a:r>
                        <a:rPr lang="en-US" sz="1000"/>
                        <a:t>Glasgow, UK</a:t>
                      </a:r>
                    </a:p>
                  </a:txBody>
                  <a:tcPr/>
                </a:tc>
                <a:tc>
                  <a:txBody>
                    <a:bodyPr/>
                    <a:lstStyle/>
                    <a:p>
                      <a:r>
                        <a:rPr lang="en-US" sz="1000"/>
                        <a:t>1310</a:t>
                      </a:r>
                    </a:p>
                  </a:txBody>
                  <a:tcPr/>
                </a:tc>
                <a:tc>
                  <a:txBody>
                    <a:bodyPr/>
                    <a:lstStyle/>
                    <a:p>
                      <a:r>
                        <a:rPr lang="en-US" sz="1000"/>
                        <a:t>2.9 %</a:t>
                      </a:r>
                    </a:p>
                  </a:txBody>
                  <a:tcPr/>
                </a:tc>
                <a:extLst>
                  <a:ext uri="{0D108BD9-81ED-4DB2-BD59-A6C34878D82A}">
                    <a16:rowId xmlns:a16="http://schemas.microsoft.com/office/drawing/2014/main" val="3388639174"/>
                  </a:ext>
                </a:extLst>
              </a:tr>
              <a:tr h="370840">
                <a:tc>
                  <a:txBody>
                    <a:bodyPr/>
                    <a:lstStyle/>
                    <a:p>
                      <a:r>
                        <a:rPr lang="en-US" sz="1000"/>
                        <a:t>Sheffield, UK</a:t>
                      </a:r>
                    </a:p>
                  </a:txBody>
                  <a:tcPr/>
                </a:tc>
                <a:tc>
                  <a:txBody>
                    <a:bodyPr/>
                    <a:lstStyle/>
                    <a:p>
                      <a:r>
                        <a:rPr lang="en-US" sz="1000"/>
                        <a:t>1290</a:t>
                      </a:r>
                    </a:p>
                  </a:txBody>
                  <a:tcPr/>
                </a:tc>
                <a:tc>
                  <a:txBody>
                    <a:bodyPr/>
                    <a:lstStyle/>
                    <a:p>
                      <a:r>
                        <a:rPr lang="en-US" sz="1000"/>
                        <a:t>2.9 %</a:t>
                      </a:r>
                    </a:p>
                  </a:txBody>
                  <a:tcPr/>
                </a:tc>
                <a:extLst>
                  <a:ext uri="{0D108BD9-81ED-4DB2-BD59-A6C34878D82A}">
                    <a16:rowId xmlns:a16="http://schemas.microsoft.com/office/drawing/2014/main" val="1019572310"/>
                  </a:ext>
                </a:extLst>
              </a:tr>
              <a:tr h="370840">
                <a:tc>
                  <a:txBody>
                    <a:bodyPr/>
                    <a:lstStyle/>
                    <a:p>
                      <a:r>
                        <a:rPr lang="en-US" sz="1000"/>
                        <a:t>Bolton, UK</a:t>
                      </a:r>
                    </a:p>
                  </a:txBody>
                  <a:tcPr/>
                </a:tc>
                <a:tc>
                  <a:txBody>
                    <a:bodyPr/>
                    <a:lstStyle/>
                    <a:p>
                      <a:r>
                        <a:rPr lang="en-US" sz="1000"/>
                        <a:t>1103</a:t>
                      </a:r>
                    </a:p>
                  </a:txBody>
                  <a:tcPr/>
                </a:tc>
                <a:tc>
                  <a:txBody>
                    <a:bodyPr/>
                    <a:lstStyle/>
                    <a:p>
                      <a:r>
                        <a:rPr lang="en-US" sz="1000"/>
                        <a:t>2.5 %</a:t>
                      </a:r>
                    </a:p>
                  </a:txBody>
                  <a:tcPr/>
                </a:tc>
                <a:extLst>
                  <a:ext uri="{0D108BD9-81ED-4DB2-BD59-A6C34878D82A}">
                    <a16:rowId xmlns:a16="http://schemas.microsoft.com/office/drawing/2014/main" val="2985787368"/>
                  </a:ext>
                </a:extLst>
              </a:tr>
            </a:tbl>
          </a:graphicData>
        </a:graphic>
      </p:graphicFrame>
      <p:sp>
        <p:nvSpPr>
          <p:cNvPr id="4" name="Text Placeholder 3">
            <a:extLst>
              <a:ext uri="{FF2B5EF4-FFF2-40B4-BE49-F238E27FC236}">
                <a16:creationId xmlns:a16="http://schemas.microsoft.com/office/drawing/2014/main" id="{3CDEBD34-2E90-49AA-BCB7-9BBE34FCEB77}"/>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041266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C2600-3C58-4984-8A8B-8D5BFC2A73E4}"/>
              </a:ext>
            </a:extLst>
          </p:cNvPr>
          <p:cNvSpPr>
            <a:spLocks noGrp="1"/>
          </p:cNvSpPr>
          <p:nvPr>
            <p:ph type="title"/>
          </p:nvPr>
        </p:nvSpPr>
        <p:spPr/>
        <p:txBody>
          <a:bodyPr/>
          <a:lstStyle/>
          <a:p>
            <a:r>
              <a:rPr lang="en-US"/>
              <a:t>Facebook Own Posts Table | All profiles - 1 of 3</a:t>
            </a:r>
          </a:p>
        </p:txBody>
      </p:sp>
      <p:graphicFrame>
        <p:nvGraphicFramePr>
          <p:cNvPr id="5" name="Table Placeholder 4">
            <a:extLst>
              <a:ext uri="{FF2B5EF4-FFF2-40B4-BE49-F238E27FC236}">
                <a16:creationId xmlns:a16="http://schemas.microsoft.com/office/drawing/2014/main" id="{C1344380-BCC5-4661-8053-7A1A56A257E9}"/>
              </a:ext>
            </a:extLst>
          </p:cNvPr>
          <p:cNvGraphicFramePr>
            <a:graphicFrameLocks noGrp="1"/>
          </p:cNvGraphicFramePr>
          <p:nvPr>
            <p:ph type="tbl" sz="quarter" idx="13"/>
            <p:extLst>
              <p:ext uri="{D42A27DB-BD31-4B8C-83A1-F6EECF244321}">
                <p14:modId xmlns:p14="http://schemas.microsoft.com/office/powerpoint/2010/main" val="143357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80876130"/>
                    </a:ext>
                  </a:extLst>
                </a:gridCol>
                <a:gridCol w="2304288">
                  <a:extLst>
                    <a:ext uri="{9D8B030D-6E8A-4147-A177-3AD203B41FA5}">
                      <a16:colId xmlns:a16="http://schemas.microsoft.com/office/drawing/2014/main" val="3161981161"/>
                    </a:ext>
                  </a:extLst>
                </a:gridCol>
                <a:gridCol w="822960">
                  <a:extLst>
                    <a:ext uri="{9D8B030D-6E8A-4147-A177-3AD203B41FA5}">
                      <a16:colId xmlns:a16="http://schemas.microsoft.com/office/drawing/2014/main" val="1866781863"/>
                    </a:ext>
                  </a:extLst>
                </a:gridCol>
                <a:gridCol w="822960">
                  <a:extLst>
                    <a:ext uri="{9D8B030D-6E8A-4147-A177-3AD203B41FA5}">
                      <a16:colId xmlns:a16="http://schemas.microsoft.com/office/drawing/2014/main" val="4229810505"/>
                    </a:ext>
                  </a:extLst>
                </a:gridCol>
                <a:gridCol w="822960">
                  <a:extLst>
                    <a:ext uri="{9D8B030D-6E8A-4147-A177-3AD203B41FA5}">
                      <a16:colId xmlns:a16="http://schemas.microsoft.com/office/drawing/2014/main" val="110653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728325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- 2022-11-15 14:00:11</a:t>
                      </a:r>
                      <a:r>
                        <a:rPr kumimoji="0" lang="en-US" sz="1000" b="0" i="0" u="none" strike="noStrike" kern="1200" cap="none" spc="0" normalizeH="0" baseline="0" noProof="0">
                          <a:ln>
                            <a:noFill/>
                          </a:ln>
                          <a:solidFill>
                            <a:prstClr val="black"/>
                          </a:solidFill>
                          <a:effectLst/>
                          <a:uLnTx/>
                          <a:uFillTx/>
                          <a:latin typeface="+mn-lt"/>
                          <a:ea typeface="+mn-ea"/>
                          <a:cs typeface="+mn-cs"/>
                        </a:rPr>
                        <a:t>
 Enjoy the treat you sing about every holiday season: SPAM® Figgy Pudding. This limited-edition variety features notes of cinnamon and nutmeg combined with fig and orange flavors. You’ll taste true holiday comfort that will have you caroling all season long. Visit SPAMFiggyPudding.com to order yours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https://quintly-image-storage.s3.amazonaws.com/17ae4b3a70e3dd334ce253584b65bb45/76be9da6063953712529072c98c6bea9.jpg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51495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- 2022-10-04 06:00:01</a:t>
                      </a:r>
                      <a:r>
                        <a:rPr kumimoji="0" lang="en-US" sz="1000" b="0" i="0" u="none" strike="noStrike" kern="1200" cap="none" spc="0" normalizeH="0" baseline="0" noProof="0">
                          <a:ln>
                            <a:noFill/>
                          </a:ln>
                          <a:solidFill>
                            <a:prstClr val="black"/>
                          </a:solidFill>
                          <a:effectLst/>
                          <a:uLnTx/>
                          <a:uFillTx/>
                          <a:latin typeface="+mn-lt"/>
                          <a:ea typeface="+mn-ea"/>
                          <a:cs typeface="+mn-cs"/>
                        </a:rPr>
                        <a:t>
 New SPAM® Cheesy Fritters…our classic crispy golden battered SPAM® Fritter has been made even more delicious with a tasty heart of melting cheese. Packs contain two fritters and are oven ready. Now available in Iceland 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https://quintly-image-storage.s3.amazonaws.com/8e716dd53c6d37d3c29844a7b931f771/3f9e9df15cf59553c393abaa2212fe96.jpg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27299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- 2022-11-25 06:00:04</a:t>
                      </a:r>
                      <a:r>
                        <a:rPr kumimoji="0" lang="en-US" sz="1000" b="0" i="0" u="none" strike="noStrike" kern="1200" cap="none" spc="0" normalizeH="0" baseline="0" noProof="0">
                          <a:ln>
                            <a:noFill/>
                          </a:ln>
                          <a:solidFill>
                            <a:prstClr val="black"/>
                          </a:solidFill>
                          <a:effectLst/>
                          <a:uLnTx/>
                          <a:uFillTx/>
                          <a:latin typeface="+mn-lt"/>
                          <a:ea typeface="+mn-ea"/>
                          <a:cs typeface="+mn-cs"/>
                        </a:rPr>
                        <a:t>
 5 SPAM® Cheesy Fritters feasts to be won
To hail the launch of SPAM® Cheesy Fritters, we’re giving you the chance to win a 3-course SPAM® Cheesy Fritters frozen meal for four, delivered to your door! And we’ve 5 feasts to give away. To enter simply write ‘SAY CHEESE’ in the comments section below.
Winners will get to choose from one of 3 frozen menus.…See full terms and conditions and the three frozen menu choices via this link here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https://quintly-image-storage.s3.amazonaws.com/8e716dd53c6d37d3c29844a7b931f771/19a8538e3c51ad2de1be6cabc6c48292.jpg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67926217"/>
                  </a:ext>
                </a:extLst>
              </a:tr>
            </a:tbl>
          </a:graphicData>
        </a:graphic>
      </p:graphicFrame>
      <p:sp>
        <p:nvSpPr>
          <p:cNvPr id="4" name="Text Placeholder 3">
            <a:extLst>
              <a:ext uri="{FF2B5EF4-FFF2-40B4-BE49-F238E27FC236}">
                <a16:creationId xmlns:a16="http://schemas.microsoft.com/office/drawing/2014/main" id="{598980BC-8506-45D9-8FC5-0092A6315943}"/>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348913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A22B13-0ECB-4699-9665-0E5425704962}"/>
              </a:ext>
            </a:extLst>
          </p:cNvPr>
          <p:cNvSpPr>
            <a:spLocks noGrp="1"/>
          </p:cNvSpPr>
          <p:nvPr>
            <p:ph type="title"/>
          </p:nvPr>
        </p:nvSpPr>
        <p:spPr/>
        <p:txBody>
          <a:bodyPr/>
          <a:lstStyle/>
          <a:p>
            <a:r>
              <a:rPr lang="en-US"/>
              <a:t>Facebook Own Posts Table | All profiles - 2 of 3</a:t>
            </a:r>
          </a:p>
        </p:txBody>
      </p:sp>
      <p:graphicFrame>
        <p:nvGraphicFramePr>
          <p:cNvPr id="5" name="Table Placeholder 4">
            <a:extLst>
              <a:ext uri="{FF2B5EF4-FFF2-40B4-BE49-F238E27FC236}">
                <a16:creationId xmlns:a16="http://schemas.microsoft.com/office/drawing/2014/main" id="{79AD8E81-AD7B-4556-98FC-3AA45192B8D2}"/>
              </a:ext>
            </a:extLst>
          </p:cNvPr>
          <p:cNvGraphicFramePr>
            <a:graphicFrameLocks noGrp="1"/>
          </p:cNvGraphicFramePr>
          <p:nvPr>
            <p:ph type="tbl" sz="quarter" idx="13"/>
            <p:extLst>
              <p:ext uri="{D42A27DB-BD31-4B8C-83A1-F6EECF244321}">
                <p14:modId xmlns:p14="http://schemas.microsoft.com/office/powerpoint/2010/main" val="653311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96283860"/>
                    </a:ext>
                  </a:extLst>
                </a:gridCol>
                <a:gridCol w="2304288">
                  <a:extLst>
                    <a:ext uri="{9D8B030D-6E8A-4147-A177-3AD203B41FA5}">
                      <a16:colId xmlns:a16="http://schemas.microsoft.com/office/drawing/2014/main" val="1049665215"/>
                    </a:ext>
                  </a:extLst>
                </a:gridCol>
                <a:gridCol w="822960">
                  <a:extLst>
                    <a:ext uri="{9D8B030D-6E8A-4147-A177-3AD203B41FA5}">
                      <a16:colId xmlns:a16="http://schemas.microsoft.com/office/drawing/2014/main" val="3428179413"/>
                    </a:ext>
                  </a:extLst>
                </a:gridCol>
                <a:gridCol w="822960">
                  <a:extLst>
                    <a:ext uri="{9D8B030D-6E8A-4147-A177-3AD203B41FA5}">
                      <a16:colId xmlns:a16="http://schemas.microsoft.com/office/drawing/2014/main" val="1776351065"/>
                    </a:ext>
                  </a:extLst>
                </a:gridCol>
                <a:gridCol w="822960">
                  <a:extLst>
                    <a:ext uri="{9D8B030D-6E8A-4147-A177-3AD203B41FA5}">
                      <a16:colId xmlns:a16="http://schemas.microsoft.com/office/drawing/2014/main" val="837955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1290172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- 2022-11-23 06:00:02</a:t>
                      </a:r>
                      <a:r>
                        <a:rPr kumimoji="0" lang="en-US" sz="1000" b="0" i="0" u="none" strike="noStrike" kern="1200" cap="none" spc="0" normalizeH="0" baseline="0" noProof="0">
                          <a:ln>
                            <a:noFill/>
                          </a:ln>
                          <a:solidFill>
                            <a:prstClr val="black"/>
                          </a:solidFill>
                          <a:effectLst/>
                          <a:uLnTx/>
                          <a:uFillTx/>
                          <a:latin typeface="+mn-lt"/>
                          <a:ea typeface="+mn-ea"/>
                          <a:cs typeface="+mn-cs"/>
                        </a:rPr>
                        <a:t>
 Lick your lips in anticipation. Get ready for prize draw time! 
There are some very tasty things you could win this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https://quintly-image-storage.s3.amazonaws.com/8e716dd53c6d37d3c29844a7b931f771/4670045f26d4dfd3d203673b9e3c3160.jpg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58781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- 2022-12-16 06:00:09</a:t>
                      </a:r>
                      <a:r>
                        <a:rPr kumimoji="0" lang="en-US" sz="1000" b="0" i="0" u="none" strike="noStrike" kern="1200" cap="none" spc="0" normalizeH="0" baseline="0" noProof="0">
                          <a:ln>
                            <a:noFill/>
                          </a:ln>
                          <a:solidFill>
                            <a:prstClr val="black"/>
                          </a:solidFill>
                          <a:effectLst/>
                          <a:uLnTx/>
                          <a:uFillTx/>
                          <a:latin typeface="+mn-lt"/>
                          <a:ea typeface="+mn-ea"/>
                          <a:cs typeface="+mn-cs"/>
                        </a:rPr>
                        <a:t>
 It’s no ordinary piggy. It’s SPAM® Chopped Pork and Ham. Something worth wrapping up to make your festive meal.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https://quintly-image-storage.s3.amazonaws.com/8e716dd53c6d37d3c29844a7b931f771/1270be30e2fbfd9e6890cb7c6a05f5e5.jpg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8733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- 2022-11-15 14:48:43</a:t>
                      </a:r>
                      <a:r>
                        <a:rPr kumimoji="0" lang="en-US" sz="1000" b="0" i="0" u="none" strike="noStrike" kern="1200" cap="none" spc="0" normalizeH="0" baseline="0" noProof="0">
                          <a:ln>
                            <a:noFill/>
                          </a:ln>
                          <a:solidFill>
                            <a:prstClr val="black"/>
                          </a:solidFill>
                          <a:effectLst/>
                          <a:uLnTx/>
                          <a:uFillTx/>
                          <a:latin typeface="+mn-lt"/>
                          <a:ea typeface="+mn-ea"/>
                          <a:cs typeface="+mn-cs"/>
                        </a:rPr>
                        <a:t>
 Good tidings we bring to you in this tin! We wish you a Merry Christmas and a SPAMTASTIC™ New Year with limited-edition SPAM® Figgy Pudding. SPAMFiggyPudding.com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https://quintly-image-storage.s3.amazonaws.com/17ae4b3a70e3dd334ce253584b65bb45/487460acd00c37ea232346db17cf9ad7.jpg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646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SPAM® UK - 2022-10-21 10:36:43</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https://quintly-image-storage.s3.amazonaws.com/8e716dd53c6d37d3c29844a7b931f771/a406e46b170610e2bd789ddd7fb2d6d0.jpg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4351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- 2022-11-17 06:00:02</a:t>
                      </a:r>
                      <a:r>
                        <a:rPr kumimoji="0" lang="en-US" sz="1000" b="0" i="0" u="none" strike="noStrike" kern="1200" cap="none" spc="0" normalizeH="0" baseline="0" noProof="0">
                          <a:ln>
                            <a:noFill/>
                          </a:ln>
                          <a:solidFill>
                            <a:prstClr val="black"/>
                          </a:solidFill>
                          <a:effectLst/>
                          <a:uLnTx/>
                          <a:uFillTx/>
                          <a:latin typeface="+mn-lt"/>
                          <a:ea typeface="+mn-ea"/>
                          <a:cs typeface="+mn-cs"/>
                        </a:rPr>
                        <a:t>
 The thermometer drops. SPAM® Chopped Pork and Ham always rises to the occasion. Pile it high with cheese on a toastie.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https://quintly-image-storage.s3.amazonaws.com/8e716dd53c6d37d3c29844a7b931f771/ac9bf74c26cd68ca3a160b574fcd81a2.jpg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3315590"/>
                  </a:ext>
                </a:extLst>
              </a:tr>
            </a:tbl>
          </a:graphicData>
        </a:graphic>
      </p:graphicFrame>
      <p:sp>
        <p:nvSpPr>
          <p:cNvPr id="4" name="Text Placeholder 3">
            <a:extLst>
              <a:ext uri="{FF2B5EF4-FFF2-40B4-BE49-F238E27FC236}">
                <a16:creationId xmlns:a16="http://schemas.microsoft.com/office/drawing/2014/main" id="{B61729B3-5AB2-419C-9991-3AF771AA7797}"/>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66343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9CDA4-BF86-4A91-945D-08DB409CD393}"/>
              </a:ext>
            </a:extLst>
          </p:cNvPr>
          <p:cNvSpPr>
            <a:spLocks noGrp="1"/>
          </p:cNvSpPr>
          <p:nvPr>
            <p:ph type="title"/>
          </p:nvPr>
        </p:nvSpPr>
        <p:spPr/>
        <p:txBody>
          <a:bodyPr/>
          <a:lstStyle/>
          <a:p>
            <a:r>
              <a:rPr lang="en-US"/>
              <a:t>Facebook Own Posts Table | All profiles - 3 of 3</a:t>
            </a:r>
          </a:p>
        </p:txBody>
      </p:sp>
      <p:graphicFrame>
        <p:nvGraphicFramePr>
          <p:cNvPr id="5" name="Table Placeholder 4">
            <a:extLst>
              <a:ext uri="{FF2B5EF4-FFF2-40B4-BE49-F238E27FC236}">
                <a16:creationId xmlns:a16="http://schemas.microsoft.com/office/drawing/2014/main" id="{EC53BFA7-0306-490B-8E21-6998AD92FE38}"/>
              </a:ext>
            </a:extLst>
          </p:cNvPr>
          <p:cNvGraphicFramePr>
            <a:graphicFrameLocks noGrp="1"/>
          </p:cNvGraphicFramePr>
          <p:nvPr>
            <p:ph type="tbl" sz="quarter" idx="13"/>
            <p:extLst>
              <p:ext uri="{D42A27DB-BD31-4B8C-83A1-F6EECF244321}">
                <p14:modId xmlns:p14="http://schemas.microsoft.com/office/powerpoint/2010/main" val="839039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76624572"/>
                    </a:ext>
                  </a:extLst>
                </a:gridCol>
                <a:gridCol w="2304288">
                  <a:extLst>
                    <a:ext uri="{9D8B030D-6E8A-4147-A177-3AD203B41FA5}">
                      <a16:colId xmlns:a16="http://schemas.microsoft.com/office/drawing/2014/main" val="284853491"/>
                    </a:ext>
                  </a:extLst>
                </a:gridCol>
                <a:gridCol w="822960">
                  <a:extLst>
                    <a:ext uri="{9D8B030D-6E8A-4147-A177-3AD203B41FA5}">
                      <a16:colId xmlns:a16="http://schemas.microsoft.com/office/drawing/2014/main" val="750466234"/>
                    </a:ext>
                  </a:extLst>
                </a:gridCol>
                <a:gridCol w="822960">
                  <a:extLst>
                    <a:ext uri="{9D8B030D-6E8A-4147-A177-3AD203B41FA5}">
                      <a16:colId xmlns:a16="http://schemas.microsoft.com/office/drawing/2014/main" val="1971766877"/>
                    </a:ext>
                  </a:extLst>
                </a:gridCol>
                <a:gridCol w="822960">
                  <a:extLst>
                    <a:ext uri="{9D8B030D-6E8A-4147-A177-3AD203B41FA5}">
                      <a16:colId xmlns:a16="http://schemas.microsoft.com/office/drawing/2014/main" val="2287612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extLst>
                  <a:ext uri="{0D108BD9-81ED-4DB2-BD59-A6C34878D82A}">
                    <a16:rowId xmlns:a16="http://schemas.microsoft.com/office/drawing/2014/main" val="460720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- 2022-10-27 06:00:03</a:t>
                      </a:r>
                      <a:r>
                        <a:rPr kumimoji="0" lang="en-US" sz="1000" b="0" i="0" u="none" strike="noStrike" kern="1200" cap="none" spc="0" normalizeH="0" baseline="0" noProof="0">
                          <a:ln>
                            <a:noFill/>
                          </a:ln>
                          <a:solidFill>
                            <a:prstClr val="black"/>
                          </a:solidFill>
                          <a:effectLst/>
                          <a:uLnTx/>
                          <a:uFillTx/>
                          <a:latin typeface="+mn-lt"/>
                          <a:ea typeface="+mn-ea"/>
                          <a:cs typeface="+mn-cs"/>
                        </a:rPr>
                        <a:t>
 As a chilly autumn beckons, it’s just what we need. Cheesy fritters to warm your cockles with a heart of melting cheese. Ready to bake with succulent SPAM® Chopped Pork and Ham and coated in a crunchy batter. 
Available in Iceland 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https://quintly-image-storage.s3.amazonaws.com/8e716dd53c6d37d3c29844a7b931f771/23c87f7b4c7be4e59de91f735b094d64.jpg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2966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SPAM - 2022-11-21 14:03:08</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https://quintly-image-storage.s3.amazonaws.com/17ae4b3a70e3dd334ce253584b65bb45/6302131e8f45a5addd57e4dba4d6becb.jpg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39917119"/>
                  </a:ext>
                </a:extLst>
              </a:tr>
            </a:tbl>
          </a:graphicData>
        </a:graphic>
      </p:graphicFrame>
      <p:sp>
        <p:nvSpPr>
          <p:cNvPr id="4" name="Text Placeholder 3">
            <a:extLst>
              <a:ext uri="{FF2B5EF4-FFF2-40B4-BE49-F238E27FC236}">
                <a16:creationId xmlns:a16="http://schemas.microsoft.com/office/drawing/2014/main" id="{D7F781B3-763D-4BBF-97DA-CFA748DC83D5}"/>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2932400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C7D5F-6DC9-4E9F-8E2B-336836014169}"/>
              </a:ext>
            </a:extLst>
          </p:cNvPr>
          <p:cNvSpPr>
            <a:spLocks noGrp="1"/>
          </p:cNvSpPr>
          <p:nvPr>
            <p:ph type="title"/>
          </p:nvPr>
        </p:nvSpPr>
        <p:spPr/>
        <p:txBody>
          <a:bodyPr/>
          <a:lstStyle/>
          <a:p>
            <a:r>
              <a:rPr lang="en-US"/>
              <a:t>Facebook Videos Table | All profiles - 1 of 4</a:t>
            </a:r>
          </a:p>
        </p:txBody>
      </p:sp>
      <p:graphicFrame>
        <p:nvGraphicFramePr>
          <p:cNvPr id="5" name="Table Placeholder 4">
            <a:extLst>
              <a:ext uri="{FF2B5EF4-FFF2-40B4-BE49-F238E27FC236}">
                <a16:creationId xmlns:a16="http://schemas.microsoft.com/office/drawing/2014/main" id="{8A7ADD90-2ECA-4D79-A7B6-7DC170359F74}"/>
              </a:ext>
            </a:extLst>
          </p:cNvPr>
          <p:cNvGraphicFramePr>
            <a:graphicFrameLocks noGrp="1"/>
          </p:cNvGraphicFramePr>
          <p:nvPr>
            <p:ph type="tbl" sz="quarter" idx="13"/>
            <p:extLst>
              <p:ext uri="{D42A27DB-BD31-4B8C-83A1-F6EECF244321}">
                <p14:modId xmlns:p14="http://schemas.microsoft.com/office/powerpoint/2010/main" val="288886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18240470"/>
                    </a:ext>
                  </a:extLst>
                </a:gridCol>
                <a:gridCol w="2633472">
                  <a:extLst>
                    <a:ext uri="{9D8B030D-6E8A-4147-A177-3AD203B41FA5}">
                      <a16:colId xmlns:a16="http://schemas.microsoft.com/office/drawing/2014/main" val="3342177173"/>
                    </a:ext>
                  </a:extLst>
                </a:gridCol>
                <a:gridCol w="987552">
                  <a:extLst>
                    <a:ext uri="{9D8B030D-6E8A-4147-A177-3AD203B41FA5}">
                      <a16:colId xmlns:a16="http://schemas.microsoft.com/office/drawing/2014/main" val="3467010471"/>
                    </a:ext>
                  </a:extLst>
                </a:gridCol>
                <a:gridCol w="987552">
                  <a:extLst>
                    <a:ext uri="{9D8B030D-6E8A-4147-A177-3AD203B41FA5}">
                      <a16:colId xmlns:a16="http://schemas.microsoft.com/office/drawing/2014/main" val="452474868"/>
                    </a:ext>
                  </a:extLst>
                </a:gridCol>
                <a:gridCol w="987552">
                  <a:extLst>
                    <a:ext uri="{9D8B030D-6E8A-4147-A177-3AD203B41FA5}">
                      <a16:colId xmlns:a16="http://schemas.microsoft.com/office/drawing/2014/main" val="46114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16076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- 2022-12-16 10:18:46</a:t>
                      </a:r>
                      <a:r>
                        <a:rPr kumimoji="0" lang="en-US" sz="1000" b="0" i="0" u="none" strike="noStrike" kern="1200" cap="none" spc="0" normalizeH="0" baseline="0" noProof="0">
                          <a:ln>
                            <a:noFill/>
                          </a:ln>
                          <a:solidFill>
                            <a:prstClr val="black"/>
                          </a:solidFill>
                          <a:effectLst/>
                          <a:uLnTx/>
                          <a:uFillTx/>
                          <a:latin typeface="+mn-lt"/>
                          <a:ea typeface="+mn-ea"/>
                          <a:cs typeface="+mn-cs"/>
                        </a:rPr>
                        <a:t>
 Here’s a special Christmas treat and message from our good friend @OllieEats…
If you know me by now, it wouldn’t be Christmas without my annual SPAMTASTIC™ Christmas recipe and this time you can share the gift of SPAM® with all your guests with these incredible Yorkshire puddings filled mash potato and SPAM® Chopped Pork and Ham slices.
These are perfect party appetisers for the festive season so go grab your tin of SPAM®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320209913_209457554879155_4662694290602231462_n.jpg?stp=dst-jpg_p160x160&amp;_nc_cat=105&amp;ccb=1-7&amp;_nc_sid=08861d&amp;_nc_ohc=tRu_Y26sDNcAX9QGs-7&amp;_nc_ht=scontent-iad3-1.xx&amp;edm=AGz5Y0wEAAAA&amp;oh=00_AfDnTlZPO_WKrbrkHfb4XotSv9hz6eyerJN_13HMaG6S4Q&amp;oe=63EE119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a:t>
                      </a:r>
                    </a:p>
                  </a:txBody>
                  <a:tcPr/>
                </a:tc>
                <a:extLst>
                  <a:ext uri="{0D108BD9-81ED-4DB2-BD59-A6C34878D82A}">
                    <a16:rowId xmlns:a16="http://schemas.microsoft.com/office/drawing/2014/main" val="589650592"/>
                  </a:ext>
                </a:extLst>
              </a:tr>
            </a:tbl>
          </a:graphicData>
        </a:graphic>
      </p:graphicFrame>
      <p:sp>
        <p:nvSpPr>
          <p:cNvPr id="4" name="Text Placeholder 3">
            <a:extLst>
              <a:ext uri="{FF2B5EF4-FFF2-40B4-BE49-F238E27FC236}">
                <a16:creationId xmlns:a16="http://schemas.microsoft.com/office/drawing/2014/main" id="{DE77DF9C-1C74-469D-95D5-4617710AB2C8}"/>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4782514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6D6BC-6270-4242-BA3A-6CED7AC0DF7A}"/>
              </a:ext>
            </a:extLst>
          </p:cNvPr>
          <p:cNvSpPr>
            <a:spLocks noGrp="1"/>
          </p:cNvSpPr>
          <p:nvPr>
            <p:ph type="title"/>
          </p:nvPr>
        </p:nvSpPr>
        <p:spPr/>
        <p:txBody>
          <a:bodyPr/>
          <a:lstStyle/>
          <a:p>
            <a:r>
              <a:rPr lang="en-US"/>
              <a:t>Facebook Videos Table | All profiles - 2 of 4</a:t>
            </a:r>
          </a:p>
        </p:txBody>
      </p:sp>
      <p:graphicFrame>
        <p:nvGraphicFramePr>
          <p:cNvPr id="5" name="Table Placeholder 4">
            <a:extLst>
              <a:ext uri="{FF2B5EF4-FFF2-40B4-BE49-F238E27FC236}">
                <a16:creationId xmlns:a16="http://schemas.microsoft.com/office/drawing/2014/main" id="{844FF009-67BC-4B1E-9C6E-597A223C382E}"/>
              </a:ext>
            </a:extLst>
          </p:cNvPr>
          <p:cNvGraphicFramePr>
            <a:graphicFrameLocks noGrp="1"/>
          </p:cNvGraphicFramePr>
          <p:nvPr>
            <p:ph type="tbl" sz="quarter" idx="13"/>
            <p:extLst>
              <p:ext uri="{D42A27DB-BD31-4B8C-83A1-F6EECF244321}">
                <p14:modId xmlns:p14="http://schemas.microsoft.com/office/powerpoint/2010/main" val="48572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2134438002"/>
                    </a:ext>
                  </a:extLst>
                </a:gridCol>
                <a:gridCol w="2633472">
                  <a:extLst>
                    <a:ext uri="{9D8B030D-6E8A-4147-A177-3AD203B41FA5}">
                      <a16:colId xmlns:a16="http://schemas.microsoft.com/office/drawing/2014/main" val="2108191928"/>
                    </a:ext>
                  </a:extLst>
                </a:gridCol>
                <a:gridCol w="987552">
                  <a:extLst>
                    <a:ext uri="{9D8B030D-6E8A-4147-A177-3AD203B41FA5}">
                      <a16:colId xmlns:a16="http://schemas.microsoft.com/office/drawing/2014/main" val="3255148847"/>
                    </a:ext>
                  </a:extLst>
                </a:gridCol>
                <a:gridCol w="987552">
                  <a:extLst>
                    <a:ext uri="{9D8B030D-6E8A-4147-A177-3AD203B41FA5}">
                      <a16:colId xmlns:a16="http://schemas.microsoft.com/office/drawing/2014/main" val="3281343505"/>
                    </a:ext>
                  </a:extLst>
                </a:gridCol>
                <a:gridCol w="987552">
                  <a:extLst>
                    <a:ext uri="{9D8B030D-6E8A-4147-A177-3AD203B41FA5}">
                      <a16:colId xmlns:a16="http://schemas.microsoft.com/office/drawing/2014/main" val="1622262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3419383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- 2022-10-19 11:38:41</a:t>
                      </a:r>
                      <a:r>
                        <a:rPr kumimoji="0" lang="en-US" sz="1000" b="0" i="0" u="none" strike="noStrike" kern="1200" cap="none" spc="0" normalizeH="0" baseline="0" noProof="0">
                          <a:ln>
                            <a:noFill/>
                          </a:ln>
                          <a:solidFill>
                            <a:prstClr val="black"/>
                          </a:solidFill>
                          <a:effectLst/>
                          <a:uLnTx/>
                          <a:uFillTx/>
                          <a:latin typeface="+mn-lt"/>
                          <a:ea typeface="+mn-ea"/>
                          <a:cs typeface="+mn-cs"/>
                        </a:rPr>
                        <a:t>
 Another great recipe from our good friend @ollie_eats 
“Looking for a super tasty cost effective lunch idea then look no further. 
Recreate these amazing SPAM® pizzas bagels.
A 340g SPAM® can easily make enough portions for at least 5 people! 
SPAM® Pizzas Bagels.
1 x 340g can SPAM® Chopped Pork and Ham. 
Open bagel x2 halfs. 
Mozzarella 10g. 
Passata 10ml.
Tomato paste 5g.
Italian herb 5g.
Garlic paste 5ml.
So next time you’re hungry grab a can of SPAM® product”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312049252_2195054857344411_8857332842290335394_n.jpg?stp=dst-jpg_p160x160&amp;_nc_cat=101&amp;ccb=1-7&amp;_nc_sid=08861d&amp;_nc_ohc=dpvgh7A3fAwAX_zfhf-&amp;_nc_ht=scontent-iad3-1.xx&amp;edm=AGz5Y0wEAAAA&amp;oh=00_AfBsq-l76hb-Qqsnt5ueAsMG0P-jly7wA476Kqwywy2aZg&amp;oe=63EA8A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extLst>
                  <a:ext uri="{0D108BD9-81ED-4DB2-BD59-A6C34878D82A}">
                    <a16:rowId xmlns:a16="http://schemas.microsoft.com/office/drawing/2014/main" val="3156121877"/>
                  </a:ext>
                </a:extLst>
              </a:tr>
            </a:tbl>
          </a:graphicData>
        </a:graphic>
      </p:graphicFrame>
      <p:sp>
        <p:nvSpPr>
          <p:cNvPr id="4" name="Text Placeholder 3">
            <a:extLst>
              <a:ext uri="{FF2B5EF4-FFF2-40B4-BE49-F238E27FC236}">
                <a16:creationId xmlns:a16="http://schemas.microsoft.com/office/drawing/2014/main" id="{42A46C1C-50B0-4683-A38D-8FC7B387E772}"/>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9483816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DA54-A4A4-4034-9070-5BC51D783702}"/>
              </a:ext>
            </a:extLst>
          </p:cNvPr>
          <p:cNvSpPr>
            <a:spLocks noGrp="1"/>
          </p:cNvSpPr>
          <p:nvPr>
            <p:ph type="title"/>
          </p:nvPr>
        </p:nvSpPr>
        <p:spPr/>
        <p:txBody>
          <a:bodyPr/>
          <a:lstStyle/>
          <a:p>
            <a:r>
              <a:rPr lang="en-US"/>
              <a:t>Facebook Videos Table | All profiles - 3 of 4</a:t>
            </a:r>
          </a:p>
        </p:txBody>
      </p:sp>
      <p:graphicFrame>
        <p:nvGraphicFramePr>
          <p:cNvPr id="5" name="Table Placeholder 4">
            <a:extLst>
              <a:ext uri="{FF2B5EF4-FFF2-40B4-BE49-F238E27FC236}">
                <a16:creationId xmlns:a16="http://schemas.microsoft.com/office/drawing/2014/main" id="{D2D552A6-1218-4638-AB82-8E3B61238AD0}"/>
              </a:ext>
            </a:extLst>
          </p:cNvPr>
          <p:cNvGraphicFramePr>
            <a:graphicFrameLocks noGrp="1"/>
          </p:cNvGraphicFramePr>
          <p:nvPr>
            <p:ph type="tbl" sz="quarter" idx="13"/>
            <p:extLst>
              <p:ext uri="{D42A27DB-BD31-4B8C-83A1-F6EECF244321}">
                <p14:modId xmlns:p14="http://schemas.microsoft.com/office/powerpoint/2010/main" val="1140578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085160733"/>
                    </a:ext>
                  </a:extLst>
                </a:gridCol>
                <a:gridCol w="2633472">
                  <a:extLst>
                    <a:ext uri="{9D8B030D-6E8A-4147-A177-3AD203B41FA5}">
                      <a16:colId xmlns:a16="http://schemas.microsoft.com/office/drawing/2014/main" val="3641228897"/>
                    </a:ext>
                  </a:extLst>
                </a:gridCol>
                <a:gridCol w="987552">
                  <a:extLst>
                    <a:ext uri="{9D8B030D-6E8A-4147-A177-3AD203B41FA5}">
                      <a16:colId xmlns:a16="http://schemas.microsoft.com/office/drawing/2014/main" val="57348227"/>
                    </a:ext>
                  </a:extLst>
                </a:gridCol>
                <a:gridCol w="987552">
                  <a:extLst>
                    <a:ext uri="{9D8B030D-6E8A-4147-A177-3AD203B41FA5}">
                      <a16:colId xmlns:a16="http://schemas.microsoft.com/office/drawing/2014/main" val="60289954"/>
                    </a:ext>
                  </a:extLst>
                </a:gridCol>
                <a:gridCol w="987552">
                  <a:extLst>
                    <a:ext uri="{9D8B030D-6E8A-4147-A177-3AD203B41FA5}">
                      <a16:colId xmlns:a16="http://schemas.microsoft.com/office/drawing/2014/main" val="3794995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2960032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- 2022-12-24 06:00:16</a:t>
                      </a:r>
                      <a:r>
                        <a:rPr kumimoji="0" lang="en-US" sz="1000" b="0" i="0" u="none" strike="noStrike" kern="1200" cap="none" spc="0" normalizeH="0" baseline="0" noProof="0">
                          <a:ln>
                            <a:noFill/>
                          </a:ln>
                          <a:solidFill>
                            <a:prstClr val="black"/>
                          </a:solidFill>
                          <a:effectLst/>
                          <a:uLnTx/>
                          <a:uFillTx/>
                          <a:latin typeface="+mn-lt"/>
                          <a:ea typeface="+mn-ea"/>
                          <a:cs typeface="+mn-cs"/>
                        </a:rPr>
                        <a:t>
 A special Christmas message from our American friends…Good tidings we bring to you in this tin! We wish you a Merry Christmas and a SPAMTASTIC™ New Year with limited-edition SPAM® Figgy Pudding. SPAMFiggyPudding.com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317633028_659391982362136_2997011036365771740_n.jpg?stp=dst-jpg_p168x128&amp;_nc_cat=107&amp;ccb=1-7&amp;_nc_sid=08861d&amp;_nc_ohc=Og6dxoud4xAAX8fE3Jg&amp;_nc_ht=scontent-iad3-2.xx&amp;edm=AGz5Y0wEAAAA&amp;oh=00_AfA3mc9jDJtaaQcRpz7QQ8LwxKlGEanD-UMajbe5wFSpAQ&amp;oe=63E9BC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extLst>
                  <a:ext uri="{0D108BD9-81ED-4DB2-BD59-A6C34878D82A}">
                    <a16:rowId xmlns:a16="http://schemas.microsoft.com/office/drawing/2014/main" val="76599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- 2022-11-10 06:00:13</a:t>
                      </a:r>
                      <a:r>
                        <a:rPr kumimoji="0" lang="en-US" sz="1000" b="0" i="0" u="none" strike="noStrike" kern="1200" cap="none" spc="0" normalizeH="0" baseline="0" noProof="0">
                          <a:ln>
                            <a:noFill/>
                          </a:ln>
                          <a:solidFill>
                            <a:prstClr val="black"/>
                          </a:solidFill>
                          <a:effectLst/>
                          <a:uLnTx/>
                          <a:uFillTx/>
                          <a:latin typeface="+mn-lt"/>
                          <a:ea typeface="+mn-ea"/>
                          <a:cs typeface="+mn-cs"/>
                        </a:rPr>
                        <a:t>
 Everyone is turning to SPAM® Chopped Pork and Ham to beat the winter blues. Don’t go round in circles wondering what to have. Always keep a few cans on standby to sizzle up a quick square meal or snack.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313197688_506065701399401_4975901594554584629_n.jpg?stp=dst-jpg_p160x160&amp;_nc_cat=100&amp;ccb=1-7&amp;_nc_sid=08861d&amp;_nc_ohc=nx2axO23AbsAX9BEKuJ&amp;_nc_ht=scontent-iad3-1.xx&amp;edm=AGz5Y0wEAAAA&amp;oh=00_AfAcL8idg6P0Lko02PjEGo10kq9mbKy9eQqGgJ4CAXKuHw&amp;oe=63ED9C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extLst>
                  <a:ext uri="{0D108BD9-81ED-4DB2-BD59-A6C34878D82A}">
                    <a16:rowId xmlns:a16="http://schemas.microsoft.com/office/drawing/2014/main" val="1421162239"/>
                  </a:ext>
                </a:extLst>
              </a:tr>
            </a:tbl>
          </a:graphicData>
        </a:graphic>
      </p:graphicFrame>
      <p:sp>
        <p:nvSpPr>
          <p:cNvPr id="4" name="Text Placeholder 3">
            <a:extLst>
              <a:ext uri="{FF2B5EF4-FFF2-40B4-BE49-F238E27FC236}">
                <a16:creationId xmlns:a16="http://schemas.microsoft.com/office/drawing/2014/main" id="{125F1B13-CE07-416C-B584-A2F7D5A5E1EB}"/>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309605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0A903-F98D-48B1-B234-DE5A56A2DC75}"/>
              </a:ext>
            </a:extLst>
          </p:cNvPr>
          <p:cNvSpPr>
            <a:spLocks noGrp="1"/>
          </p:cNvSpPr>
          <p:nvPr>
            <p:ph type="title"/>
          </p:nvPr>
        </p:nvSpPr>
        <p:spPr/>
        <p:txBody>
          <a:bodyPr/>
          <a:lstStyle/>
          <a:p>
            <a:r>
              <a:rPr lang="en-US"/>
              <a:t>Facebook Videos Table | All profiles - 4 of 4</a:t>
            </a:r>
          </a:p>
        </p:txBody>
      </p:sp>
      <p:graphicFrame>
        <p:nvGraphicFramePr>
          <p:cNvPr id="5" name="Table Placeholder 4">
            <a:extLst>
              <a:ext uri="{FF2B5EF4-FFF2-40B4-BE49-F238E27FC236}">
                <a16:creationId xmlns:a16="http://schemas.microsoft.com/office/drawing/2014/main" id="{85D84E51-3694-43DF-B723-359ECE85A739}"/>
              </a:ext>
            </a:extLst>
          </p:cNvPr>
          <p:cNvGraphicFramePr>
            <a:graphicFrameLocks noGrp="1"/>
          </p:cNvGraphicFramePr>
          <p:nvPr>
            <p:ph type="tbl" sz="quarter" idx="13"/>
            <p:extLst>
              <p:ext uri="{D42A27DB-BD31-4B8C-83A1-F6EECF244321}">
                <p14:modId xmlns:p14="http://schemas.microsoft.com/office/powerpoint/2010/main" val="321892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2">
                  <a:extLst>
                    <a:ext uri="{9D8B030D-6E8A-4147-A177-3AD203B41FA5}">
                      <a16:colId xmlns:a16="http://schemas.microsoft.com/office/drawing/2014/main" val="3299544249"/>
                    </a:ext>
                  </a:extLst>
                </a:gridCol>
                <a:gridCol w="2633472">
                  <a:extLst>
                    <a:ext uri="{9D8B030D-6E8A-4147-A177-3AD203B41FA5}">
                      <a16:colId xmlns:a16="http://schemas.microsoft.com/office/drawing/2014/main" val="3675424153"/>
                    </a:ext>
                  </a:extLst>
                </a:gridCol>
                <a:gridCol w="987552">
                  <a:extLst>
                    <a:ext uri="{9D8B030D-6E8A-4147-A177-3AD203B41FA5}">
                      <a16:colId xmlns:a16="http://schemas.microsoft.com/office/drawing/2014/main" val="663492907"/>
                    </a:ext>
                  </a:extLst>
                </a:gridCol>
                <a:gridCol w="987552">
                  <a:extLst>
                    <a:ext uri="{9D8B030D-6E8A-4147-A177-3AD203B41FA5}">
                      <a16:colId xmlns:a16="http://schemas.microsoft.com/office/drawing/2014/main" val="2992246210"/>
                    </a:ext>
                  </a:extLst>
                </a:gridCol>
                <a:gridCol w="987552">
                  <a:extLst>
                    <a:ext uri="{9D8B030D-6E8A-4147-A177-3AD203B41FA5}">
                      <a16:colId xmlns:a16="http://schemas.microsoft.com/office/drawing/2014/main" val="2910376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extLst>
                  <a:ext uri="{0D108BD9-81ED-4DB2-BD59-A6C34878D82A}">
                    <a16:rowId xmlns:a16="http://schemas.microsoft.com/office/drawing/2014/main" val="56668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SPAM® UK - 2022-11-04 06:01:21</a:t>
                      </a:r>
                      <a:r>
                        <a:rPr kumimoji="0" lang="en-US" sz="1000" b="0" i="0" u="none" strike="noStrike" kern="1200" cap="none" spc="0" normalizeH="0" baseline="0" noProof="0">
                          <a:ln>
                            <a:noFill/>
                          </a:ln>
                          <a:solidFill>
                            <a:prstClr val="black"/>
                          </a:solidFill>
                          <a:effectLst/>
                          <a:uLnTx/>
                          <a:uFillTx/>
                          <a:latin typeface="+mn-lt"/>
                          <a:ea typeface="+mn-ea"/>
                          <a:cs typeface="+mn-cs"/>
                        </a:rPr>
                        <a:t>
 Wrap up warm this winter...with a heart-warming sizzling wrap or hot grilled sandwich with cheese. SPAM® Chopped Pork and Ham is the ultimate convenient, comfort 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xx.fbcdn.net/v/t15.5256-10/313206887_1141580916775532_7537555982559014558_n.jpg?stp=dst-jpg_p160x160&amp;_nc_cat=107&amp;ccb=1-7&amp;_nc_sid=08861d&amp;_nc_ohc=LUDERFDx9toAX9qOGz_&amp;_nc_ht=scontent-iad3-2.xx&amp;edm=AGz5Y0wEAAAA&amp;oh=00_AfC-rk_bkNW-wrEIbySGMnjyY-PliFcqcfztkz5QCpuW2Q&amp;oe=63D7CF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4140923043"/>
                  </a:ext>
                </a:extLst>
              </a:tr>
            </a:tbl>
          </a:graphicData>
        </a:graphic>
      </p:graphicFrame>
      <p:sp>
        <p:nvSpPr>
          <p:cNvPr id="4" name="Text Placeholder 3">
            <a:extLst>
              <a:ext uri="{FF2B5EF4-FFF2-40B4-BE49-F238E27FC236}">
                <a16:creationId xmlns:a16="http://schemas.microsoft.com/office/drawing/2014/main" id="{39A79988-2C1E-4FA2-AD0B-BBDFFFC2C6FC}"/>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7978596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15E41-B7E8-4378-8A09-16DECC51E2D6}"/>
              </a:ext>
            </a:extLst>
          </p:cNvPr>
          <p:cNvSpPr>
            <a:spLocks noGrp="1"/>
          </p:cNvSpPr>
          <p:nvPr>
            <p:ph type="title"/>
          </p:nvPr>
        </p:nvSpPr>
        <p:spPr/>
        <p:txBody>
          <a:bodyPr/>
          <a:lstStyle/>
          <a:p>
            <a:r>
              <a:rPr lang="en-US"/>
              <a:t>Facebook Fan Age Distribution | All profiles</a:t>
            </a:r>
          </a:p>
        </p:txBody>
      </p:sp>
      <p:graphicFrame>
        <p:nvGraphicFramePr>
          <p:cNvPr id="6" name="Chart Placeholder 5">
            <a:extLst>
              <a:ext uri="{FF2B5EF4-FFF2-40B4-BE49-F238E27FC236}">
                <a16:creationId xmlns:a16="http://schemas.microsoft.com/office/drawing/2014/main" id="{90215645-1237-4120-9771-A2AF5C5013CB}"/>
              </a:ext>
            </a:extLst>
          </p:cNvPr>
          <p:cNvGraphicFramePr>
            <a:graphicFrameLocks noGrp="1"/>
          </p:cNvGraphicFramePr>
          <p:nvPr>
            <p:ph type="chart" sz="quarter" idx="13"/>
            <p:extLst>
              <p:ext uri="{D42A27DB-BD31-4B8C-83A1-F6EECF244321}">
                <p14:modId xmlns:p14="http://schemas.microsoft.com/office/powerpoint/2010/main" val="1074349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92E591-8CB3-4275-A0C0-03F5D2ABEC19}"/>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8AB89188-87EC-4A9F-B535-EC3BFF8C33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012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7FA16-1389-40D5-8D08-302C28A49C64}"/>
              </a:ext>
            </a:extLst>
          </p:cNvPr>
          <p:cNvSpPr>
            <a:spLocks noGrp="1"/>
          </p:cNvSpPr>
          <p:nvPr>
            <p:ph type="title"/>
          </p:nvPr>
        </p:nvSpPr>
        <p:spPr/>
        <p:txBody>
          <a:bodyPr/>
          <a:lstStyle/>
          <a:p>
            <a:r>
              <a:rPr lang="en-US"/>
              <a:t>Facebook Avg. Engagement Rate quarter comparison (previous quarter) Bar Chart | All profiles</a:t>
            </a:r>
          </a:p>
        </p:txBody>
      </p:sp>
      <p:graphicFrame>
        <p:nvGraphicFramePr>
          <p:cNvPr id="6" name="Chart Placeholder 5">
            <a:extLst>
              <a:ext uri="{FF2B5EF4-FFF2-40B4-BE49-F238E27FC236}">
                <a16:creationId xmlns:a16="http://schemas.microsoft.com/office/drawing/2014/main" id="{6F26E37B-248C-49D4-A8DC-CDFE7753AFD9}"/>
              </a:ext>
            </a:extLst>
          </p:cNvPr>
          <p:cNvGraphicFramePr>
            <a:graphicFrameLocks noGrp="1"/>
          </p:cNvGraphicFramePr>
          <p:nvPr>
            <p:ph type="chart" sz="quarter" idx="13"/>
            <p:extLst>
              <p:ext uri="{D42A27DB-BD31-4B8C-83A1-F6EECF244321}">
                <p14:modId xmlns:p14="http://schemas.microsoft.com/office/powerpoint/2010/main" val="3119767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54A546-4BD4-4515-8DB6-19480D2BFCA1}"/>
              </a:ext>
            </a:extLst>
          </p:cNvPr>
          <p:cNvSpPr>
            <a:spLocks noGrp="1"/>
          </p:cNvSpPr>
          <p:nvPr>
            <p:ph type="body" sz="quarter" idx="14"/>
          </p:nvPr>
        </p:nvSpPr>
        <p:spPr/>
        <p:txBody>
          <a:bodyPr/>
          <a:lstStyle/>
          <a:p>
            <a:r>
              <a:rPr lang="en-US"/>
              <a:t>12/11/2020 - 12/31/2022</a:t>
            </a:r>
          </a:p>
        </p:txBody>
      </p:sp>
      <p:sp>
        <p:nvSpPr>
          <p:cNvPr id="5" name="Footer Placeholder 4">
            <a:extLst>
              <a:ext uri="{FF2B5EF4-FFF2-40B4-BE49-F238E27FC236}">
                <a16:creationId xmlns:a16="http://schemas.microsoft.com/office/drawing/2014/main" id="{25D43C4A-3AD9-4B6D-841B-E98534BC0A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41675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10FF55-B79C-4700-878D-E4E9BDB93C5A}"/>
              </a:ext>
            </a:extLst>
          </p:cNvPr>
          <p:cNvSpPr>
            <a:spLocks noGrp="1"/>
          </p:cNvSpPr>
          <p:nvPr>
            <p:ph type="title"/>
          </p:nvPr>
        </p:nvSpPr>
        <p:spPr/>
        <p:txBody>
          <a:bodyPr/>
          <a:lstStyle/>
          <a:p>
            <a:r>
              <a:rPr lang="en-US"/>
              <a:t>Facebook Total impressions quarter comparison (YoY) Bar Chart | All profiles</a:t>
            </a:r>
          </a:p>
        </p:txBody>
      </p:sp>
      <p:graphicFrame>
        <p:nvGraphicFramePr>
          <p:cNvPr id="6" name="Chart Placeholder 5">
            <a:extLst>
              <a:ext uri="{FF2B5EF4-FFF2-40B4-BE49-F238E27FC236}">
                <a16:creationId xmlns:a16="http://schemas.microsoft.com/office/drawing/2014/main" id="{FC1CFA08-8460-42C3-A2CE-6BD2B4A63072}"/>
              </a:ext>
            </a:extLst>
          </p:cNvPr>
          <p:cNvGraphicFramePr>
            <a:graphicFrameLocks noGrp="1"/>
          </p:cNvGraphicFramePr>
          <p:nvPr>
            <p:ph type="chart" sz="quarter" idx="13"/>
            <p:extLst>
              <p:ext uri="{D42A27DB-BD31-4B8C-83A1-F6EECF244321}">
                <p14:modId xmlns:p14="http://schemas.microsoft.com/office/powerpoint/2010/main" val="2670680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82103F-E25C-428A-B0A5-8D918C68BFB1}"/>
              </a:ext>
            </a:extLst>
          </p:cNvPr>
          <p:cNvSpPr>
            <a:spLocks noGrp="1"/>
          </p:cNvSpPr>
          <p:nvPr>
            <p:ph type="body" sz="quarter" idx="14"/>
          </p:nvPr>
        </p:nvSpPr>
        <p:spPr/>
        <p:txBody>
          <a:bodyPr/>
          <a:lstStyle/>
          <a:p>
            <a:r>
              <a:rPr lang="en-US"/>
              <a:t>11/26/2021 - 12/31/2022</a:t>
            </a:r>
          </a:p>
        </p:txBody>
      </p:sp>
      <p:sp>
        <p:nvSpPr>
          <p:cNvPr id="5" name="Footer Placeholder 4">
            <a:extLst>
              <a:ext uri="{FF2B5EF4-FFF2-40B4-BE49-F238E27FC236}">
                <a16:creationId xmlns:a16="http://schemas.microsoft.com/office/drawing/2014/main" id="{04C16DD0-EF0F-4C67-820E-F8A903BAB4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81613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8EC6B-BCBC-478E-A189-839CF5870A93}"/>
              </a:ext>
            </a:extLst>
          </p:cNvPr>
          <p:cNvSpPr>
            <a:spLocks noGrp="1"/>
          </p:cNvSpPr>
          <p:nvPr>
            <p:ph type="title"/>
          </p:nvPr>
        </p:nvSpPr>
        <p:spPr/>
        <p:txBody>
          <a:bodyPr/>
          <a:lstStyle/>
          <a:p>
            <a:r>
              <a:rPr lang="en-US"/>
              <a:t>Instagram Engagements By Weekday | All profiles</a:t>
            </a:r>
          </a:p>
        </p:txBody>
      </p:sp>
      <p:graphicFrame>
        <p:nvGraphicFramePr>
          <p:cNvPr id="6" name="Chart Placeholder 5">
            <a:extLst>
              <a:ext uri="{FF2B5EF4-FFF2-40B4-BE49-F238E27FC236}">
                <a16:creationId xmlns:a16="http://schemas.microsoft.com/office/drawing/2014/main" id="{98F4A6DE-C636-4A0B-A288-C48CAD2B8E47}"/>
              </a:ext>
            </a:extLst>
          </p:cNvPr>
          <p:cNvGraphicFramePr>
            <a:graphicFrameLocks noGrp="1"/>
          </p:cNvGraphicFramePr>
          <p:nvPr>
            <p:ph type="chart" sz="quarter" idx="13"/>
            <p:extLst>
              <p:ext uri="{D42A27DB-BD31-4B8C-83A1-F6EECF244321}">
                <p14:modId xmlns:p14="http://schemas.microsoft.com/office/powerpoint/2010/main" val="26197736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7D5C7E-715A-4131-8DE4-EAE6F05D7CB2}"/>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34E8E34D-3266-46FA-BA38-E6FC3236EC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9135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2D24E-8451-425D-8AC1-F4A9136EA86D}"/>
              </a:ext>
            </a:extLst>
          </p:cNvPr>
          <p:cNvSpPr>
            <a:spLocks noGrp="1"/>
          </p:cNvSpPr>
          <p:nvPr>
            <p:ph type="title"/>
          </p:nvPr>
        </p:nvSpPr>
        <p:spPr/>
        <p:txBody>
          <a:bodyPr/>
          <a:lstStyle/>
          <a:p>
            <a:r>
              <a:rPr lang="en-US"/>
              <a:t>Instagram Average Interactions Per Post | All profiles</a:t>
            </a:r>
          </a:p>
        </p:txBody>
      </p:sp>
      <p:graphicFrame>
        <p:nvGraphicFramePr>
          <p:cNvPr id="6" name="Chart Placeholder 5">
            <a:extLst>
              <a:ext uri="{FF2B5EF4-FFF2-40B4-BE49-F238E27FC236}">
                <a16:creationId xmlns:a16="http://schemas.microsoft.com/office/drawing/2014/main" id="{06805A0A-83DE-43CC-A995-4E118DD5117A}"/>
              </a:ext>
            </a:extLst>
          </p:cNvPr>
          <p:cNvGraphicFramePr>
            <a:graphicFrameLocks noGrp="1"/>
          </p:cNvGraphicFramePr>
          <p:nvPr>
            <p:ph type="chart" sz="quarter" idx="13"/>
            <p:extLst>
              <p:ext uri="{D42A27DB-BD31-4B8C-83A1-F6EECF244321}">
                <p14:modId xmlns:p14="http://schemas.microsoft.com/office/powerpoint/2010/main" val="299971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36680-2AFD-4903-93EC-6DB6C93C4547}"/>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F3776134-C245-4251-96DF-10920AEFB42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3083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C5C-C3FD-4A6C-9B69-A6923556EA97}"/>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2CDA9B82-70ED-45A3-AD65-4016BE25058C}"/>
              </a:ext>
            </a:extLst>
          </p:cNvPr>
          <p:cNvGraphicFramePr>
            <a:graphicFrameLocks noGrp="1"/>
          </p:cNvGraphicFramePr>
          <p:nvPr>
            <p:ph type="chart" sz="quarter" idx="13"/>
            <p:extLst>
              <p:ext uri="{D42A27DB-BD31-4B8C-83A1-F6EECF244321}">
                <p14:modId xmlns:p14="http://schemas.microsoft.com/office/powerpoint/2010/main" val="1736242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E55E94-B8C2-4A10-980B-7AFB8FA0A52D}"/>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AE8A38D5-2C82-475A-8FCA-18454066DC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00275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E8373-1548-4FBC-8267-5477064376C6}"/>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4FCCE7FA-4A86-4C06-8727-323021988801}"/>
              </a:ext>
            </a:extLst>
          </p:cNvPr>
          <p:cNvGraphicFramePr>
            <a:graphicFrameLocks noGrp="1"/>
          </p:cNvGraphicFramePr>
          <p:nvPr>
            <p:ph type="chart" sz="quarter" idx="13"/>
            <p:extLst>
              <p:ext uri="{D42A27DB-BD31-4B8C-83A1-F6EECF244321}">
                <p14:modId xmlns:p14="http://schemas.microsoft.com/office/powerpoint/2010/main" val="40530473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FBD0BF-D137-4CB1-94B7-85D6426EA0E9}"/>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06BF5D0B-D811-44D2-917D-143F028006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1682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BF247-BBA2-4EC4-85EE-A0CA2FFC9A0B}"/>
              </a:ext>
            </a:extLst>
          </p:cNvPr>
          <p:cNvSpPr>
            <a:spLocks noGrp="1"/>
          </p:cNvSpPr>
          <p:nvPr>
            <p:ph type="title"/>
          </p:nvPr>
        </p:nvSpPr>
        <p:spPr/>
        <p:txBody>
          <a:bodyPr/>
          <a:lstStyle/>
          <a:p>
            <a:r>
              <a:rPr lang="en-US"/>
              <a:t>Instagram Average Likes Per Post | All profiles</a:t>
            </a:r>
          </a:p>
        </p:txBody>
      </p:sp>
      <p:graphicFrame>
        <p:nvGraphicFramePr>
          <p:cNvPr id="6" name="Chart Placeholder 5">
            <a:extLst>
              <a:ext uri="{FF2B5EF4-FFF2-40B4-BE49-F238E27FC236}">
                <a16:creationId xmlns:a16="http://schemas.microsoft.com/office/drawing/2014/main" id="{BBFFB516-FDA4-47D0-8657-4B421F9F211E}"/>
              </a:ext>
            </a:extLst>
          </p:cNvPr>
          <p:cNvGraphicFramePr>
            <a:graphicFrameLocks noGrp="1"/>
          </p:cNvGraphicFramePr>
          <p:nvPr>
            <p:ph type="chart" sz="quarter" idx="13"/>
            <p:extLst>
              <p:ext uri="{D42A27DB-BD31-4B8C-83A1-F6EECF244321}">
                <p14:modId xmlns:p14="http://schemas.microsoft.com/office/powerpoint/2010/main" val="3798954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DD5596-E6F6-4E04-8F85-19CD7C343FF4}"/>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13424317-0D07-4825-9356-2191685F1DC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889670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07C58-E0F5-4EC9-A8BA-EA2309E8A758}"/>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DBABFD49-D6B6-4CBF-A474-05127A178B77}"/>
              </a:ext>
            </a:extLst>
          </p:cNvPr>
          <p:cNvGraphicFramePr>
            <a:graphicFrameLocks noGrp="1"/>
          </p:cNvGraphicFramePr>
          <p:nvPr>
            <p:ph type="chart" sz="quarter" idx="13"/>
            <p:extLst>
              <p:ext uri="{D42A27DB-BD31-4B8C-83A1-F6EECF244321}">
                <p14:modId xmlns:p14="http://schemas.microsoft.com/office/powerpoint/2010/main" val="1112931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8FCB8-E821-45B3-B748-BF16A25B7D8D}"/>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17349494-F94E-49ED-AC45-82228F73D5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278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92051-A0B1-4213-B30E-658AA1C4F29B}"/>
              </a:ext>
            </a:extLst>
          </p:cNvPr>
          <p:cNvSpPr>
            <a:spLocks noGrp="1"/>
          </p:cNvSpPr>
          <p:nvPr>
            <p:ph type="title"/>
          </p:nvPr>
        </p:nvSpPr>
        <p:spPr/>
        <p:txBody>
          <a:bodyPr/>
          <a:lstStyle/>
          <a:p>
            <a:r>
              <a:rPr lang="en-US"/>
              <a:t>Instagram Followers Online by Time | All profiles</a:t>
            </a:r>
          </a:p>
        </p:txBody>
      </p:sp>
      <p:graphicFrame>
        <p:nvGraphicFramePr>
          <p:cNvPr id="6" name="Chart Placeholder 5">
            <a:extLst>
              <a:ext uri="{FF2B5EF4-FFF2-40B4-BE49-F238E27FC236}">
                <a16:creationId xmlns:a16="http://schemas.microsoft.com/office/drawing/2014/main" id="{A423839C-A303-40BE-8C19-51A19335C14D}"/>
              </a:ext>
            </a:extLst>
          </p:cNvPr>
          <p:cNvGraphicFramePr>
            <a:graphicFrameLocks noGrp="1"/>
          </p:cNvGraphicFramePr>
          <p:nvPr>
            <p:ph type="chart" sz="quarter" idx="13"/>
            <p:extLst>
              <p:ext uri="{D42A27DB-BD31-4B8C-83A1-F6EECF244321}">
                <p14:modId xmlns:p14="http://schemas.microsoft.com/office/powerpoint/2010/main" val="1475499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CF171E-A6BF-40DF-BBEA-104B22A8B239}"/>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DDE4BCB9-BE18-4191-89DC-C9A34856AE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03349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C0C0D-93D2-4414-87F1-2BEAB00AB3D8}"/>
              </a:ext>
            </a:extLst>
          </p:cNvPr>
          <p:cNvSpPr>
            <a:spLocks noGrp="1"/>
          </p:cNvSpPr>
          <p:nvPr>
            <p:ph type="title"/>
          </p:nvPr>
        </p:nvSpPr>
        <p:spPr/>
        <p:txBody>
          <a:bodyPr/>
          <a:lstStyle/>
          <a:p>
            <a:r>
              <a:rPr lang="en-US"/>
              <a:t>Instagram Key Metrics Radar | All profiles</a:t>
            </a:r>
          </a:p>
        </p:txBody>
      </p:sp>
      <p:graphicFrame>
        <p:nvGraphicFramePr>
          <p:cNvPr id="6" name="Chart Placeholder 5">
            <a:extLst>
              <a:ext uri="{FF2B5EF4-FFF2-40B4-BE49-F238E27FC236}">
                <a16:creationId xmlns:a16="http://schemas.microsoft.com/office/drawing/2014/main" id="{197C2C74-38E4-4460-B326-85E5102588FE}"/>
              </a:ext>
            </a:extLst>
          </p:cNvPr>
          <p:cNvGraphicFramePr>
            <a:graphicFrameLocks noGrp="1"/>
          </p:cNvGraphicFramePr>
          <p:nvPr>
            <p:ph type="chart" sz="quarter" idx="13"/>
            <p:extLst>
              <p:ext uri="{D42A27DB-BD31-4B8C-83A1-F6EECF244321}">
                <p14:modId xmlns:p14="http://schemas.microsoft.com/office/powerpoint/2010/main" val="893562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63403E-29E8-409A-8831-30514F079188}"/>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4E0A1451-DE4D-4FCC-92C1-AA99735DB7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9042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3D9C1-C6CA-4D10-AD19-71409D52FC1A}"/>
              </a:ext>
            </a:extLst>
          </p:cNvPr>
          <p:cNvSpPr>
            <a:spLocks noGrp="1"/>
          </p:cNvSpPr>
          <p:nvPr>
            <p:ph type="title"/>
          </p:nvPr>
        </p:nvSpPr>
        <p:spPr/>
        <p:txBody>
          <a:bodyPr/>
          <a:lstStyle/>
          <a:p>
            <a:r>
              <a:rPr lang="en-US"/>
              <a:t>Instagram Impressions  | All profiles</a:t>
            </a:r>
          </a:p>
        </p:txBody>
      </p:sp>
      <p:graphicFrame>
        <p:nvGraphicFramePr>
          <p:cNvPr id="6" name="Chart Placeholder 5">
            <a:extLst>
              <a:ext uri="{FF2B5EF4-FFF2-40B4-BE49-F238E27FC236}">
                <a16:creationId xmlns:a16="http://schemas.microsoft.com/office/drawing/2014/main" id="{7ED73099-1E25-495E-AFFD-379D482DBC1D}"/>
              </a:ext>
            </a:extLst>
          </p:cNvPr>
          <p:cNvGraphicFramePr>
            <a:graphicFrameLocks noGrp="1"/>
          </p:cNvGraphicFramePr>
          <p:nvPr>
            <p:ph type="chart" sz="quarter" idx="13"/>
            <p:extLst>
              <p:ext uri="{D42A27DB-BD31-4B8C-83A1-F6EECF244321}">
                <p14:modId xmlns:p14="http://schemas.microsoft.com/office/powerpoint/2010/main" val="511975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205995-4E3E-47BD-9218-DA084EE4DF48}"/>
              </a:ext>
            </a:extLst>
          </p:cNvPr>
          <p:cNvSpPr>
            <a:spLocks noGrp="1"/>
          </p:cNvSpPr>
          <p:nvPr>
            <p:ph type="body" sz="quarter" idx="14"/>
          </p:nvPr>
        </p:nvSpPr>
        <p:spPr/>
        <p:txBody>
          <a:bodyPr/>
          <a:lstStyle/>
          <a:p>
            <a:r>
              <a:rPr lang="en-US"/>
              <a:t>10/01/2022 - 12/31/2022</a:t>
            </a:r>
          </a:p>
        </p:txBody>
      </p:sp>
      <p:sp>
        <p:nvSpPr>
          <p:cNvPr id="5" name="Footer Placeholder 4">
            <a:extLst>
              <a:ext uri="{FF2B5EF4-FFF2-40B4-BE49-F238E27FC236}">
                <a16:creationId xmlns:a16="http://schemas.microsoft.com/office/drawing/2014/main" id="{6E4D2E1D-FCB7-4380-A972-C6081BD113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3371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3C9EC-B6A9-457F-A503-EFBDAA38EDD6}"/>
              </a:ext>
            </a:extLst>
          </p:cNvPr>
          <p:cNvSpPr>
            <a:spLocks noGrp="1"/>
          </p:cNvSpPr>
          <p:nvPr>
            <p:ph type="title"/>
          </p:nvPr>
        </p:nvSpPr>
        <p:spPr/>
        <p:txBody>
          <a:bodyPr/>
          <a:lstStyle/>
          <a:p>
            <a:r>
              <a:rPr lang="en-US"/>
              <a:t>Instagram Followers by City Table | All profiles - 1 of 3</a:t>
            </a:r>
          </a:p>
        </p:txBody>
      </p:sp>
      <p:graphicFrame>
        <p:nvGraphicFramePr>
          <p:cNvPr id="5" name="Table Placeholder 4">
            <a:extLst>
              <a:ext uri="{FF2B5EF4-FFF2-40B4-BE49-F238E27FC236}">
                <a16:creationId xmlns:a16="http://schemas.microsoft.com/office/drawing/2014/main" id="{A2A574B5-4199-48EE-A4F2-39459634ED99}"/>
              </a:ext>
            </a:extLst>
          </p:cNvPr>
          <p:cNvGraphicFramePr>
            <a:graphicFrameLocks noGrp="1"/>
          </p:cNvGraphicFramePr>
          <p:nvPr>
            <p:ph type="tbl" sz="quarter" idx="13"/>
            <p:extLst>
              <p:ext uri="{D42A27DB-BD31-4B8C-83A1-F6EECF244321}">
                <p14:modId xmlns:p14="http://schemas.microsoft.com/office/powerpoint/2010/main" val="1071886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912091284"/>
                    </a:ext>
                  </a:extLst>
                </a:gridCol>
                <a:gridCol w="3456432">
                  <a:extLst>
                    <a:ext uri="{9D8B030D-6E8A-4147-A177-3AD203B41FA5}">
                      <a16:colId xmlns:a16="http://schemas.microsoft.com/office/drawing/2014/main" val="3359804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3622814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extLst>
                  <a:ext uri="{0D108BD9-81ED-4DB2-BD59-A6C34878D82A}">
                    <a16:rowId xmlns:a16="http://schemas.microsoft.com/office/drawing/2014/main" val="1224555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Leeds,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88406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Manchester,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275378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Bradford,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45900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Birmingham,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3218208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Liverpool,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4275355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Sheffield,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94686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Bristol,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949584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Edinburgh,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136863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Norwich,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240360093"/>
                  </a:ext>
                </a:extLst>
              </a:tr>
            </a:tbl>
          </a:graphicData>
        </a:graphic>
      </p:graphicFrame>
      <p:sp>
        <p:nvSpPr>
          <p:cNvPr id="4" name="Text Placeholder 3">
            <a:extLst>
              <a:ext uri="{FF2B5EF4-FFF2-40B4-BE49-F238E27FC236}">
                <a16:creationId xmlns:a16="http://schemas.microsoft.com/office/drawing/2014/main" id="{26F01494-0BE3-47E9-83A1-3AF041768F3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42435862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B507E-0516-4AC7-BE54-42D1D432A0B9}"/>
              </a:ext>
            </a:extLst>
          </p:cNvPr>
          <p:cNvSpPr>
            <a:spLocks noGrp="1"/>
          </p:cNvSpPr>
          <p:nvPr>
            <p:ph type="title"/>
          </p:nvPr>
        </p:nvSpPr>
        <p:spPr/>
        <p:txBody>
          <a:bodyPr/>
          <a:lstStyle/>
          <a:p>
            <a:r>
              <a:rPr lang="en-US"/>
              <a:t>Instagram Followers by City Table | All profiles - 2 of 3</a:t>
            </a:r>
          </a:p>
        </p:txBody>
      </p:sp>
      <p:graphicFrame>
        <p:nvGraphicFramePr>
          <p:cNvPr id="5" name="Table Placeholder 4">
            <a:extLst>
              <a:ext uri="{FF2B5EF4-FFF2-40B4-BE49-F238E27FC236}">
                <a16:creationId xmlns:a16="http://schemas.microsoft.com/office/drawing/2014/main" id="{7AA29677-0587-4515-87F4-1A6DDCC9B738}"/>
              </a:ext>
            </a:extLst>
          </p:cNvPr>
          <p:cNvGraphicFramePr>
            <a:graphicFrameLocks noGrp="1"/>
          </p:cNvGraphicFramePr>
          <p:nvPr>
            <p:ph type="tbl" sz="quarter" idx="13"/>
            <p:extLst>
              <p:ext uri="{D42A27DB-BD31-4B8C-83A1-F6EECF244321}">
                <p14:modId xmlns:p14="http://schemas.microsoft.com/office/powerpoint/2010/main" val="2648057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469084177"/>
                    </a:ext>
                  </a:extLst>
                </a:gridCol>
                <a:gridCol w="3456432">
                  <a:extLst>
                    <a:ext uri="{9D8B030D-6E8A-4147-A177-3AD203B41FA5}">
                      <a16:colId xmlns:a16="http://schemas.microsoft.com/office/drawing/2014/main" val="1957784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78103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 Scotland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331262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1431243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Warrington,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534064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Newcastle upon Tyne,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176870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Stockport,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736729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Cardiff, Wales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064338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York,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106871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Telford,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563034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Belfast, Northern Ireland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175537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Brighton and Hove,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7946435"/>
                  </a:ext>
                </a:extLst>
              </a:tr>
            </a:tbl>
          </a:graphicData>
        </a:graphic>
      </p:graphicFrame>
      <p:sp>
        <p:nvSpPr>
          <p:cNvPr id="4" name="Text Placeholder 3">
            <a:extLst>
              <a:ext uri="{FF2B5EF4-FFF2-40B4-BE49-F238E27FC236}">
                <a16:creationId xmlns:a16="http://schemas.microsoft.com/office/drawing/2014/main" id="{2A774A7C-2B5E-4905-A9AF-4AFAECE06965}"/>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507315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7B449-8431-469B-9488-72F299E34AC1}"/>
              </a:ext>
            </a:extLst>
          </p:cNvPr>
          <p:cNvSpPr>
            <a:spLocks noGrp="1"/>
          </p:cNvSpPr>
          <p:nvPr>
            <p:ph type="title"/>
          </p:nvPr>
        </p:nvSpPr>
        <p:spPr/>
        <p:txBody>
          <a:bodyPr/>
          <a:lstStyle/>
          <a:p>
            <a:r>
              <a:rPr lang="en-US"/>
              <a:t>Instagram Followers by City Table | All profiles - 3 of 3</a:t>
            </a:r>
          </a:p>
        </p:txBody>
      </p:sp>
      <p:graphicFrame>
        <p:nvGraphicFramePr>
          <p:cNvPr id="5" name="Table Placeholder 4">
            <a:extLst>
              <a:ext uri="{FF2B5EF4-FFF2-40B4-BE49-F238E27FC236}">
                <a16:creationId xmlns:a16="http://schemas.microsoft.com/office/drawing/2014/main" id="{AA4A1F10-49A8-4332-AF10-086491F8CE91}"/>
              </a:ext>
            </a:extLst>
          </p:cNvPr>
          <p:cNvGraphicFramePr>
            <a:graphicFrameLocks noGrp="1"/>
          </p:cNvGraphicFramePr>
          <p:nvPr>
            <p:ph type="tbl" sz="quarter" idx="13"/>
            <p:extLst>
              <p:ext uri="{D42A27DB-BD31-4B8C-83A1-F6EECF244321}">
                <p14:modId xmlns:p14="http://schemas.microsoft.com/office/powerpoint/2010/main" val="2099857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690872">
                  <a:extLst>
                    <a:ext uri="{9D8B030D-6E8A-4147-A177-3AD203B41FA5}">
                      <a16:colId xmlns:a16="http://schemas.microsoft.com/office/drawing/2014/main" val="1337484497"/>
                    </a:ext>
                  </a:extLst>
                </a:gridCol>
                <a:gridCol w="3456432">
                  <a:extLst>
                    <a:ext uri="{9D8B030D-6E8A-4147-A177-3AD203B41FA5}">
                      <a16:colId xmlns:a16="http://schemas.microsoft.com/office/drawing/2014/main" val="744533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421233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Stoke-on-Trent,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684977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Kingston upon Hull,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65587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Leicester,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08417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Nottingham,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113107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Pontefract, England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2130451285"/>
                  </a:ext>
                </a:extLst>
              </a:tr>
            </a:tbl>
          </a:graphicData>
        </a:graphic>
      </p:graphicFrame>
      <p:sp>
        <p:nvSpPr>
          <p:cNvPr id="4" name="Text Placeholder 3">
            <a:extLst>
              <a:ext uri="{FF2B5EF4-FFF2-40B4-BE49-F238E27FC236}">
                <a16:creationId xmlns:a16="http://schemas.microsoft.com/office/drawing/2014/main" id="{4B006523-1B40-4F64-933D-12F1AB8FD684}"/>
              </a:ext>
            </a:extLst>
          </p:cNvPr>
          <p:cNvSpPr>
            <a:spLocks noGrp="1"/>
          </p:cNvSpPr>
          <p:nvPr>
            <p:ph type="body" sz="quarter" idx="14"/>
          </p:nvPr>
        </p:nvSpPr>
        <p:spPr/>
        <p:txBody>
          <a:bodyPr/>
          <a:lstStyle/>
          <a:p>
            <a:r>
              <a:rPr lang="en-US"/>
              <a:t>12/01/2022 - 12/31/2022</a:t>
            </a:r>
          </a:p>
        </p:txBody>
      </p:sp>
    </p:spTree>
    <p:extLst>
      <p:ext uri="{BB962C8B-B14F-4D97-AF65-F5344CB8AC3E}">
        <p14:creationId xmlns:p14="http://schemas.microsoft.com/office/powerpoint/2010/main" val="39229412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149B2-8253-475A-B0FB-2AEBB5D1E0ED}"/>
              </a:ext>
            </a:extLst>
          </p:cNvPr>
          <p:cNvSpPr>
            <a:spLocks noGrp="1"/>
          </p:cNvSpPr>
          <p:nvPr>
            <p:ph type="title"/>
          </p:nvPr>
        </p:nvSpPr>
        <p:spPr/>
        <p:txBody>
          <a:bodyPr/>
          <a:lstStyle/>
          <a:p>
            <a:r>
              <a:rPr lang="en-US"/>
              <a:t>Instagram Posts Table | All profiles - 1 of 5</a:t>
            </a:r>
          </a:p>
        </p:txBody>
      </p:sp>
      <p:graphicFrame>
        <p:nvGraphicFramePr>
          <p:cNvPr id="5" name="Table Placeholder 4">
            <a:extLst>
              <a:ext uri="{FF2B5EF4-FFF2-40B4-BE49-F238E27FC236}">
                <a16:creationId xmlns:a16="http://schemas.microsoft.com/office/drawing/2014/main" id="{12097EE0-CACE-4FCC-97EB-0675D2B493D8}"/>
              </a:ext>
            </a:extLst>
          </p:cNvPr>
          <p:cNvGraphicFramePr>
            <a:graphicFrameLocks noGrp="1"/>
          </p:cNvGraphicFramePr>
          <p:nvPr>
            <p:ph type="tbl" sz="quarter" idx="13"/>
            <p:extLst>
              <p:ext uri="{D42A27DB-BD31-4B8C-83A1-F6EECF244321}">
                <p14:modId xmlns:p14="http://schemas.microsoft.com/office/powerpoint/2010/main" val="255522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07955643"/>
                    </a:ext>
                  </a:extLst>
                </a:gridCol>
                <a:gridCol w="2551176">
                  <a:extLst>
                    <a:ext uri="{9D8B030D-6E8A-4147-A177-3AD203B41FA5}">
                      <a16:colId xmlns:a16="http://schemas.microsoft.com/office/drawing/2014/main" val="2932719521"/>
                    </a:ext>
                  </a:extLst>
                </a:gridCol>
                <a:gridCol w="1152144">
                  <a:extLst>
                    <a:ext uri="{9D8B030D-6E8A-4147-A177-3AD203B41FA5}">
                      <a16:colId xmlns:a16="http://schemas.microsoft.com/office/drawing/2014/main" val="3672483764"/>
                    </a:ext>
                  </a:extLst>
                </a:gridCol>
                <a:gridCol w="1152144">
                  <a:extLst>
                    <a:ext uri="{9D8B030D-6E8A-4147-A177-3AD203B41FA5}">
                      <a16:colId xmlns:a16="http://schemas.microsoft.com/office/drawing/2014/main" val="230495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02318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- 2022-11-25 06:00:10</a:t>
                      </a:r>
                      <a:r>
                        <a:rPr kumimoji="0" lang="en-US" sz="1000" b="0" i="0" u="none" strike="noStrike" kern="1200" cap="none" spc="0" normalizeH="0" baseline="0" noProof="0">
                          <a:ln>
                            <a:noFill/>
                          </a:ln>
                          <a:solidFill>
                            <a:prstClr val="black"/>
                          </a:solidFill>
                          <a:effectLst/>
                          <a:uLnTx/>
                          <a:uFillTx/>
                          <a:latin typeface="+mn-lt"/>
                          <a:ea typeface="+mn-ea"/>
                          <a:cs typeface="+mn-cs"/>
                        </a:rPr>
                        <a:t>
 5 SPAM® Cheesy Fritters feasts to be won
To hail the launch of SPAM® Cheesy Fritters, we’re giving you the chance to win a 3-course SPAM® Cheesy Fritters frozen meal for four, delivered to your door! And we’ve 5 feasts to give away. To enter simply write ‘SAY CHEESE’ in the comments section below.
Winners will get to choose from one of 3 frozen menus.…See full terms and conditions and the three frozen menu choices via this link here https://www.spam-uk.com/competition-terms-conditions/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https://quintly-image-storage.s3.amazonaws.com/de568818f6231ffd663345b0eaf28ecb/c61d92e50b05a2b1ccfc76ce63c4f181.jpg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extLst>
                  <a:ext uri="{0D108BD9-81ED-4DB2-BD59-A6C34878D82A}">
                    <a16:rowId xmlns:a16="http://schemas.microsoft.com/office/drawing/2014/main" val="2794797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- 2022-12-15 07:39:07</a:t>
                      </a:r>
                      <a:r>
                        <a:rPr kumimoji="0" lang="en-US" sz="1000" b="0" i="0" u="none" strike="noStrike" kern="1200" cap="none" spc="0" normalizeH="0" baseline="0" noProof="0">
                          <a:ln>
                            <a:noFill/>
                          </a:ln>
                          <a:solidFill>
                            <a:prstClr val="black"/>
                          </a:solidFill>
                          <a:effectLst/>
                          <a:uLnTx/>
                          <a:uFillTx/>
                          <a:latin typeface="+mn-lt"/>
                          <a:ea typeface="+mn-ea"/>
                          <a:cs typeface="+mn-cs"/>
                        </a:rPr>
                        <a:t>
 Posted withrepost • ollie_eats If you know me by now, it wouldn’t be Christmas without my annual SPAMTASTIC™ Christmas recipe and this time you can share the gift of officialspamuk with all your guests with these incredible Yorkshire puddings filled mash potato and SPAM® Chopped Pork and Ham slices. 
These are perfect party appetisers for the festive season so go grab your tin of SPAM® this Christmas AD #festivefood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https://quintly-image-storage.s3.amazonaws.com/de568818f6231ffd663345b0eaf28ecb/9694e6b510cd53047463518e2c0ea2d6.jpg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extLst>
                  <a:ext uri="{0D108BD9-81ED-4DB2-BD59-A6C34878D82A}">
                    <a16:rowId xmlns:a16="http://schemas.microsoft.com/office/drawing/2014/main" val="3674446279"/>
                  </a:ext>
                </a:extLst>
              </a:tr>
            </a:tbl>
          </a:graphicData>
        </a:graphic>
      </p:graphicFrame>
      <p:sp>
        <p:nvSpPr>
          <p:cNvPr id="4" name="Text Placeholder 3">
            <a:extLst>
              <a:ext uri="{FF2B5EF4-FFF2-40B4-BE49-F238E27FC236}">
                <a16:creationId xmlns:a16="http://schemas.microsoft.com/office/drawing/2014/main" id="{6BC27EB0-9308-45FC-87F9-FCC797DB52FD}"/>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33722033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E3E5-32A8-4D04-900F-605682159519}"/>
              </a:ext>
            </a:extLst>
          </p:cNvPr>
          <p:cNvSpPr>
            <a:spLocks noGrp="1"/>
          </p:cNvSpPr>
          <p:nvPr>
            <p:ph type="title"/>
          </p:nvPr>
        </p:nvSpPr>
        <p:spPr/>
        <p:txBody>
          <a:bodyPr/>
          <a:lstStyle/>
          <a:p>
            <a:r>
              <a:rPr lang="en-US"/>
              <a:t>Instagram Posts Table | All profiles - 2 of 5</a:t>
            </a:r>
          </a:p>
        </p:txBody>
      </p:sp>
      <p:graphicFrame>
        <p:nvGraphicFramePr>
          <p:cNvPr id="5" name="Table Placeholder 4">
            <a:extLst>
              <a:ext uri="{FF2B5EF4-FFF2-40B4-BE49-F238E27FC236}">
                <a16:creationId xmlns:a16="http://schemas.microsoft.com/office/drawing/2014/main" id="{E18BFF18-BBC6-488D-9E27-1B135B862D1B}"/>
              </a:ext>
            </a:extLst>
          </p:cNvPr>
          <p:cNvGraphicFramePr>
            <a:graphicFrameLocks noGrp="1"/>
          </p:cNvGraphicFramePr>
          <p:nvPr>
            <p:ph type="tbl" sz="quarter" idx="13"/>
            <p:extLst>
              <p:ext uri="{D42A27DB-BD31-4B8C-83A1-F6EECF244321}">
                <p14:modId xmlns:p14="http://schemas.microsoft.com/office/powerpoint/2010/main" val="354481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6541110"/>
                    </a:ext>
                  </a:extLst>
                </a:gridCol>
                <a:gridCol w="2551176">
                  <a:extLst>
                    <a:ext uri="{9D8B030D-6E8A-4147-A177-3AD203B41FA5}">
                      <a16:colId xmlns:a16="http://schemas.microsoft.com/office/drawing/2014/main" val="2554552033"/>
                    </a:ext>
                  </a:extLst>
                </a:gridCol>
                <a:gridCol w="1152144">
                  <a:extLst>
                    <a:ext uri="{9D8B030D-6E8A-4147-A177-3AD203B41FA5}">
                      <a16:colId xmlns:a16="http://schemas.microsoft.com/office/drawing/2014/main" val="4161584885"/>
                    </a:ext>
                  </a:extLst>
                </a:gridCol>
                <a:gridCol w="1152144">
                  <a:extLst>
                    <a:ext uri="{9D8B030D-6E8A-4147-A177-3AD203B41FA5}">
                      <a16:colId xmlns:a16="http://schemas.microsoft.com/office/drawing/2014/main" val="1543863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278190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- 2022-11-16 15:37:27</a:t>
                      </a:r>
                      <a:r>
                        <a:rPr kumimoji="0" lang="en-US" sz="1000" b="0" i="0" u="none" strike="noStrike" kern="1200" cap="none" spc="0" normalizeH="0" baseline="0" noProof="0">
                          <a:ln>
                            <a:noFill/>
                          </a:ln>
                          <a:solidFill>
                            <a:prstClr val="black"/>
                          </a:solidFill>
                          <a:effectLst/>
                          <a:uLnTx/>
                          <a:uFillTx/>
                          <a:latin typeface="+mn-lt"/>
                          <a:ea typeface="+mn-ea"/>
                          <a:cs typeface="+mn-cs"/>
                        </a:rPr>
                        <a:t>
 SPAM® Brand in the U.S. has finally taken the wraps off its seasonal surprise! A special limited edition 'Figgy Pudding' flavour SPAM® Chopped Pork and Ham. It's not available in the UK unfortunately but what do you think of it? Is it something you'd love in your stocking? If not, what would your favourite festive flavour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https://quintly-image-storage.s3.amazonaws.com/de568818f6231ffd663345b0eaf28ecb/729660dada2dea1bc0014366d1a4b125.jpg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extLst>
                  <a:ext uri="{0D108BD9-81ED-4DB2-BD59-A6C34878D82A}">
                    <a16:rowId xmlns:a16="http://schemas.microsoft.com/office/drawing/2014/main" val="477250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- 2022-12-06 17:21:36</a:t>
                      </a:r>
                      <a:r>
                        <a:rPr kumimoji="0" lang="en-US" sz="1000" b="0" i="0" u="none" strike="noStrike" kern="1200" cap="none" spc="0" normalizeH="0" baseline="0" noProof="0">
                          <a:ln>
                            <a:noFill/>
                          </a:ln>
                          <a:solidFill>
                            <a:prstClr val="black"/>
                          </a:solidFill>
                          <a:effectLst/>
                          <a:uLnTx/>
                          <a:uFillTx/>
                          <a:latin typeface="+mn-lt"/>
                          <a:ea typeface="+mn-ea"/>
                          <a:cs typeface="+mn-cs"/>
                        </a:rPr>
                        <a:t>
 Posted withrepost • fryupinspector I decided to #getthecanout and make myself a delicious toasted Christmas SPAM®wich. I lightly fried some slices of SPAM® Chopped Pork and Ham and served it between toasted bread topped with cheese, stuffing and cranberry sauce. So easy to make at home and you can adjust the toppings however you prefer. The perfect snack now the cold nights are drawing in. SPAM® is a unique blend of shoulder pork and leg ham and so versatile. officialspamuk 
•
#ad #SPAMbrand  #SizzlePorkAndMmm #thinkoutsidethecan #getthecanout #festivesandwich #SPAM #christmas #christmassandwich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https://quintly-image-storage.s3.amazonaws.com/de568818f6231ffd663345b0eaf28ecb/7e0e8ca5955981c31a63ba1d66d4073b.jpg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2016076944"/>
                  </a:ext>
                </a:extLst>
              </a:tr>
            </a:tbl>
          </a:graphicData>
        </a:graphic>
      </p:graphicFrame>
      <p:sp>
        <p:nvSpPr>
          <p:cNvPr id="4" name="Text Placeholder 3">
            <a:extLst>
              <a:ext uri="{FF2B5EF4-FFF2-40B4-BE49-F238E27FC236}">
                <a16:creationId xmlns:a16="http://schemas.microsoft.com/office/drawing/2014/main" id="{93C4B0C5-B4BD-4900-A250-17525811A3C4}"/>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9420743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60753-29D9-4A66-8EF4-D18CF2CA0481}"/>
              </a:ext>
            </a:extLst>
          </p:cNvPr>
          <p:cNvSpPr>
            <a:spLocks noGrp="1"/>
          </p:cNvSpPr>
          <p:nvPr>
            <p:ph type="title"/>
          </p:nvPr>
        </p:nvSpPr>
        <p:spPr/>
        <p:txBody>
          <a:bodyPr/>
          <a:lstStyle/>
          <a:p>
            <a:r>
              <a:rPr lang="en-US"/>
              <a:t>Instagram Posts Table | All profiles - 3 of 5</a:t>
            </a:r>
          </a:p>
        </p:txBody>
      </p:sp>
      <p:graphicFrame>
        <p:nvGraphicFramePr>
          <p:cNvPr id="5" name="Table Placeholder 4">
            <a:extLst>
              <a:ext uri="{FF2B5EF4-FFF2-40B4-BE49-F238E27FC236}">
                <a16:creationId xmlns:a16="http://schemas.microsoft.com/office/drawing/2014/main" id="{E8591201-A6CE-42DC-910F-5D62D77FC5DC}"/>
              </a:ext>
            </a:extLst>
          </p:cNvPr>
          <p:cNvGraphicFramePr>
            <a:graphicFrameLocks noGrp="1"/>
          </p:cNvGraphicFramePr>
          <p:nvPr>
            <p:ph type="tbl" sz="quarter" idx="13"/>
            <p:extLst>
              <p:ext uri="{D42A27DB-BD31-4B8C-83A1-F6EECF244321}">
                <p14:modId xmlns:p14="http://schemas.microsoft.com/office/powerpoint/2010/main" val="29938827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90495671"/>
                    </a:ext>
                  </a:extLst>
                </a:gridCol>
                <a:gridCol w="2551176">
                  <a:extLst>
                    <a:ext uri="{9D8B030D-6E8A-4147-A177-3AD203B41FA5}">
                      <a16:colId xmlns:a16="http://schemas.microsoft.com/office/drawing/2014/main" val="144682824"/>
                    </a:ext>
                  </a:extLst>
                </a:gridCol>
                <a:gridCol w="1152144">
                  <a:extLst>
                    <a:ext uri="{9D8B030D-6E8A-4147-A177-3AD203B41FA5}">
                      <a16:colId xmlns:a16="http://schemas.microsoft.com/office/drawing/2014/main" val="423731337"/>
                    </a:ext>
                  </a:extLst>
                </a:gridCol>
                <a:gridCol w="1152144">
                  <a:extLst>
                    <a:ext uri="{9D8B030D-6E8A-4147-A177-3AD203B41FA5}">
                      <a16:colId xmlns:a16="http://schemas.microsoft.com/office/drawing/2014/main" val="3476758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11624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officialspamuk - 2022-10-21 10:36:44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https://quintly-image-storage.s3.amazonaws.com/de568818f6231ffd663345b0eaf28ecb/5b26cd99ee8be9e54799878d4338fbd5.jpg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extLst>
                  <a:ext uri="{0D108BD9-81ED-4DB2-BD59-A6C34878D82A}">
                    <a16:rowId xmlns:a16="http://schemas.microsoft.com/office/drawing/2014/main" val="3164247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- 2022-12-16 06:00:15</a:t>
                      </a:r>
                      <a:r>
                        <a:rPr kumimoji="0" lang="en-US" sz="1000" b="0" i="0" u="none" strike="noStrike" kern="1200" cap="none" spc="0" normalizeH="0" baseline="0" noProof="0">
                          <a:ln>
                            <a:noFill/>
                          </a:ln>
                          <a:solidFill>
                            <a:prstClr val="black"/>
                          </a:solidFill>
                          <a:effectLst/>
                          <a:uLnTx/>
                          <a:uFillTx/>
                          <a:latin typeface="+mn-lt"/>
                          <a:ea typeface="+mn-ea"/>
                          <a:cs typeface="+mn-cs"/>
                        </a:rPr>
                        <a:t>
 It’s no ordinary piggy. It’s SPAM® Chopped Pork and Ham. Something worth wrapping up to make your festive meal.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https://quintly-image-storage.s3.amazonaws.com/de568818f6231ffd663345b0eaf28ecb/5c24bc6d64ff20848587f3d13c7fef4c.jpg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extLst>
                  <a:ext uri="{0D108BD9-81ED-4DB2-BD59-A6C34878D82A}">
                    <a16:rowId xmlns:a16="http://schemas.microsoft.com/office/drawing/2014/main" val="3237980907"/>
                  </a:ext>
                </a:extLst>
              </a:tr>
            </a:tbl>
          </a:graphicData>
        </a:graphic>
      </p:graphicFrame>
      <p:sp>
        <p:nvSpPr>
          <p:cNvPr id="4" name="Text Placeholder 3">
            <a:extLst>
              <a:ext uri="{FF2B5EF4-FFF2-40B4-BE49-F238E27FC236}">
                <a16:creationId xmlns:a16="http://schemas.microsoft.com/office/drawing/2014/main" id="{4D03BBD7-9218-4E0C-8EA6-AC136B51259D}"/>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27239362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3A43-C0AD-4625-A8FF-EA52E51801C9}"/>
              </a:ext>
            </a:extLst>
          </p:cNvPr>
          <p:cNvSpPr>
            <a:spLocks noGrp="1"/>
          </p:cNvSpPr>
          <p:nvPr>
            <p:ph type="title"/>
          </p:nvPr>
        </p:nvSpPr>
        <p:spPr/>
        <p:txBody>
          <a:bodyPr/>
          <a:lstStyle/>
          <a:p>
            <a:r>
              <a:rPr lang="en-US"/>
              <a:t>Instagram Posts Table | All profiles - 4 of 5</a:t>
            </a:r>
          </a:p>
        </p:txBody>
      </p:sp>
      <p:graphicFrame>
        <p:nvGraphicFramePr>
          <p:cNvPr id="5" name="Table Placeholder 4">
            <a:extLst>
              <a:ext uri="{FF2B5EF4-FFF2-40B4-BE49-F238E27FC236}">
                <a16:creationId xmlns:a16="http://schemas.microsoft.com/office/drawing/2014/main" id="{F3E045B1-DD78-4B2E-9B1F-4624A8639220}"/>
              </a:ext>
            </a:extLst>
          </p:cNvPr>
          <p:cNvGraphicFramePr>
            <a:graphicFrameLocks noGrp="1"/>
          </p:cNvGraphicFramePr>
          <p:nvPr>
            <p:ph type="tbl" sz="quarter" idx="13"/>
            <p:extLst>
              <p:ext uri="{D42A27DB-BD31-4B8C-83A1-F6EECF244321}">
                <p14:modId xmlns:p14="http://schemas.microsoft.com/office/powerpoint/2010/main" val="4046441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65305562"/>
                    </a:ext>
                  </a:extLst>
                </a:gridCol>
                <a:gridCol w="2551176">
                  <a:extLst>
                    <a:ext uri="{9D8B030D-6E8A-4147-A177-3AD203B41FA5}">
                      <a16:colId xmlns:a16="http://schemas.microsoft.com/office/drawing/2014/main" val="1769215926"/>
                    </a:ext>
                  </a:extLst>
                </a:gridCol>
                <a:gridCol w="1152144">
                  <a:extLst>
                    <a:ext uri="{9D8B030D-6E8A-4147-A177-3AD203B41FA5}">
                      <a16:colId xmlns:a16="http://schemas.microsoft.com/office/drawing/2014/main" val="559978788"/>
                    </a:ext>
                  </a:extLst>
                </a:gridCol>
                <a:gridCol w="1152144">
                  <a:extLst>
                    <a:ext uri="{9D8B030D-6E8A-4147-A177-3AD203B41FA5}">
                      <a16:colId xmlns:a16="http://schemas.microsoft.com/office/drawing/2014/main" val="1655588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1928431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- 2022-10-19 11:16:26</a:t>
                      </a:r>
                      <a:r>
                        <a:rPr kumimoji="0" lang="en-US" sz="1000" b="0" i="0" u="none" strike="noStrike" kern="1200" cap="none" spc="0" normalizeH="0" baseline="0" noProof="0">
                          <a:ln>
                            <a:noFill/>
                          </a:ln>
                          <a:solidFill>
                            <a:prstClr val="black"/>
                          </a:solidFill>
                          <a:effectLst/>
                          <a:uLnTx/>
                          <a:uFillTx/>
                          <a:latin typeface="+mn-lt"/>
                          <a:ea typeface="+mn-ea"/>
                          <a:cs typeface="+mn-cs"/>
                        </a:rPr>
                        <a:t>
 Posted withrepost • ollie_eats Looking for a super tasty cost affective lunch idea then look no further 
Re create these amazing officialspamuk pizzas bagels 
A 340g SPAM® can easily makes enough portions for at least 5 people! 
SPAM® Pizzas Bagels 
SPAM® Chopped Pork and Ham 
open Bagel x2 halfs 
mozzarella 10g 
Passata 10ml 
Tomato paste 5g
Italian herb 5g 
Garlic paste 5ml 
So next time your hungry grab a can of SPAM® AD #bagels #pizza #lunchideas #costeffective #midweekmeals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https://quintly-image-storage.s3.amazonaws.com/de568818f6231ffd663345b0eaf28ecb/282f7d301a567d94940fec1a8dcccd45.jpg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3110605946"/>
                  </a:ext>
                </a:extLst>
              </a:tr>
            </a:tbl>
          </a:graphicData>
        </a:graphic>
      </p:graphicFrame>
      <p:sp>
        <p:nvSpPr>
          <p:cNvPr id="4" name="Text Placeholder 3">
            <a:extLst>
              <a:ext uri="{FF2B5EF4-FFF2-40B4-BE49-F238E27FC236}">
                <a16:creationId xmlns:a16="http://schemas.microsoft.com/office/drawing/2014/main" id="{159B86C6-6B1D-4202-8B2D-67B169AD6196}"/>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8648800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997D7-F567-4648-AFC2-3963A3BF0773}"/>
              </a:ext>
            </a:extLst>
          </p:cNvPr>
          <p:cNvSpPr>
            <a:spLocks noGrp="1"/>
          </p:cNvSpPr>
          <p:nvPr>
            <p:ph type="title"/>
          </p:nvPr>
        </p:nvSpPr>
        <p:spPr/>
        <p:txBody>
          <a:bodyPr/>
          <a:lstStyle/>
          <a:p>
            <a:r>
              <a:rPr lang="en-US"/>
              <a:t>Instagram Posts Table | All profiles - 5 of 5</a:t>
            </a:r>
          </a:p>
        </p:txBody>
      </p:sp>
      <p:graphicFrame>
        <p:nvGraphicFramePr>
          <p:cNvPr id="5" name="Table Placeholder 4">
            <a:extLst>
              <a:ext uri="{FF2B5EF4-FFF2-40B4-BE49-F238E27FC236}">
                <a16:creationId xmlns:a16="http://schemas.microsoft.com/office/drawing/2014/main" id="{69D86483-86E8-4348-AE06-ADB251A3518F}"/>
              </a:ext>
            </a:extLst>
          </p:cNvPr>
          <p:cNvGraphicFramePr>
            <a:graphicFrameLocks noGrp="1"/>
          </p:cNvGraphicFramePr>
          <p:nvPr>
            <p:ph type="tbl" sz="quarter" idx="13"/>
            <p:extLst>
              <p:ext uri="{D42A27DB-BD31-4B8C-83A1-F6EECF244321}">
                <p14:modId xmlns:p14="http://schemas.microsoft.com/office/powerpoint/2010/main" val="3356135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1793838"/>
                    </a:ext>
                  </a:extLst>
                </a:gridCol>
                <a:gridCol w="2551176">
                  <a:extLst>
                    <a:ext uri="{9D8B030D-6E8A-4147-A177-3AD203B41FA5}">
                      <a16:colId xmlns:a16="http://schemas.microsoft.com/office/drawing/2014/main" val="723141587"/>
                    </a:ext>
                  </a:extLst>
                </a:gridCol>
                <a:gridCol w="1152144">
                  <a:extLst>
                    <a:ext uri="{9D8B030D-6E8A-4147-A177-3AD203B41FA5}">
                      <a16:colId xmlns:a16="http://schemas.microsoft.com/office/drawing/2014/main" val="1777322323"/>
                    </a:ext>
                  </a:extLst>
                </a:gridCol>
                <a:gridCol w="1152144">
                  <a:extLst>
                    <a:ext uri="{9D8B030D-6E8A-4147-A177-3AD203B41FA5}">
                      <a16:colId xmlns:a16="http://schemas.microsoft.com/office/drawing/2014/main" val="2673219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extLst>
                  <a:ext uri="{0D108BD9-81ED-4DB2-BD59-A6C34878D82A}">
                    <a16:rowId xmlns:a16="http://schemas.microsoft.com/office/drawing/2014/main" val="374465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- 2022-10-04 06:00:05</a:t>
                      </a:r>
                      <a:r>
                        <a:rPr kumimoji="0" lang="en-US" sz="1000" b="0" i="0" u="none" strike="noStrike" kern="1200" cap="none" spc="0" normalizeH="0" baseline="0" noProof="0">
                          <a:ln>
                            <a:noFill/>
                          </a:ln>
                          <a:solidFill>
                            <a:prstClr val="black"/>
                          </a:solidFill>
                          <a:effectLst/>
                          <a:uLnTx/>
                          <a:uFillTx/>
                          <a:latin typeface="+mn-lt"/>
                          <a:ea typeface="+mn-ea"/>
                          <a:cs typeface="+mn-cs"/>
                        </a:rPr>
                        <a:t>
 New SPAM® Cheesy Fritters…our classic crispy golden battered SPAM® Fritter has been made even more delicious with a tasty heart of melting cheese. Packs contain two fritters and are oven ready. Now available in Iceland stores nationwide.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https://quintly-image-storage.s3.amazonaws.com/de568818f6231ffd663345b0eaf28ecb/d61289662da1c7a8024aca784f2ee1bb.jpg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extLst>
                  <a:ext uri="{0D108BD9-81ED-4DB2-BD59-A6C34878D82A}">
                    <a16:rowId xmlns:a16="http://schemas.microsoft.com/office/drawing/2014/main" val="9150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- 2022-11-23 06:00:02</a:t>
                      </a:r>
                      <a:r>
                        <a:rPr kumimoji="0" lang="en-US" sz="1000" b="0" i="0" u="none" strike="noStrike" kern="1200" cap="none" spc="0" normalizeH="0" baseline="0" noProof="0">
                          <a:ln>
                            <a:noFill/>
                          </a:ln>
                          <a:solidFill>
                            <a:prstClr val="black"/>
                          </a:solidFill>
                          <a:effectLst/>
                          <a:uLnTx/>
                          <a:uFillTx/>
                          <a:latin typeface="+mn-lt"/>
                          <a:ea typeface="+mn-ea"/>
                          <a:cs typeface="+mn-cs"/>
                        </a:rPr>
                        <a:t>
 Lick your lips in anticipation. Get ready for prize draw time! 
There are some very tasty things you could win this 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https://quintly-image-storage.s3.amazonaws.com/de568818f6231ffd663345b0eaf28ecb/8bf49a2bd7907b9557efba609c043a76.jpg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extLst>
                  <a:ext uri="{0D108BD9-81ED-4DB2-BD59-A6C34878D82A}">
                    <a16:rowId xmlns:a16="http://schemas.microsoft.com/office/drawing/2014/main" val="251998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officialspamuk - 2022-10-20 06:00:05</a:t>
                      </a:r>
                      <a:r>
                        <a:rPr kumimoji="0" lang="en-US" sz="1000" b="0" i="0" u="none" strike="noStrike" kern="1200" cap="none" spc="0" normalizeH="0" baseline="0" noProof="0">
                          <a:ln>
                            <a:noFill/>
                          </a:ln>
                          <a:solidFill>
                            <a:prstClr val="black"/>
                          </a:solidFill>
                          <a:effectLst/>
                          <a:uLnTx/>
                          <a:uFillTx/>
                          <a:latin typeface="+mn-lt"/>
                          <a:ea typeface="+mn-ea"/>
                          <a:cs typeface="+mn-cs"/>
                        </a:rPr>
                        <a:t>
 Our new frozen cheesy fritters are already selling like hot cakes in Iceland stores nationwide. So what next? Garlic butter? Curry sauce? What filling would you like to find inside a SPAM® Fritter? 
Let us know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https://quintly-image-storage.s3.amazonaws.com/de568818f6231ffd663345b0eaf28ecb/a5484d47e12dc4a92354786354efd36d.jpg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2430450803"/>
                  </a:ext>
                </a:extLst>
              </a:tr>
            </a:tbl>
          </a:graphicData>
        </a:graphic>
      </p:graphicFrame>
      <p:sp>
        <p:nvSpPr>
          <p:cNvPr id="4" name="Text Placeholder 3">
            <a:extLst>
              <a:ext uri="{FF2B5EF4-FFF2-40B4-BE49-F238E27FC236}">
                <a16:creationId xmlns:a16="http://schemas.microsoft.com/office/drawing/2014/main" id="{E650CE1C-66CF-47F2-BB02-DE8389C24EE9}"/>
              </a:ext>
            </a:extLst>
          </p:cNvPr>
          <p:cNvSpPr>
            <a:spLocks noGrp="1"/>
          </p:cNvSpPr>
          <p:nvPr>
            <p:ph type="body" sz="quarter" idx="14"/>
          </p:nvPr>
        </p:nvSpPr>
        <p:spPr/>
        <p:txBody>
          <a:bodyPr/>
          <a:lstStyle/>
          <a:p>
            <a:r>
              <a:rPr lang="en-US"/>
              <a:t>10/01/2022 - 12/31/2022</a:t>
            </a:r>
          </a:p>
        </p:txBody>
      </p:sp>
    </p:spTree>
    <p:extLst>
      <p:ext uri="{BB962C8B-B14F-4D97-AF65-F5344CB8AC3E}">
        <p14:creationId xmlns:p14="http://schemas.microsoft.com/office/powerpoint/2010/main" val="11967176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1638</Words>
  <Application>Microsoft Office PowerPoint</Application>
  <PresentationFormat>On-screen Show (4:3)</PresentationFormat>
  <Paragraphs>359</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SPAM 2021 Q3 Report</vt:lpstr>
      <vt:lpstr>Facebook Impressions | All profiles</vt:lpstr>
      <vt:lpstr>Facebook Average Interactions Per Post | All profiles</vt:lpstr>
      <vt:lpstr>Facebook Engaged Users | All profiles</vt:lpstr>
      <vt:lpstr>Facebook Engagement Rate By Post Type | All profiles</vt:lpstr>
      <vt:lpstr>Facebook Engagement Rate | All profiles</vt:lpstr>
      <vt:lpstr>Facebook Video Views | All profiles</vt:lpstr>
      <vt:lpstr>Instagram Followers Demographics | All profiles</vt:lpstr>
      <vt:lpstr>Facebook Fans or Followers Total | All profiles</vt:lpstr>
      <vt:lpstr>Facebook Interactions Distribution | All profiles</vt:lpstr>
      <vt:lpstr>Facebook Fan Demographics | All profiles</vt:lpstr>
      <vt:lpstr>Facebook Fans By City Table | All profiles</vt:lpstr>
      <vt:lpstr>Facebook Own Posts Table | All profiles - 1 of 3</vt:lpstr>
      <vt:lpstr>Facebook Own Posts Table | All profiles - 2 of 3</vt:lpstr>
      <vt:lpstr>Facebook Own Posts Table | All profiles - 3 of 3</vt:lpstr>
      <vt:lpstr>Facebook Videos Table | All profiles - 1 of 4</vt:lpstr>
      <vt:lpstr>Facebook Videos Table | All profiles - 2 of 4</vt:lpstr>
      <vt:lpstr>Facebook Videos Table | All profiles - 3 of 4</vt:lpstr>
      <vt:lpstr>Facebook Videos Table | All profiles - 4 of 4</vt:lpstr>
      <vt:lpstr>Facebook Fan Age Distribution | All profiles</vt:lpstr>
      <vt:lpstr>Facebook Avg. Engagement Rate quarter comparison (previous quarter) Bar Chart | All profiles</vt:lpstr>
      <vt:lpstr>Facebook Total impressions quarter comparison (YoY) Bar Chart | All profiles</vt:lpstr>
      <vt:lpstr>Instagram Engagements By Weekday | All profiles</vt:lpstr>
      <vt:lpstr>Instagram Average Interactions Per Post | All profiles</vt:lpstr>
      <vt:lpstr>Instagram Followers Total | All profiles</vt:lpstr>
      <vt:lpstr>Instagram Reach | All profiles</vt:lpstr>
      <vt:lpstr>Instagram Average Likes Per Post | All profiles</vt:lpstr>
      <vt:lpstr>Instagram Organic Reach By Weekday | All profiles</vt:lpstr>
      <vt:lpstr>Instagram Followers Online by Time | All profiles</vt:lpstr>
      <vt:lpstr>Instagram Key Metrics Radar | All profiles</vt:lpstr>
      <vt:lpstr>Instagram Impressions  | All profiles</vt:lpstr>
      <vt:lpstr>Instagram Followers by City Table | All profiles - 1 of 3</vt:lpstr>
      <vt:lpstr>Instagram Followers by City Table | All profiles - 2 of 3</vt:lpstr>
      <vt:lpstr>Instagram Followers by City Table | All profiles - 3 of 3</vt:lpstr>
      <vt:lpstr>Instagram Posts Table | All profiles - 1 of 5</vt:lpstr>
      <vt:lpstr>Instagram Posts Table | All profiles - 2 of 5</vt:lpstr>
      <vt:lpstr>Instagram Posts Table | All profiles - 3 of 5</vt:lpstr>
      <vt:lpstr>Instagram Posts Table | All profiles - 4 of 5</vt:lpstr>
      <vt:lpstr>Instagram Posts Table | All profiles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SPAM 2021 Q3 Report</dc:title>
  <dc:creator>Administrator</dc:creator>
  <cp:lastModifiedBy>Administrator</cp:lastModifiedBy>
  <cp:revision>1</cp:revision>
  <dcterms:created xsi:type="dcterms:W3CDTF">2023-02-12T15:01:04Z</dcterms:created>
  <dcterms:modified xsi:type="dcterms:W3CDTF">2023-02-12T15:02:55Z</dcterms:modified>
</cp:coreProperties>
</file>