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F79D-4A30-807B-75626EACB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054248"/>
        <c:axId val="410045064"/>
      </c:lineChart>
      <c:catAx>
        <c:axId val="41005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45064"/>
        <c:crosses val="autoZero"/>
        <c:auto val="1"/>
        <c:lblAlgn val="ctr"/>
        <c:lblOffset val="100"/>
        <c:noMultiLvlLbl val="0"/>
      </c:catAx>
      <c:valAx>
        <c:axId val="41004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05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42C1-3EEA-4ED7-A3BF-8C8CAA3A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F93B8-57C1-4439-8FBD-5A4609FFA4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44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0B1E6-2A97-4CE4-9414-F5AFA90B7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00A02-BDBC-4555-87A1-63CB98A7C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73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All profiles</dc:title>
  <dc:creator>Administrator</dc:creator>
  <cp:lastModifiedBy>Administrator</cp:lastModifiedBy>
  <cp:revision>1</cp:revision>
  <dcterms:created xsi:type="dcterms:W3CDTF">2023-02-12T14:15:10Z</dcterms:created>
  <dcterms:modified xsi:type="dcterms:W3CDTF">2023-02-12T14:15:14Z</dcterms:modified>
</cp:coreProperties>
</file>