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BC6E-4A63-8B3F-9CDD7180B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544432"/>
        <c:axId val="288167424"/>
      </c:lineChart>
      <c:catAx>
        <c:axId val="3325444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67424"/>
        <c:crosses val="autoZero"/>
        <c:auto val="1"/>
        <c:lblAlgn val="ctr"/>
        <c:lblOffset val="100"/>
        <c:noMultiLvlLbl val="0"/>
      </c:catAx>
      <c:valAx>
        <c:axId val="28816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4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2C7C-E092-4812-A01D-0EB8D9C71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A32965-544B-4B8A-A5AA-AB2B065826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079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3E438-A2CF-43AA-9CFC-3D590C69B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EB82D-C82B-4E2E-8A24-FB1B24D1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708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All profiles</dc:title>
  <dc:creator>Administrator</dc:creator>
  <cp:lastModifiedBy>Administrator</cp:lastModifiedBy>
  <cp:revision>1</cp:revision>
  <dcterms:created xsi:type="dcterms:W3CDTF">2023-02-12T14:14:06Z</dcterms:created>
  <dcterms:modified xsi:type="dcterms:W3CDTF">2023-02-12T14:14:26Z</dcterms:modified>
</cp:coreProperties>
</file>