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 id="294" r:id="rId37"/>
    <p:sldId id="296" r:id="rId38"/>
    <p:sldId id="297" r:id="rId39"/>
    <p:sldId id="298" r:id="rId40"/>
    <p:sldId id="299" r:id="rId41"/>
    <p:sldId id="300" r:id="rId42"/>
    <p:sldId id="301"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44743</c:v>
                </c:pt>
                <c:pt idx="1">
                  <c:v>44744</c:v>
                </c:pt>
                <c:pt idx="2">
                  <c:v>44745</c:v>
                </c:pt>
                <c:pt idx="3">
                  <c:v>44746</c:v>
                </c:pt>
                <c:pt idx="4">
                  <c:v>44747</c:v>
                </c:pt>
                <c:pt idx="5">
                  <c:v>44748</c:v>
                </c:pt>
                <c:pt idx="6">
                  <c:v>44749</c:v>
                </c:pt>
                <c:pt idx="7">
                  <c:v>44750</c:v>
                </c:pt>
                <c:pt idx="8">
                  <c:v>44751</c:v>
                </c:pt>
                <c:pt idx="9">
                  <c:v>44752</c:v>
                </c:pt>
                <c:pt idx="10">
                  <c:v>44753</c:v>
                </c:pt>
                <c:pt idx="11">
                  <c:v>44754</c:v>
                </c:pt>
                <c:pt idx="12">
                  <c:v>44755</c:v>
                </c:pt>
                <c:pt idx="13">
                  <c:v>44756</c:v>
                </c:pt>
                <c:pt idx="14">
                  <c:v>44757</c:v>
                </c:pt>
                <c:pt idx="15">
                  <c:v>44758</c:v>
                </c:pt>
                <c:pt idx="16">
                  <c:v>44759</c:v>
                </c:pt>
                <c:pt idx="17">
                  <c:v>44760</c:v>
                </c:pt>
                <c:pt idx="18">
                  <c:v>44761</c:v>
                </c:pt>
                <c:pt idx="19">
                  <c:v>44762</c:v>
                </c:pt>
                <c:pt idx="20">
                  <c:v>44763</c:v>
                </c:pt>
                <c:pt idx="21">
                  <c:v>44764</c:v>
                </c:pt>
                <c:pt idx="22">
                  <c:v>44765</c:v>
                </c:pt>
                <c:pt idx="23">
                  <c:v>44766</c:v>
                </c:pt>
                <c:pt idx="24">
                  <c:v>44767</c:v>
                </c:pt>
                <c:pt idx="25">
                  <c:v>44768</c:v>
                </c:pt>
                <c:pt idx="26">
                  <c:v>44769</c:v>
                </c:pt>
                <c:pt idx="27">
                  <c:v>44770</c:v>
                </c:pt>
                <c:pt idx="28">
                  <c:v>44771</c:v>
                </c:pt>
                <c:pt idx="29">
                  <c:v>44772</c:v>
                </c:pt>
                <c:pt idx="30">
                  <c:v>44773</c:v>
                </c:pt>
                <c:pt idx="31">
                  <c:v>44774</c:v>
                </c:pt>
                <c:pt idx="32">
                  <c:v>44775</c:v>
                </c:pt>
                <c:pt idx="33">
                  <c:v>44776</c:v>
                </c:pt>
                <c:pt idx="34">
                  <c:v>44777</c:v>
                </c:pt>
                <c:pt idx="35">
                  <c:v>44778</c:v>
                </c:pt>
                <c:pt idx="36">
                  <c:v>44779</c:v>
                </c:pt>
                <c:pt idx="37">
                  <c:v>44780</c:v>
                </c:pt>
                <c:pt idx="38">
                  <c:v>44781</c:v>
                </c:pt>
                <c:pt idx="39">
                  <c:v>44782</c:v>
                </c:pt>
                <c:pt idx="40">
                  <c:v>44783</c:v>
                </c:pt>
                <c:pt idx="41">
                  <c:v>44784</c:v>
                </c:pt>
                <c:pt idx="42">
                  <c:v>44785</c:v>
                </c:pt>
                <c:pt idx="43">
                  <c:v>44786</c:v>
                </c:pt>
                <c:pt idx="44">
                  <c:v>44787</c:v>
                </c:pt>
                <c:pt idx="45">
                  <c:v>44788</c:v>
                </c:pt>
                <c:pt idx="46">
                  <c:v>44789</c:v>
                </c:pt>
                <c:pt idx="47">
                  <c:v>44790</c:v>
                </c:pt>
                <c:pt idx="48">
                  <c:v>44791</c:v>
                </c:pt>
                <c:pt idx="49">
                  <c:v>44792</c:v>
                </c:pt>
                <c:pt idx="50">
                  <c:v>44793</c:v>
                </c:pt>
                <c:pt idx="51">
                  <c:v>44794</c:v>
                </c:pt>
                <c:pt idx="52">
                  <c:v>44795</c:v>
                </c:pt>
                <c:pt idx="53">
                  <c:v>44796</c:v>
                </c:pt>
                <c:pt idx="54">
                  <c:v>44797</c:v>
                </c:pt>
                <c:pt idx="55">
                  <c:v>44798</c:v>
                </c:pt>
                <c:pt idx="56">
                  <c:v>44799</c:v>
                </c:pt>
                <c:pt idx="57">
                  <c:v>44800</c:v>
                </c:pt>
                <c:pt idx="58">
                  <c:v>44801</c:v>
                </c:pt>
                <c:pt idx="59">
                  <c:v>44802</c:v>
                </c:pt>
                <c:pt idx="60">
                  <c:v>44803</c:v>
                </c:pt>
                <c:pt idx="61">
                  <c:v>44804</c:v>
                </c:pt>
                <c:pt idx="62">
                  <c:v>44805</c:v>
                </c:pt>
                <c:pt idx="63">
                  <c:v>44806</c:v>
                </c:pt>
                <c:pt idx="64">
                  <c:v>44807</c:v>
                </c:pt>
                <c:pt idx="65">
                  <c:v>44808</c:v>
                </c:pt>
                <c:pt idx="66">
                  <c:v>44809</c:v>
                </c:pt>
                <c:pt idx="67">
                  <c:v>44810</c:v>
                </c:pt>
                <c:pt idx="68">
                  <c:v>44811</c:v>
                </c:pt>
                <c:pt idx="69">
                  <c:v>44812</c:v>
                </c:pt>
                <c:pt idx="70">
                  <c:v>44813</c:v>
                </c:pt>
                <c:pt idx="71">
                  <c:v>44814</c:v>
                </c:pt>
                <c:pt idx="72">
                  <c:v>44815</c:v>
                </c:pt>
                <c:pt idx="73">
                  <c:v>44816</c:v>
                </c:pt>
                <c:pt idx="74">
                  <c:v>44817</c:v>
                </c:pt>
                <c:pt idx="75">
                  <c:v>44818</c:v>
                </c:pt>
                <c:pt idx="76">
                  <c:v>44819</c:v>
                </c:pt>
                <c:pt idx="77">
                  <c:v>44820</c:v>
                </c:pt>
                <c:pt idx="78">
                  <c:v>44821</c:v>
                </c:pt>
                <c:pt idx="79">
                  <c:v>44822</c:v>
                </c:pt>
                <c:pt idx="80">
                  <c:v>44823</c:v>
                </c:pt>
                <c:pt idx="81">
                  <c:v>44824</c:v>
                </c:pt>
                <c:pt idx="82">
                  <c:v>44825</c:v>
                </c:pt>
                <c:pt idx="83">
                  <c:v>44826</c:v>
                </c:pt>
                <c:pt idx="84">
                  <c:v>44827</c:v>
                </c:pt>
                <c:pt idx="85">
                  <c:v>44828</c:v>
                </c:pt>
                <c:pt idx="86">
                  <c:v>44829</c:v>
                </c:pt>
                <c:pt idx="87">
                  <c:v>44830</c:v>
                </c:pt>
                <c:pt idx="88">
                  <c:v>44831</c:v>
                </c:pt>
                <c:pt idx="89">
                  <c:v>44832</c:v>
                </c:pt>
                <c:pt idx="90">
                  <c:v>44833</c:v>
                </c:pt>
                <c:pt idx="91">
                  <c:v>44834</c:v>
                </c:pt>
              </c:numCache>
            </c:numRef>
          </c:cat>
          <c:val>
            <c:numRef>
              <c:f>Sheet1!$B$2:$B$93</c:f>
              <c:numCache>
                <c:formatCode>General</c:formatCode>
                <c:ptCount val="92"/>
                <c:pt idx="0">
                  <c:v>5353</c:v>
                </c:pt>
                <c:pt idx="1">
                  <c:v>2556</c:v>
                </c:pt>
                <c:pt idx="2">
                  <c:v>2433</c:v>
                </c:pt>
                <c:pt idx="3">
                  <c:v>3036</c:v>
                </c:pt>
                <c:pt idx="4">
                  <c:v>6161</c:v>
                </c:pt>
                <c:pt idx="5">
                  <c:v>2456</c:v>
                </c:pt>
                <c:pt idx="6">
                  <c:v>4481</c:v>
                </c:pt>
                <c:pt idx="7">
                  <c:v>7156</c:v>
                </c:pt>
                <c:pt idx="8">
                  <c:v>2686</c:v>
                </c:pt>
                <c:pt idx="9">
                  <c:v>2705</c:v>
                </c:pt>
                <c:pt idx="10">
                  <c:v>695</c:v>
                </c:pt>
                <c:pt idx="11">
                  <c:v>341</c:v>
                </c:pt>
                <c:pt idx="12">
                  <c:v>6256</c:v>
                </c:pt>
                <c:pt idx="13">
                  <c:v>4707</c:v>
                </c:pt>
                <c:pt idx="14">
                  <c:v>8779</c:v>
                </c:pt>
                <c:pt idx="15">
                  <c:v>2877</c:v>
                </c:pt>
                <c:pt idx="16">
                  <c:v>1753</c:v>
                </c:pt>
                <c:pt idx="17">
                  <c:v>1404</c:v>
                </c:pt>
                <c:pt idx="18">
                  <c:v>329</c:v>
                </c:pt>
                <c:pt idx="19">
                  <c:v>339</c:v>
                </c:pt>
                <c:pt idx="20">
                  <c:v>220</c:v>
                </c:pt>
                <c:pt idx="21">
                  <c:v>263</c:v>
                </c:pt>
                <c:pt idx="22">
                  <c:v>186</c:v>
                </c:pt>
                <c:pt idx="23">
                  <c:v>194</c:v>
                </c:pt>
                <c:pt idx="24">
                  <c:v>3391</c:v>
                </c:pt>
                <c:pt idx="25">
                  <c:v>8173</c:v>
                </c:pt>
                <c:pt idx="26">
                  <c:v>2552</c:v>
                </c:pt>
                <c:pt idx="27">
                  <c:v>4304</c:v>
                </c:pt>
                <c:pt idx="28">
                  <c:v>8273</c:v>
                </c:pt>
                <c:pt idx="29">
                  <c:v>4088</c:v>
                </c:pt>
                <c:pt idx="30">
                  <c:v>2882</c:v>
                </c:pt>
                <c:pt idx="31">
                  <c:v>1090</c:v>
                </c:pt>
                <c:pt idx="32">
                  <c:v>434</c:v>
                </c:pt>
                <c:pt idx="33">
                  <c:v>909</c:v>
                </c:pt>
                <c:pt idx="34">
                  <c:v>7840</c:v>
                </c:pt>
                <c:pt idx="35">
                  <c:v>11728</c:v>
                </c:pt>
                <c:pt idx="36">
                  <c:v>7686</c:v>
                </c:pt>
                <c:pt idx="37">
                  <c:v>9353</c:v>
                </c:pt>
                <c:pt idx="38">
                  <c:v>6492</c:v>
                </c:pt>
                <c:pt idx="39">
                  <c:v>2704</c:v>
                </c:pt>
                <c:pt idx="40">
                  <c:v>9993</c:v>
                </c:pt>
                <c:pt idx="41">
                  <c:v>11797</c:v>
                </c:pt>
                <c:pt idx="42">
                  <c:v>8341</c:v>
                </c:pt>
                <c:pt idx="43">
                  <c:v>9895</c:v>
                </c:pt>
                <c:pt idx="44">
                  <c:v>5711</c:v>
                </c:pt>
                <c:pt idx="45">
                  <c:v>2204</c:v>
                </c:pt>
                <c:pt idx="46">
                  <c:v>5193</c:v>
                </c:pt>
                <c:pt idx="47">
                  <c:v>11385</c:v>
                </c:pt>
                <c:pt idx="48">
                  <c:v>11830</c:v>
                </c:pt>
                <c:pt idx="49">
                  <c:v>7500</c:v>
                </c:pt>
                <c:pt idx="50">
                  <c:v>13722</c:v>
                </c:pt>
                <c:pt idx="51">
                  <c:v>15981</c:v>
                </c:pt>
                <c:pt idx="52">
                  <c:v>14176</c:v>
                </c:pt>
                <c:pt idx="53">
                  <c:v>4226</c:v>
                </c:pt>
                <c:pt idx="54">
                  <c:v>426</c:v>
                </c:pt>
                <c:pt idx="55">
                  <c:v>14457</c:v>
                </c:pt>
                <c:pt idx="56">
                  <c:v>10914</c:v>
                </c:pt>
                <c:pt idx="57">
                  <c:v>10901</c:v>
                </c:pt>
                <c:pt idx="58">
                  <c:v>10694</c:v>
                </c:pt>
                <c:pt idx="59">
                  <c:v>29068</c:v>
                </c:pt>
                <c:pt idx="60">
                  <c:v>9387</c:v>
                </c:pt>
                <c:pt idx="61">
                  <c:v>1347</c:v>
                </c:pt>
                <c:pt idx="62">
                  <c:v>997</c:v>
                </c:pt>
                <c:pt idx="63">
                  <c:v>826</c:v>
                </c:pt>
                <c:pt idx="64">
                  <c:v>464</c:v>
                </c:pt>
                <c:pt idx="65">
                  <c:v>492</c:v>
                </c:pt>
                <c:pt idx="66">
                  <c:v>388</c:v>
                </c:pt>
                <c:pt idx="67">
                  <c:v>602</c:v>
                </c:pt>
                <c:pt idx="68">
                  <c:v>4219</c:v>
                </c:pt>
                <c:pt idx="69">
                  <c:v>13786</c:v>
                </c:pt>
                <c:pt idx="70">
                  <c:v>38189</c:v>
                </c:pt>
                <c:pt idx="71">
                  <c:v>9303</c:v>
                </c:pt>
                <c:pt idx="72">
                  <c:v>5979</c:v>
                </c:pt>
                <c:pt idx="73">
                  <c:v>3993</c:v>
                </c:pt>
                <c:pt idx="74">
                  <c:v>10084</c:v>
                </c:pt>
                <c:pt idx="75">
                  <c:v>3944</c:v>
                </c:pt>
                <c:pt idx="76">
                  <c:v>4484</c:v>
                </c:pt>
                <c:pt idx="77">
                  <c:v>12943</c:v>
                </c:pt>
                <c:pt idx="78">
                  <c:v>4237</c:v>
                </c:pt>
                <c:pt idx="79">
                  <c:v>3657</c:v>
                </c:pt>
                <c:pt idx="80">
                  <c:v>5386</c:v>
                </c:pt>
                <c:pt idx="81">
                  <c:v>509</c:v>
                </c:pt>
                <c:pt idx="82">
                  <c:v>2131</c:v>
                </c:pt>
                <c:pt idx="83">
                  <c:v>6216</c:v>
                </c:pt>
                <c:pt idx="84">
                  <c:v>1883</c:v>
                </c:pt>
                <c:pt idx="85">
                  <c:v>1704</c:v>
                </c:pt>
                <c:pt idx="86">
                  <c:v>2135</c:v>
                </c:pt>
                <c:pt idx="87">
                  <c:v>2577</c:v>
                </c:pt>
                <c:pt idx="88">
                  <c:v>12911</c:v>
                </c:pt>
                <c:pt idx="89">
                  <c:v>3857</c:v>
                </c:pt>
                <c:pt idx="90">
                  <c:v>3289</c:v>
                </c:pt>
                <c:pt idx="91">
                  <c:v>3558</c:v>
                </c:pt>
              </c:numCache>
            </c:numRef>
          </c:val>
          <c:smooth val="0"/>
          <c:extLst>
            <c:ext xmlns:c16="http://schemas.microsoft.com/office/drawing/2014/chart" uri="{C3380CC4-5D6E-409C-BE32-E72D297353CC}">
              <c16:uniqueId val="{00000000-7D35-46EE-8D71-FD5FE666BD02}"/>
            </c:ext>
          </c:extLst>
        </c:ser>
        <c:dLbls>
          <c:showLegendKey val="0"/>
          <c:showVal val="0"/>
          <c:showCatName val="0"/>
          <c:showSerName val="0"/>
          <c:showPercent val="0"/>
          <c:showBubbleSize val="0"/>
        </c:dLbls>
        <c:smooth val="0"/>
        <c:axId val="351561952"/>
        <c:axId val="351560640"/>
      </c:lineChart>
      <c:dateAx>
        <c:axId val="351561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60640"/>
        <c:crosses val="autoZero"/>
        <c:auto val="1"/>
        <c:lblOffset val="100"/>
        <c:baseTimeUnit val="days"/>
      </c:dateAx>
      <c:valAx>
        <c:axId val="351560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61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44743</c:v>
                </c:pt>
                <c:pt idx="1">
                  <c:v>44744</c:v>
                </c:pt>
                <c:pt idx="2">
                  <c:v>44745</c:v>
                </c:pt>
                <c:pt idx="3">
                  <c:v>44746</c:v>
                </c:pt>
                <c:pt idx="4">
                  <c:v>44747</c:v>
                </c:pt>
                <c:pt idx="5">
                  <c:v>44748</c:v>
                </c:pt>
                <c:pt idx="6">
                  <c:v>44749</c:v>
                </c:pt>
                <c:pt idx="7">
                  <c:v>44750</c:v>
                </c:pt>
                <c:pt idx="8">
                  <c:v>44751</c:v>
                </c:pt>
                <c:pt idx="9">
                  <c:v>44752</c:v>
                </c:pt>
                <c:pt idx="10">
                  <c:v>44753</c:v>
                </c:pt>
                <c:pt idx="11">
                  <c:v>44754</c:v>
                </c:pt>
                <c:pt idx="12">
                  <c:v>44755</c:v>
                </c:pt>
                <c:pt idx="13">
                  <c:v>44756</c:v>
                </c:pt>
                <c:pt idx="14">
                  <c:v>44757</c:v>
                </c:pt>
                <c:pt idx="15">
                  <c:v>44758</c:v>
                </c:pt>
                <c:pt idx="16">
                  <c:v>44759</c:v>
                </c:pt>
                <c:pt idx="17">
                  <c:v>44760</c:v>
                </c:pt>
                <c:pt idx="18">
                  <c:v>44761</c:v>
                </c:pt>
                <c:pt idx="19">
                  <c:v>44762</c:v>
                </c:pt>
                <c:pt idx="20">
                  <c:v>44763</c:v>
                </c:pt>
                <c:pt idx="21">
                  <c:v>44764</c:v>
                </c:pt>
                <c:pt idx="22">
                  <c:v>44765</c:v>
                </c:pt>
                <c:pt idx="23">
                  <c:v>44766</c:v>
                </c:pt>
                <c:pt idx="24">
                  <c:v>44767</c:v>
                </c:pt>
                <c:pt idx="25">
                  <c:v>44768</c:v>
                </c:pt>
                <c:pt idx="26">
                  <c:v>44769</c:v>
                </c:pt>
                <c:pt idx="27">
                  <c:v>44770</c:v>
                </c:pt>
                <c:pt idx="28">
                  <c:v>44771</c:v>
                </c:pt>
                <c:pt idx="29">
                  <c:v>44772</c:v>
                </c:pt>
                <c:pt idx="30">
                  <c:v>44773</c:v>
                </c:pt>
                <c:pt idx="31">
                  <c:v>44774</c:v>
                </c:pt>
                <c:pt idx="32">
                  <c:v>44775</c:v>
                </c:pt>
                <c:pt idx="33">
                  <c:v>44776</c:v>
                </c:pt>
                <c:pt idx="34">
                  <c:v>44777</c:v>
                </c:pt>
                <c:pt idx="35">
                  <c:v>44778</c:v>
                </c:pt>
                <c:pt idx="36">
                  <c:v>44779</c:v>
                </c:pt>
                <c:pt idx="37">
                  <c:v>44780</c:v>
                </c:pt>
                <c:pt idx="38">
                  <c:v>44781</c:v>
                </c:pt>
                <c:pt idx="39">
                  <c:v>44782</c:v>
                </c:pt>
                <c:pt idx="40">
                  <c:v>44783</c:v>
                </c:pt>
                <c:pt idx="41">
                  <c:v>44784</c:v>
                </c:pt>
                <c:pt idx="42">
                  <c:v>44785</c:v>
                </c:pt>
                <c:pt idx="43">
                  <c:v>44786</c:v>
                </c:pt>
                <c:pt idx="44">
                  <c:v>44787</c:v>
                </c:pt>
                <c:pt idx="45">
                  <c:v>44788</c:v>
                </c:pt>
                <c:pt idx="46">
                  <c:v>44789</c:v>
                </c:pt>
                <c:pt idx="47">
                  <c:v>44790</c:v>
                </c:pt>
                <c:pt idx="48">
                  <c:v>44791</c:v>
                </c:pt>
                <c:pt idx="49">
                  <c:v>44792</c:v>
                </c:pt>
                <c:pt idx="50">
                  <c:v>44793</c:v>
                </c:pt>
                <c:pt idx="51">
                  <c:v>44794</c:v>
                </c:pt>
                <c:pt idx="52">
                  <c:v>44795</c:v>
                </c:pt>
                <c:pt idx="53">
                  <c:v>44796</c:v>
                </c:pt>
                <c:pt idx="54">
                  <c:v>44797</c:v>
                </c:pt>
                <c:pt idx="55">
                  <c:v>44798</c:v>
                </c:pt>
                <c:pt idx="56">
                  <c:v>44799</c:v>
                </c:pt>
                <c:pt idx="57">
                  <c:v>44800</c:v>
                </c:pt>
                <c:pt idx="58">
                  <c:v>44801</c:v>
                </c:pt>
                <c:pt idx="59">
                  <c:v>44802</c:v>
                </c:pt>
                <c:pt idx="60">
                  <c:v>44803</c:v>
                </c:pt>
                <c:pt idx="61">
                  <c:v>44804</c:v>
                </c:pt>
                <c:pt idx="62">
                  <c:v>44805</c:v>
                </c:pt>
                <c:pt idx="63">
                  <c:v>44806</c:v>
                </c:pt>
                <c:pt idx="64">
                  <c:v>44807</c:v>
                </c:pt>
                <c:pt idx="65">
                  <c:v>44808</c:v>
                </c:pt>
                <c:pt idx="66">
                  <c:v>44809</c:v>
                </c:pt>
                <c:pt idx="67">
                  <c:v>44810</c:v>
                </c:pt>
                <c:pt idx="68">
                  <c:v>44811</c:v>
                </c:pt>
                <c:pt idx="69">
                  <c:v>44812</c:v>
                </c:pt>
                <c:pt idx="70">
                  <c:v>44813</c:v>
                </c:pt>
                <c:pt idx="71">
                  <c:v>44814</c:v>
                </c:pt>
                <c:pt idx="72">
                  <c:v>44815</c:v>
                </c:pt>
                <c:pt idx="73">
                  <c:v>44816</c:v>
                </c:pt>
                <c:pt idx="74">
                  <c:v>44817</c:v>
                </c:pt>
                <c:pt idx="75">
                  <c:v>44818</c:v>
                </c:pt>
                <c:pt idx="76">
                  <c:v>44819</c:v>
                </c:pt>
                <c:pt idx="77">
                  <c:v>44820</c:v>
                </c:pt>
                <c:pt idx="78">
                  <c:v>44821</c:v>
                </c:pt>
                <c:pt idx="79">
                  <c:v>44822</c:v>
                </c:pt>
                <c:pt idx="80">
                  <c:v>44823</c:v>
                </c:pt>
                <c:pt idx="81">
                  <c:v>44824</c:v>
                </c:pt>
                <c:pt idx="82">
                  <c:v>44825</c:v>
                </c:pt>
                <c:pt idx="83">
                  <c:v>44826</c:v>
                </c:pt>
                <c:pt idx="84">
                  <c:v>44827</c:v>
                </c:pt>
                <c:pt idx="85">
                  <c:v>44828</c:v>
                </c:pt>
                <c:pt idx="86">
                  <c:v>44829</c:v>
                </c:pt>
                <c:pt idx="87">
                  <c:v>44830</c:v>
                </c:pt>
                <c:pt idx="88">
                  <c:v>44831</c:v>
                </c:pt>
                <c:pt idx="89">
                  <c:v>44832</c:v>
                </c:pt>
                <c:pt idx="90">
                  <c:v>44833</c:v>
                </c:pt>
                <c:pt idx="91">
                  <c:v>44834</c:v>
                </c:pt>
              </c:numCache>
            </c:numRef>
          </c:cat>
          <c:val>
            <c:numRef>
              <c:f>Sheet1!$B$2:$B$93</c:f>
              <c:numCache>
                <c:formatCode>General</c:formatCode>
                <c:ptCount val="92"/>
                <c:pt idx="0">
                  <c:v>412</c:v>
                </c:pt>
                <c:pt idx="1">
                  <c:v>0</c:v>
                </c:pt>
                <c:pt idx="2">
                  <c:v>0</c:v>
                </c:pt>
                <c:pt idx="3">
                  <c:v>0</c:v>
                </c:pt>
                <c:pt idx="4">
                  <c:v>317</c:v>
                </c:pt>
                <c:pt idx="5">
                  <c:v>0</c:v>
                </c:pt>
                <c:pt idx="6">
                  <c:v>0</c:v>
                </c:pt>
                <c:pt idx="7">
                  <c:v>364</c:v>
                </c:pt>
                <c:pt idx="8">
                  <c:v>0</c:v>
                </c:pt>
                <c:pt idx="9">
                  <c:v>0</c:v>
                </c:pt>
                <c:pt idx="10">
                  <c:v>0</c:v>
                </c:pt>
                <c:pt idx="11">
                  <c:v>0</c:v>
                </c:pt>
                <c:pt idx="12">
                  <c:v>257</c:v>
                </c:pt>
                <c:pt idx="13">
                  <c:v>0</c:v>
                </c:pt>
                <c:pt idx="14">
                  <c:v>170</c:v>
                </c:pt>
                <c:pt idx="15">
                  <c:v>0</c:v>
                </c:pt>
                <c:pt idx="16">
                  <c:v>0</c:v>
                </c:pt>
                <c:pt idx="17">
                  <c:v>0</c:v>
                </c:pt>
                <c:pt idx="18">
                  <c:v>0</c:v>
                </c:pt>
                <c:pt idx="19">
                  <c:v>0</c:v>
                </c:pt>
                <c:pt idx="20">
                  <c:v>0</c:v>
                </c:pt>
                <c:pt idx="21">
                  <c:v>0</c:v>
                </c:pt>
                <c:pt idx="22">
                  <c:v>0</c:v>
                </c:pt>
                <c:pt idx="23">
                  <c:v>0</c:v>
                </c:pt>
                <c:pt idx="24">
                  <c:v>0</c:v>
                </c:pt>
                <c:pt idx="25">
                  <c:v>298</c:v>
                </c:pt>
                <c:pt idx="26">
                  <c:v>0</c:v>
                </c:pt>
                <c:pt idx="27">
                  <c:v>0</c:v>
                </c:pt>
                <c:pt idx="28">
                  <c:v>242</c:v>
                </c:pt>
                <c:pt idx="29">
                  <c:v>0</c:v>
                </c:pt>
                <c:pt idx="30">
                  <c:v>0</c:v>
                </c:pt>
                <c:pt idx="31">
                  <c:v>0</c:v>
                </c:pt>
                <c:pt idx="32">
                  <c:v>0</c:v>
                </c:pt>
                <c:pt idx="33">
                  <c:v>0</c:v>
                </c:pt>
                <c:pt idx="34">
                  <c:v>115</c:v>
                </c:pt>
                <c:pt idx="35">
                  <c:v>558</c:v>
                </c:pt>
                <c:pt idx="36">
                  <c:v>0</c:v>
                </c:pt>
                <c:pt idx="37">
                  <c:v>0</c:v>
                </c:pt>
                <c:pt idx="38">
                  <c:v>0</c:v>
                </c:pt>
                <c:pt idx="39">
                  <c:v>0</c:v>
                </c:pt>
                <c:pt idx="40">
                  <c:v>565</c:v>
                </c:pt>
                <c:pt idx="41">
                  <c:v>428</c:v>
                </c:pt>
                <c:pt idx="42">
                  <c:v>0</c:v>
                </c:pt>
                <c:pt idx="43">
                  <c:v>18</c:v>
                </c:pt>
                <c:pt idx="44">
                  <c:v>0</c:v>
                </c:pt>
                <c:pt idx="45">
                  <c:v>0</c:v>
                </c:pt>
                <c:pt idx="46">
                  <c:v>296</c:v>
                </c:pt>
                <c:pt idx="47">
                  <c:v>0</c:v>
                </c:pt>
                <c:pt idx="48">
                  <c:v>592</c:v>
                </c:pt>
                <c:pt idx="49">
                  <c:v>0</c:v>
                </c:pt>
                <c:pt idx="50">
                  <c:v>262</c:v>
                </c:pt>
                <c:pt idx="51">
                  <c:v>0</c:v>
                </c:pt>
                <c:pt idx="52">
                  <c:v>0</c:v>
                </c:pt>
                <c:pt idx="53">
                  <c:v>0</c:v>
                </c:pt>
                <c:pt idx="54">
                  <c:v>0</c:v>
                </c:pt>
                <c:pt idx="55">
                  <c:v>310</c:v>
                </c:pt>
                <c:pt idx="56">
                  <c:v>77</c:v>
                </c:pt>
                <c:pt idx="57">
                  <c:v>0</c:v>
                </c:pt>
                <c:pt idx="58">
                  <c:v>0</c:v>
                </c:pt>
                <c:pt idx="59">
                  <c:v>0</c:v>
                </c:pt>
                <c:pt idx="60">
                  <c:v>49</c:v>
                </c:pt>
                <c:pt idx="61">
                  <c:v>0</c:v>
                </c:pt>
                <c:pt idx="62">
                  <c:v>0</c:v>
                </c:pt>
                <c:pt idx="63">
                  <c:v>0</c:v>
                </c:pt>
                <c:pt idx="64">
                  <c:v>0</c:v>
                </c:pt>
                <c:pt idx="65">
                  <c:v>0</c:v>
                </c:pt>
                <c:pt idx="66">
                  <c:v>0</c:v>
                </c:pt>
                <c:pt idx="67">
                  <c:v>0</c:v>
                </c:pt>
                <c:pt idx="68">
                  <c:v>0</c:v>
                </c:pt>
                <c:pt idx="69">
                  <c:v>645</c:v>
                </c:pt>
                <c:pt idx="70">
                  <c:v>263</c:v>
                </c:pt>
                <c:pt idx="71">
                  <c:v>0</c:v>
                </c:pt>
                <c:pt idx="72">
                  <c:v>0</c:v>
                </c:pt>
                <c:pt idx="73">
                  <c:v>0</c:v>
                </c:pt>
                <c:pt idx="74">
                  <c:v>387</c:v>
                </c:pt>
                <c:pt idx="75">
                  <c:v>0</c:v>
                </c:pt>
                <c:pt idx="76">
                  <c:v>0</c:v>
                </c:pt>
                <c:pt idx="77">
                  <c:v>235</c:v>
                </c:pt>
                <c:pt idx="78">
                  <c:v>0</c:v>
                </c:pt>
                <c:pt idx="79">
                  <c:v>0</c:v>
                </c:pt>
                <c:pt idx="80">
                  <c:v>0</c:v>
                </c:pt>
                <c:pt idx="81">
                  <c:v>0</c:v>
                </c:pt>
                <c:pt idx="82">
                  <c:v>0</c:v>
                </c:pt>
                <c:pt idx="83">
                  <c:v>221</c:v>
                </c:pt>
                <c:pt idx="84">
                  <c:v>0</c:v>
                </c:pt>
                <c:pt idx="85">
                  <c:v>0</c:v>
                </c:pt>
                <c:pt idx="86">
                  <c:v>0</c:v>
                </c:pt>
                <c:pt idx="87">
                  <c:v>0</c:v>
                </c:pt>
                <c:pt idx="88">
                  <c:v>321</c:v>
                </c:pt>
                <c:pt idx="89">
                  <c:v>0</c:v>
                </c:pt>
                <c:pt idx="90">
                  <c:v>0</c:v>
                </c:pt>
                <c:pt idx="91">
                  <c:v>0</c:v>
                </c:pt>
              </c:numCache>
            </c:numRef>
          </c:val>
          <c:smooth val="0"/>
          <c:extLst>
            <c:ext xmlns:c16="http://schemas.microsoft.com/office/drawing/2014/chart" uri="{C3380CC4-5D6E-409C-BE32-E72D297353CC}">
              <c16:uniqueId val="{00000000-0B30-4456-B0D0-FA8EEE3DE772}"/>
            </c:ext>
          </c:extLst>
        </c:ser>
        <c:ser>
          <c:idx val="1"/>
          <c:order val="1"/>
          <c:tx>
            <c:strRef>
              <c:f>Sheet1!$C$1</c:f>
              <c:strCache>
                <c:ptCount val="1"/>
                <c:pt idx="0">
                  <c:v>SPAM</c:v>
                </c:pt>
              </c:strCache>
            </c:strRef>
          </c:tx>
          <c:spPr>
            <a:ln w="28575" cap="rnd">
              <a:solidFill>
                <a:schemeClr val="accent2"/>
              </a:solidFill>
              <a:round/>
            </a:ln>
            <a:effectLst/>
          </c:spPr>
          <c:marker>
            <c:symbol val="none"/>
          </c:marker>
          <c:cat>
            <c:numRef>
              <c:f>Sheet1!$A$2:$A$93</c:f>
              <c:numCache>
                <c:formatCode>m/d/yyyy</c:formatCode>
                <c:ptCount val="92"/>
                <c:pt idx="0">
                  <c:v>44743</c:v>
                </c:pt>
                <c:pt idx="1">
                  <c:v>44744</c:v>
                </c:pt>
                <c:pt idx="2">
                  <c:v>44745</c:v>
                </c:pt>
                <c:pt idx="3">
                  <c:v>44746</c:v>
                </c:pt>
                <c:pt idx="4">
                  <c:v>44747</c:v>
                </c:pt>
                <c:pt idx="5">
                  <c:v>44748</c:v>
                </c:pt>
                <c:pt idx="6">
                  <c:v>44749</c:v>
                </c:pt>
                <c:pt idx="7">
                  <c:v>44750</c:v>
                </c:pt>
                <c:pt idx="8">
                  <c:v>44751</c:v>
                </c:pt>
                <c:pt idx="9">
                  <c:v>44752</c:v>
                </c:pt>
                <c:pt idx="10">
                  <c:v>44753</c:v>
                </c:pt>
                <c:pt idx="11">
                  <c:v>44754</c:v>
                </c:pt>
                <c:pt idx="12">
                  <c:v>44755</c:v>
                </c:pt>
                <c:pt idx="13">
                  <c:v>44756</c:v>
                </c:pt>
                <c:pt idx="14">
                  <c:v>44757</c:v>
                </c:pt>
                <c:pt idx="15">
                  <c:v>44758</c:v>
                </c:pt>
                <c:pt idx="16">
                  <c:v>44759</c:v>
                </c:pt>
                <c:pt idx="17">
                  <c:v>44760</c:v>
                </c:pt>
                <c:pt idx="18">
                  <c:v>44761</c:v>
                </c:pt>
                <c:pt idx="19">
                  <c:v>44762</c:v>
                </c:pt>
                <c:pt idx="20">
                  <c:v>44763</c:v>
                </c:pt>
                <c:pt idx="21">
                  <c:v>44764</c:v>
                </c:pt>
                <c:pt idx="22">
                  <c:v>44765</c:v>
                </c:pt>
                <c:pt idx="23">
                  <c:v>44766</c:v>
                </c:pt>
                <c:pt idx="24">
                  <c:v>44767</c:v>
                </c:pt>
                <c:pt idx="25">
                  <c:v>44768</c:v>
                </c:pt>
                <c:pt idx="26">
                  <c:v>44769</c:v>
                </c:pt>
                <c:pt idx="27">
                  <c:v>44770</c:v>
                </c:pt>
                <c:pt idx="28">
                  <c:v>44771</c:v>
                </c:pt>
                <c:pt idx="29">
                  <c:v>44772</c:v>
                </c:pt>
                <c:pt idx="30">
                  <c:v>44773</c:v>
                </c:pt>
                <c:pt idx="31">
                  <c:v>44774</c:v>
                </c:pt>
                <c:pt idx="32">
                  <c:v>44775</c:v>
                </c:pt>
                <c:pt idx="33">
                  <c:v>44776</c:v>
                </c:pt>
                <c:pt idx="34">
                  <c:v>44777</c:v>
                </c:pt>
                <c:pt idx="35">
                  <c:v>44778</c:v>
                </c:pt>
                <c:pt idx="36">
                  <c:v>44779</c:v>
                </c:pt>
                <c:pt idx="37">
                  <c:v>44780</c:v>
                </c:pt>
                <c:pt idx="38">
                  <c:v>44781</c:v>
                </c:pt>
                <c:pt idx="39">
                  <c:v>44782</c:v>
                </c:pt>
                <c:pt idx="40">
                  <c:v>44783</c:v>
                </c:pt>
                <c:pt idx="41">
                  <c:v>44784</c:v>
                </c:pt>
                <c:pt idx="42">
                  <c:v>44785</c:v>
                </c:pt>
                <c:pt idx="43">
                  <c:v>44786</c:v>
                </c:pt>
                <c:pt idx="44">
                  <c:v>44787</c:v>
                </c:pt>
                <c:pt idx="45">
                  <c:v>44788</c:v>
                </c:pt>
                <c:pt idx="46">
                  <c:v>44789</c:v>
                </c:pt>
                <c:pt idx="47">
                  <c:v>44790</c:v>
                </c:pt>
                <c:pt idx="48">
                  <c:v>44791</c:v>
                </c:pt>
                <c:pt idx="49">
                  <c:v>44792</c:v>
                </c:pt>
                <c:pt idx="50">
                  <c:v>44793</c:v>
                </c:pt>
                <c:pt idx="51">
                  <c:v>44794</c:v>
                </c:pt>
                <c:pt idx="52">
                  <c:v>44795</c:v>
                </c:pt>
                <c:pt idx="53">
                  <c:v>44796</c:v>
                </c:pt>
                <c:pt idx="54">
                  <c:v>44797</c:v>
                </c:pt>
                <c:pt idx="55">
                  <c:v>44798</c:v>
                </c:pt>
                <c:pt idx="56">
                  <c:v>44799</c:v>
                </c:pt>
                <c:pt idx="57">
                  <c:v>44800</c:v>
                </c:pt>
                <c:pt idx="58">
                  <c:v>44801</c:v>
                </c:pt>
                <c:pt idx="59">
                  <c:v>44802</c:v>
                </c:pt>
                <c:pt idx="60">
                  <c:v>44803</c:v>
                </c:pt>
                <c:pt idx="61">
                  <c:v>44804</c:v>
                </c:pt>
                <c:pt idx="62">
                  <c:v>44805</c:v>
                </c:pt>
                <c:pt idx="63">
                  <c:v>44806</c:v>
                </c:pt>
                <c:pt idx="64">
                  <c:v>44807</c:v>
                </c:pt>
                <c:pt idx="65">
                  <c:v>44808</c:v>
                </c:pt>
                <c:pt idx="66">
                  <c:v>44809</c:v>
                </c:pt>
                <c:pt idx="67">
                  <c:v>44810</c:v>
                </c:pt>
                <c:pt idx="68">
                  <c:v>44811</c:v>
                </c:pt>
                <c:pt idx="69">
                  <c:v>44812</c:v>
                </c:pt>
                <c:pt idx="70">
                  <c:v>44813</c:v>
                </c:pt>
                <c:pt idx="71">
                  <c:v>44814</c:v>
                </c:pt>
                <c:pt idx="72">
                  <c:v>44815</c:v>
                </c:pt>
                <c:pt idx="73">
                  <c:v>44816</c:v>
                </c:pt>
                <c:pt idx="74">
                  <c:v>44817</c:v>
                </c:pt>
                <c:pt idx="75">
                  <c:v>44818</c:v>
                </c:pt>
                <c:pt idx="76">
                  <c:v>44819</c:v>
                </c:pt>
                <c:pt idx="77">
                  <c:v>44820</c:v>
                </c:pt>
                <c:pt idx="78">
                  <c:v>44821</c:v>
                </c:pt>
                <c:pt idx="79">
                  <c:v>44822</c:v>
                </c:pt>
                <c:pt idx="80">
                  <c:v>44823</c:v>
                </c:pt>
                <c:pt idx="81">
                  <c:v>44824</c:v>
                </c:pt>
                <c:pt idx="82">
                  <c:v>44825</c:v>
                </c:pt>
                <c:pt idx="83">
                  <c:v>44826</c:v>
                </c:pt>
                <c:pt idx="84">
                  <c:v>44827</c:v>
                </c:pt>
                <c:pt idx="85">
                  <c:v>44828</c:v>
                </c:pt>
                <c:pt idx="86">
                  <c:v>44829</c:v>
                </c:pt>
                <c:pt idx="87">
                  <c:v>44830</c:v>
                </c:pt>
                <c:pt idx="88">
                  <c:v>44831</c:v>
                </c:pt>
                <c:pt idx="89">
                  <c:v>44832</c:v>
                </c:pt>
                <c:pt idx="90">
                  <c:v>44833</c:v>
                </c:pt>
                <c:pt idx="91">
                  <c:v>44834</c:v>
                </c:pt>
              </c:numCache>
            </c:numRef>
          </c:cat>
          <c:val>
            <c:numRef>
              <c:f>Sheet1!$C$2:$C$93</c:f>
              <c:numCache>
                <c:formatCode>General</c:formatCode>
                <c:ptCount val="92"/>
                <c:pt idx="0">
                  <c:v>0</c:v>
                </c:pt>
                <c:pt idx="1">
                  <c:v>0</c:v>
                </c:pt>
                <c:pt idx="2">
                  <c:v>0</c:v>
                </c:pt>
                <c:pt idx="3">
                  <c:v>158</c:v>
                </c:pt>
                <c:pt idx="4">
                  <c:v>573</c:v>
                </c:pt>
                <c:pt idx="5">
                  <c:v>0</c:v>
                </c:pt>
                <c:pt idx="6">
                  <c:v>0</c:v>
                </c:pt>
                <c:pt idx="7">
                  <c:v>207</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1266</c:v>
                </c:pt>
                <c:pt idx="39">
                  <c:v>0</c:v>
                </c:pt>
                <c:pt idx="40">
                  <c:v>0</c:v>
                </c:pt>
                <c:pt idx="41">
                  <c:v>82</c:v>
                </c:pt>
                <c:pt idx="42">
                  <c:v>0</c:v>
                </c:pt>
                <c:pt idx="43">
                  <c:v>146</c:v>
                </c:pt>
                <c:pt idx="44">
                  <c:v>0</c:v>
                </c:pt>
                <c:pt idx="45">
                  <c:v>0</c:v>
                </c:pt>
                <c:pt idx="46">
                  <c:v>185</c:v>
                </c:pt>
                <c:pt idx="47">
                  <c:v>0</c:v>
                </c:pt>
                <c:pt idx="48">
                  <c:v>133</c:v>
                </c:pt>
                <c:pt idx="49">
                  <c:v>0</c:v>
                </c:pt>
                <c:pt idx="50">
                  <c:v>0</c:v>
                </c:pt>
                <c:pt idx="51">
                  <c:v>0</c:v>
                </c:pt>
                <c:pt idx="52">
                  <c:v>0</c:v>
                </c:pt>
                <c:pt idx="53">
                  <c:v>145</c:v>
                </c:pt>
                <c:pt idx="54">
                  <c:v>0</c:v>
                </c:pt>
                <c:pt idx="55">
                  <c:v>0</c:v>
                </c:pt>
                <c:pt idx="56">
                  <c:v>0</c:v>
                </c:pt>
                <c:pt idx="57">
                  <c:v>380</c:v>
                </c:pt>
                <c:pt idx="58">
                  <c:v>0</c:v>
                </c:pt>
                <c:pt idx="59">
                  <c:v>95</c:v>
                </c:pt>
                <c:pt idx="60">
                  <c:v>0</c:v>
                </c:pt>
                <c:pt idx="61">
                  <c:v>124</c:v>
                </c:pt>
                <c:pt idx="62">
                  <c:v>181</c:v>
                </c:pt>
                <c:pt idx="63">
                  <c:v>0</c:v>
                </c:pt>
                <c:pt idx="64">
                  <c:v>0</c:v>
                </c:pt>
                <c:pt idx="65">
                  <c:v>658</c:v>
                </c:pt>
                <c:pt idx="66">
                  <c:v>0</c:v>
                </c:pt>
                <c:pt idx="67">
                  <c:v>0</c:v>
                </c:pt>
                <c:pt idx="68">
                  <c:v>76</c:v>
                </c:pt>
                <c:pt idx="69">
                  <c:v>0</c:v>
                </c:pt>
                <c:pt idx="70">
                  <c:v>0</c:v>
                </c:pt>
                <c:pt idx="71">
                  <c:v>203</c:v>
                </c:pt>
                <c:pt idx="72">
                  <c:v>0</c:v>
                </c:pt>
                <c:pt idx="73">
                  <c:v>0</c:v>
                </c:pt>
                <c:pt idx="74">
                  <c:v>671</c:v>
                </c:pt>
                <c:pt idx="75">
                  <c:v>0</c:v>
                </c:pt>
                <c:pt idx="76">
                  <c:v>0</c:v>
                </c:pt>
                <c:pt idx="77">
                  <c:v>367</c:v>
                </c:pt>
                <c:pt idx="78">
                  <c:v>0</c:v>
                </c:pt>
                <c:pt idx="79">
                  <c:v>0</c:v>
                </c:pt>
                <c:pt idx="80">
                  <c:v>81</c:v>
                </c:pt>
                <c:pt idx="81">
                  <c:v>0</c:v>
                </c:pt>
                <c:pt idx="82">
                  <c:v>0</c:v>
                </c:pt>
                <c:pt idx="83">
                  <c:v>263</c:v>
                </c:pt>
                <c:pt idx="84">
                  <c:v>0</c:v>
                </c:pt>
                <c:pt idx="85">
                  <c:v>0</c:v>
                </c:pt>
                <c:pt idx="86">
                  <c:v>0</c:v>
                </c:pt>
                <c:pt idx="87">
                  <c:v>125</c:v>
                </c:pt>
                <c:pt idx="88">
                  <c:v>0</c:v>
                </c:pt>
                <c:pt idx="89">
                  <c:v>0</c:v>
                </c:pt>
                <c:pt idx="90">
                  <c:v>0</c:v>
                </c:pt>
                <c:pt idx="91">
                  <c:v>0</c:v>
                </c:pt>
              </c:numCache>
            </c:numRef>
          </c:val>
          <c:smooth val="0"/>
          <c:extLst>
            <c:ext xmlns:c16="http://schemas.microsoft.com/office/drawing/2014/chart" uri="{C3380CC4-5D6E-409C-BE32-E72D297353CC}">
              <c16:uniqueId val="{00000001-0B30-4456-B0D0-FA8EEE3DE772}"/>
            </c:ext>
          </c:extLst>
        </c:ser>
        <c:dLbls>
          <c:showLegendKey val="0"/>
          <c:showVal val="0"/>
          <c:showCatName val="0"/>
          <c:showSerName val="0"/>
          <c:showPercent val="0"/>
          <c:showBubbleSize val="0"/>
        </c:dLbls>
        <c:smooth val="0"/>
        <c:axId val="391287664"/>
        <c:axId val="391289960"/>
      </c:lineChart>
      <c:dateAx>
        <c:axId val="391287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89960"/>
        <c:crosses val="autoZero"/>
        <c:auto val="1"/>
        <c:lblOffset val="100"/>
        <c:baseTimeUnit val="days"/>
      </c:dateAx>
      <c:valAx>
        <c:axId val="391289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8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44743</c:v>
                </c:pt>
                <c:pt idx="1">
                  <c:v>44744</c:v>
                </c:pt>
                <c:pt idx="2">
                  <c:v>44745</c:v>
                </c:pt>
                <c:pt idx="3">
                  <c:v>44746</c:v>
                </c:pt>
                <c:pt idx="4">
                  <c:v>44747</c:v>
                </c:pt>
                <c:pt idx="5">
                  <c:v>44748</c:v>
                </c:pt>
                <c:pt idx="6">
                  <c:v>44749</c:v>
                </c:pt>
                <c:pt idx="7">
                  <c:v>44750</c:v>
                </c:pt>
                <c:pt idx="8">
                  <c:v>44751</c:v>
                </c:pt>
                <c:pt idx="9">
                  <c:v>44752</c:v>
                </c:pt>
                <c:pt idx="10">
                  <c:v>44753</c:v>
                </c:pt>
                <c:pt idx="11">
                  <c:v>44754</c:v>
                </c:pt>
                <c:pt idx="12">
                  <c:v>44755</c:v>
                </c:pt>
                <c:pt idx="13">
                  <c:v>44756</c:v>
                </c:pt>
                <c:pt idx="14">
                  <c:v>44757</c:v>
                </c:pt>
                <c:pt idx="15">
                  <c:v>44758</c:v>
                </c:pt>
                <c:pt idx="16">
                  <c:v>44759</c:v>
                </c:pt>
                <c:pt idx="17">
                  <c:v>44760</c:v>
                </c:pt>
                <c:pt idx="18">
                  <c:v>44761</c:v>
                </c:pt>
                <c:pt idx="19">
                  <c:v>44762</c:v>
                </c:pt>
                <c:pt idx="20">
                  <c:v>44763</c:v>
                </c:pt>
                <c:pt idx="21">
                  <c:v>44764</c:v>
                </c:pt>
                <c:pt idx="22">
                  <c:v>44765</c:v>
                </c:pt>
                <c:pt idx="23">
                  <c:v>44766</c:v>
                </c:pt>
                <c:pt idx="24">
                  <c:v>44767</c:v>
                </c:pt>
                <c:pt idx="25">
                  <c:v>44768</c:v>
                </c:pt>
                <c:pt idx="26">
                  <c:v>44769</c:v>
                </c:pt>
                <c:pt idx="27">
                  <c:v>44770</c:v>
                </c:pt>
                <c:pt idx="28">
                  <c:v>44771</c:v>
                </c:pt>
                <c:pt idx="29">
                  <c:v>44772</c:v>
                </c:pt>
                <c:pt idx="30">
                  <c:v>44773</c:v>
                </c:pt>
                <c:pt idx="31">
                  <c:v>44774</c:v>
                </c:pt>
                <c:pt idx="32">
                  <c:v>44775</c:v>
                </c:pt>
                <c:pt idx="33">
                  <c:v>44776</c:v>
                </c:pt>
                <c:pt idx="34">
                  <c:v>44777</c:v>
                </c:pt>
                <c:pt idx="35">
                  <c:v>44778</c:v>
                </c:pt>
                <c:pt idx="36">
                  <c:v>44779</c:v>
                </c:pt>
                <c:pt idx="37">
                  <c:v>44780</c:v>
                </c:pt>
                <c:pt idx="38">
                  <c:v>44781</c:v>
                </c:pt>
                <c:pt idx="39">
                  <c:v>44782</c:v>
                </c:pt>
                <c:pt idx="40">
                  <c:v>44783</c:v>
                </c:pt>
                <c:pt idx="41">
                  <c:v>44784</c:v>
                </c:pt>
                <c:pt idx="42">
                  <c:v>44785</c:v>
                </c:pt>
                <c:pt idx="43">
                  <c:v>44786</c:v>
                </c:pt>
                <c:pt idx="44">
                  <c:v>44787</c:v>
                </c:pt>
                <c:pt idx="45">
                  <c:v>44788</c:v>
                </c:pt>
                <c:pt idx="46">
                  <c:v>44789</c:v>
                </c:pt>
                <c:pt idx="47">
                  <c:v>44790</c:v>
                </c:pt>
                <c:pt idx="48">
                  <c:v>44791</c:v>
                </c:pt>
                <c:pt idx="49">
                  <c:v>44792</c:v>
                </c:pt>
                <c:pt idx="50">
                  <c:v>44793</c:v>
                </c:pt>
                <c:pt idx="51">
                  <c:v>44794</c:v>
                </c:pt>
                <c:pt idx="52">
                  <c:v>44795</c:v>
                </c:pt>
                <c:pt idx="53">
                  <c:v>44796</c:v>
                </c:pt>
                <c:pt idx="54">
                  <c:v>44797</c:v>
                </c:pt>
                <c:pt idx="55">
                  <c:v>44798</c:v>
                </c:pt>
                <c:pt idx="56">
                  <c:v>44799</c:v>
                </c:pt>
                <c:pt idx="57">
                  <c:v>44800</c:v>
                </c:pt>
                <c:pt idx="58">
                  <c:v>44801</c:v>
                </c:pt>
                <c:pt idx="59">
                  <c:v>44802</c:v>
                </c:pt>
                <c:pt idx="60">
                  <c:v>44803</c:v>
                </c:pt>
                <c:pt idx="61">
                  <c:v>44804</c:v>
                </c:pt>
                <c:pt idx="62">
                  <c:v>44805</c:v>
                </c:pt>
                <c:pt idx="63">
                  <c:v>44806</c:v>
                </c:pt>
                <c:pt idx="64">
                  <c:v>44807</c:v>
                </c:pt>
                <c:pt idx="65">
                  <c:v>44808</c:v>
                </c:pt>
                <c:pt idx="66">
                  <c:v>44809</c:v>
                </c:pt>
                <c:pt idx="67">
                  <c:v>44810</c:v>
                </c:pt>
                <c:pt idx="68">
                  <c:v>44811</c:v>
                </c:pt>
                <c:pt idx="69">
                  <c:v>44812</c:v>
                </c:pt>
                <c:pt idx="70">
                  <c:v>44813</c:v>
                </c:pt>
                <c:pt idx="71">
                  <c:v>44814</c:v>
                </c:pt>
                <c:pt idx="72">
                  <c:v>44815</c:v>
                </c:pt>
                <c:pt idx="73">
                  <c:v>44816</c:v>
                </c:pt>
                <c:pt idx="74">
                  <c:v>44817</c:v>
                </c:pt>
                <c:pt idx="75">
                  <c:v>44818</c:v>
                </c:pt>
                <c:pt idx="76">
                  <c:v>44819</c:v>
                </c:pt>
                <c:pt idx="77">
                  <c:v>44820</c:v>
                </c:pt>
                <c:pt idx="78">
                  <c:v>44821</c:v>
                </c:pt>
                <c:pt idx="79">
                  <c:v>44822</c:v>
                </c:pt>
                <c:pt idx="80">
                  <c:v>44823</c:v>
                </c:pt>
                <c:pt idx="81">
                  <c:v>44824</c:v>
                </c:pt>
                <c:pt idx="82">
                  <c:v>44825</c:v>
                </c:pt>
                <c:pt idx="83">
                  <c:v>44826</c:v>
                </c:pt>
                <c:pt idx="84">
                  <c:v>44827</c:v>
                </c:pt>
                <c:pt idx="85">
                  <c:v>44828</c:v>
                </c:pt>
                <c:pt idx="86">
                  <c:v>44829</c:v>
                </c:pt>
                <c:pt idx="87">
                  <c:v>44830</c:v>
                </c:pt>
                <c:pt idx="88">
                  <c:v>44831</c:v>
                </c:pt>
                <c:pt idx="89">
                  <c:v>44832</c:v>
                </c:pt>
                <c:pt idx="90">
                  <c:v>44833</c:v>
                </c:pt>
                <c:pt idx="91">
                  <c:v>44834</c:v>
                </c:pt>
              </c:numCache>
            </c:numRef>
          </c:cat>
          <c:val>
            <c:numRef>
              <c:f>Sheet1!$B$2:$B$93</c:f>
              <c:numCache>
                <c:formatCode>General</c:formatCode>
                <c:ptCount val="92"/>
                <c:pt idx="0">
                  <c:v>185</c:v>
                </c:pt>
                <c:pt idx="1">
                  <c:v>122</c:v>
                </c:pt>
                <c:pt idx="2">
                  <c:v>121</c:v>
                </c:pt>
                <c:pt idx="3">
                  <c:v>36</c:v>
                </c:pt>
                <c:pt idx="4">
                  <c:v>133</c:v>
                </c:pt>
                <c:pt idx="5">
                  <c:v>89</c:v>
                </c:pt>
                <c:pt idx="6">
                  <c:v>121</c:v>
                </c:pt>
                <c:pt idx="7">
                  <c:v>192</c:v>
                </c:pt>
                <c:pt idx="8">
                  <c:v>120</c:v>
                </c:pt>
                <c:pt idx="9">
                  <c:v>115</c:v>
                </c:pt>
                <c:pt idx="10">
                  <c:v>16</c:v>
                </c:pt>
                <c:pt idx="11">
                  <c:v>10</c:v>
                </c:pt>
                <c:pt idx="12">
                  <c:v>162</c:v>
                </c:pt>
                <c:pt idx="13">
                  <c:v>132</c:v>
                </c:pt>
                <c:pt idx="14">
                  <c:v>224</c:v>
                </c:pt>
                <c:pt idx="15">
                  <c:v>80</c:v>
                </c:pt>
                <c:pt idx="16">
                  <c:v>67</c:v>
                </c:pt>
                <c:pt idx="17">
                  <c:v>37</c:v>
                </c:pt>
                <c:pt idx="18">
                  <c:v>10</c:v>
                </c:pt>
                <c:pt idx="19">
                  <c:v>11</c:v>
                </c:pt>
                <c:pt idx="20">
                  <c:v>6</c:v>
                </c:pt>
                <c:pt idx="21">
                  <c:v>8</c:v>
                </c:pt>
                <c:pt idx="22">
                  <c:v>6</c:v>
                </c:pt>
                <c:pt idx="23">
                  <c:v>7</c:v>
                </c:pt>
                <c:pt idx="24">
                  <c:v>48</c:v>
                </c:pt>
                <c:pt idx="25">
                  <c:v>159</c:v>
                </c:pt>
                <c:pt idx="26">
                  <c:v>137</c:v>
                </c:pt>
                <c:pt idx="27">
                  <c:v>99</c:v>
                </c:pt>
                <c:pt idx="28">
                  <c:v>224</c:v>
                </c:pt>
                <c:pt idx="29">
                  <c:v>170</c:v>
                </c:pt>
                <c:pt idx="30">
                  <c:v>125</c:v>
                </c:pt>
                <c:pt idx="31">
                  <c:v>26</c:v>
                </c:pt>
                <c:pt idx="32">
                  <c:v>17</c:v>
                </c:pt>
                <c:pt idx="33">
                  <c:v>35</c:v>
                </c:pt>
                <c:pt idx="34">
                  <c:v>387</c:v>
                </c:pt>
                <c:pt idx="35">
                  <c:v>693</c:v>
                </c:pt>
                <c:pt idx="36">
                  <c:v>512</c:v>
                </c:pt>
                <c:pt idx="37">
                  <c:v>604</c:v>
                </c:pt>
                <c:pt idx="38">
                  <c:v>278</c:v>
                </c:pt>
                <c:pt idx="39">
                  <c:v>63</c:v>
                </c:pt>
                <c:pt idx="40">
                  <c:v>322</c:v>
                </c:pt>
                <c:pt idx="41">
                  <c:v>569</c:v>
                </c:pt>
                <c:pt idx="42">
                  <c:v>361</c:v>
                </c:pt>
                <c:pt idx="43">
                  <c:v>420</c:v>
                </c:pt>
                <c:pt idx="44">
                  <c:v>209</c:v>
                </c:pt>
                <c:pt idx="45">
                  <c:v>36</c:v>
                </c:pt>
                <c:pt idx="46">
                  <c:v>86</c:v>
                </c:pt>
                <c:pt idx="47">
                  <c:v>481</c:v>
                </c:pt>
                <c:pt idx="48">
                  <c:v>390</c:v>
                </c:pt>
                <c:pt idx="49">
                  <c:v>252</c:v>
                </c:pt>
                <c:pt idx="50">
                  <c:v>435</c:v>
                </c:pt>
                <c:pt idx="51">
                  <c:v>471</c:v>
                </c:pt>
                <c:pt idx="52">
                  <c:v>429</c:v>
                </c:pt>
                <c:pt idx="53">
                  <c:v>288</c:v>
                </c:pt>
                <c:pt idx="54">
                  <c:v>12</c:v>
                </c:pt>
                <c:pt idx="55">
                  <c:v>378</c:v>
                </c:pt>
                <c:pt idx="56">
                  <c:v>309</c:v>
                </c:pt>
                <c:pt idx="57">
                  <c:v>291</c:v>
                </c:pt>
                <c:pt idx="58">
                  <c:v>355</c:v>
                </c:pt>
                <c:pt idx="59">
                  <c:v>525</c:v>
                </c:pt>
                <c:pt idx="60">
                  <c:v>139</c:v>
                </c:pt>
                <c:pt idx="61">
                  <c:v>12</c:v>
                </c:pt>
                <c:pt idx="62">
                  <c:v>20</c:v>
                </c:pt>
                <c:pt idx="63">
                  <c:v>20</c:v>
                </c:pt>
                <c:pt idx="64">
                  <c:v>12</c:v>
                </c:pt>
                <c:pt idx="65">
                  <c:v>14</c:v>
                </c:pt>
                <c:pt idx="66">
                  <c:v>10</c:v>
                </c:pt>
                <c:pt idx="67">
                  <c:v>16</c:v>
                </c:pt>
                <c:pt idx="68">
                  <c:v>92</c:v>
                </c:pt>
                <c:pt idx="69">
                  <c:v>400</c:v>
                </c:pt>
                <c:pt idx="70">
                  <c:v>1408</c:v>
                </c:pt>
                <c:pt idx="71">
                  <c:v>359</c:v>
                </c:pt>
                <c:pt idx="72">
                  <c:v>221</c:v>
                </c:pt>
                <c:pt idx="73">
                  <c:v>86</c:v>
                </c:pt>
                <c:pt idx="74">
                  <c:v>208</c:v>
                </c:pt>
                <c:pt idx="75">
                  <c:v>124</c:v>
                </c:pt>
                <c:pt idx="76">
                  <c:v>129</c:v>
                </c:pt>
                <c:pt idx="77">
                  <c:v>334</c:v>
                </c:pt>
                <c:pt idx="78">
                  <c:v>151</c:v>
                </c:pt>
                <c:pt idx="79">
                  <c:v>123</c:v>
                </c:pt>
                <c:pt idx="80">
                  <c:v>136</c:v>
                </c:pt>
                <c:pt idx="81">
                  <c:v>12</c:v>
                </c:pt>
                <c:pt idx="82">
                  <c:v>26</c:v>
                </c:pt>
                <c:pt idx="83">
                  <c:v>116</c:v>
                </c:pt>
                <c:pt idx="84">
                  <c:v>77</c:v>
                </c:pt>
                <c:pt idx="85">
                  <c:v>80</c:v>
                </c:pt>
                <c:pt idx="86">
                  <c:v>71</c:v>
                </c:pt>
                <c:pt idx="87">
                  <c:v>27</c:v>
                </c:pt>
                <c:pt idx="88">
                  <c:v>380</c:v>
                </c:pt>
                <c:pt idx="89">
                  <c:v>224</c:v>
                </c:pt>
                <c:pt idx="90">
                  <c:v>193</c:v>
                </c:pt>
                <c:pt idx="91">
                  <c:v>153</c:v>
                </c:pt>
              </c:numCache>
            </c:numRef>
          </c:val>
          <c:smooth val="0"/>
          <c:extLst>
            <c:ext xmlns:c16="http://schemas.microsoft.com/office/drawing/2014/chart" uri="{C3380CC4-5D6E-409C-BE32-E72D297353CC}">
              <c16:uniqueId val="{00000000-4BC6-4A4A-9183-127F87363FED}"/>
            </c:ext>
          </c:extLst>
        </c:ser>
        <c:dLbls>
          <c:showLegendKey val="0"/>
          <c:showVal val="0"/>
          <c:showCatName val="0"/>
          <c:showSerName val="0"/>
          <c:showPercent val="0"/>
          <c:showBubbleSize val="0"/>
        </c:dLbls>
        <c:smooth val="0"/>
        <c:axId val="391282744"/>
        <c:axId val="391290616"/>
      </c:lineChart>
      <c:dateAx>
        <c:axId val="391282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90616"/>
        <c:crosses val="autoZero"/>
        <c:auto val="1"/>
        <c:lblOffset val="100"/>
        <c:baseTimeUnit val="days"/>
      </c:dateAx>
      <c:valAx>
        <c:axId val="391290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8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SPAM® UK</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3.8221633445441001</c:v>
                </c:pt>
                <c:pt idx="1">
                  <c:v>5.3876368872146498</c:v>
                </c:pt>
              </c:numCache>
            </c:numRef>
          </c:val>
          <c:extLst>
            <c:ext xmlns:c16="http://schemas.microsoft.com/office/drawing/2014/chart" uri="{C3380CC4-5D6E-409C-BE32-E72D297353CC}">
              <c16:uniqueId val="{00000000-683B-4223-8FD0-BD20F3572DDB}"/>
            </c:ext>
          </c:extLst>
        </c:ser>
        <c:dLbls>
          <c:showLegendKey val="0"/>
          <c:showVal val="0"/>
          <c:showCatName val="0"/>
          <c:showSerName val="0"/>
          <c:showPercent val="0"/>
          <c:showBubbleSize val="0"/>
        </c:dLbls>
        <c:gapWidth val="219"/>
        <c:overlap val="-27"/>
        <c:axId val="391293896"/>
        <c:axId val="391293240"/>
      </c:barChart>
      <c:catAx>
        <c:axId val="391293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93240"/>
        <c:crosses val="autoZero"/>
        <c:auto val="1"/>
        <c:lblAlgn val="ctr"/>
        <c:lblOffset val="100"/>
        <c:noMultiLvlLbl val="0"/>
      </c:catAx>
      <c:valAx>
        <c:axId val="391293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9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44743</c:v>
                </c:pt>
                <c:pt idx="1">
                  <c:v>44744</c:v>
                </c:pt>
                <c:pt idx="2">
                  <c:v>44745</c:v>
                </c:pt>
                <c:pt idx="3">
                  <c:v>44746</c:v>
                </c:pt>
                <c:pt idx="4">
                  <c:v>44747</c:v>
                </c:pt>
                <c:pt idx="5">
                  <c:v>44748</c:v>
                </c:pt>
                <c:pt idx="6">
                  <c:v>44749</c:v>
                </c:pt>
                <c:pt idx="7">
                  <c:v>44750</c:v>
                </c:pt>
                <c:pt idx="8">
                  <c:v>44751</c:v>
                </c:pt>
                <c:pt idx="9">
                  <c:v>44752</c:v>
                </c:pt>
                <c:pt idx="10">
                  <c:v>44753</c:v>
                </c:pt>
                <c:pt idx="11">
                  <c:v>44754</c:v>
                </c:pt>
                <c:pt idx="12">
                  <c:v>44755</c:v>
                </c:pt>
                <c:pt idx="13">
                  <c:v>44756</c:v>
                </c:pt>
                <c:pt idx="14">
                  <c:v>44757</c:v>
                </c:pt>
                <c:pt idx="15">
                  <c:v>44758</c:v>
                </c:pt>
                <c:pt idx="16">
                  <c:v>44759</c:v>
                </c:pt>
                <c:pt idx="17">
                  <c:v>44760</c:v>
                </c:pt>
                <c:pt idx="18">
                  <c:v>44761</c:v>
                </c:pt>
                <c:pt idx="19">
                  <c:v>44762</c:v>
                </c:pt>
                <c:pt idx="20">
                  <c:v>44763</c:v>
                </c:pt>
                <c:pt idx="21">
                  <c:v>44764</c:v>
                </c:pt>
                <c:pt idx="22">
                  <c:v>44765</c:v>
                </c:pt>
                <c:pt idx="23">
                  <c:v>44766</c:v>
                </c:pt>
                <c:pt idx="24">
                  <c:v>44767</c:v>
                </c:pt>
                <c:pt idx="25">
                  <c:v>44768</c:v>
                </c:pt>
                <c:pt idx="26">
                  <c:v>44769</c:v>
                </c:pt>
                <c:pt idx="27">
                  <c:v>44770</c:v>
                </c:pt>
                <c:pt idx="28">
                  <c:v>44771</c:v>
                </c:pt>
                <c:pt idx="29">
                  <c:v>44772</c:v>
                </c:pt>
                <c:pt idx="30">
                  <c:v>44773</c:v>
                </c:pt>
                <c:pt idx="31">
                  <c:v>44774</c:v>
                </c:pt>
                <c:pt idx="32">
                  <c:v>44775</c:v>
                </c:pt>
                <c:pt idx="33">
                  <c:v>44776</c:v>
                </c:pt>
                <c:pt idx="34">
                  <c:v>44777</c:v>
                </c:pt>
                <c:pt idx="35">
                  <c:v>44778</c:v>
                </c:pt>
                <c:pt idx="36">
                  <c:v>44779</c:v>
                </c:pt>
                <c:pt idx="37">
                  <c:v>44780</c:v>
                </c:pt>
                <c:pt idx="38">
                  <c:v>44781</c:v>
                </c:pt>
                <c:pt idx="39">
                  <c:v>44782</c:v>
                </c:pt>
                <c:pt idx="40">
                  <c:v>44783</c:v>
                </c:pt>
                <c:pt idx="41">
                  <c:v>44784</c:v>
                </c:pt>
                <c:pt idx="42">
                  <c:v>44785</c:v>
                </c:pt>
                <c:pt idx="43">
                  <c:v>44786</c:v>
                </c:pt>
                <c:pt idx="44">
                  <c:v>44787</c:v>
                </c:pt>
                <c:pt idx="45">
                  <c:v>44788</c:v>
                </c:pt>
                <c:pt idx="46">
                  <c:v>44789</c:v>
                </c:pt>
                <c:pt idx="47">
                  <c:v>44790</c:v>
                </c:pt>
                <c:pt idx="48">
                  <c:v>44791</c:v>
                </c:pt>
                <c:pt idx="49">
                  <c:v>44792</c:v>
                </c:pt>
                <c:pt idx="50">
                  <c:v>44793</c:v>
                </c:pt>
                <c:pt idx="51">
                  <c:v>44794</c:v>
                </c:pt>
                <c:pt idx="52">
                  <c:v>44795</c:v>
                </c:pt>
                <c:pt idx="53">
                  <c:v>44796</c:v>
                </c:pt>
                <c:pt idx="54">
                  <c:v>44797</c:v>
                </c:pt>
                <c:pt idx="55">
                  <c:v>44798</c:v>
                </c:pt>
                <c:pt idx="56">
                  <c:v>44799</c:v>
                </c:pt>
                <c:pt idx="57">
                  <c:v>44800</c:v>
                </c:pt>
                <c:pt idx="58">
                  <c:v>44801</c:v>
                </c:pt>
                <c:pt idx="59">
                  <c:v>44802</c:v>
                </c:pt>
                <c:pt idx="60">
                  <c:v>44803</c:v>
                </c:pt>
                <c:pt idx="61">
                  <c:v>44804</c:v>
                </c:pt>
                <c:pt idx="62">
                  <c:v>44805</c:v>
                </c:pt>
                <c:pt idx="63">
                  <c:v>44806</c:v>
                </c:pt>
                <c:pt idx="64">
                  <c:v>44807</c:v>
                </c:pt>
                <c:pt idx="65">
                  <c:v>44808</c:v>
                </c:pt>
                <c:pt idx="66">
                  <c:v>44809</c:v>
                </c:pt>
                <c:pt idx="67">
                  <c:v>44810</c:v>
                </c:pt>
                <c:pt idx="68">
                  <c:v>44811</c:v>
                </c:pt>
                <c:pt idx="69">
                  <c:v>44812</c:v>
                </c:pt>
                <c:pt idx="70">
                  <c:v>44813</c:v>
                </c:pt>
                <c:pt idx="71">
                  <c:v>44814</c:v>
                </c:pt>
                <c:pt idx="72">
                  <c:v>44815</c:v>
                </c:pt>
                <c:pt idx="73">
                  <c:v>44816</c:v>
                </c:pt>
                <c:pt idx="74">
                  <c:v>44817</c:v>
                </c:pt>
                <c:pt idx="75">
                  <c:v>44818</c:v>
                </c:pt>
                <c:pt idx="76">
                  <c:v>44819</c:v>
                </c:pt>
                <c:pt idx="77">
                  <c:v>44820</c:v>
                </c:pt>
                <c:pt idx="78">
                  <c:v>44821</c:v>
                </c:pt>
                <c:pt idx="79">
                  <c:v>44822</c:v>
                </c:pt>
                <c:pt idx="80">
                  <c:v>44823</c:v>
                </c:pt>
                <c:pt idx="81">
                  <c:v>44824</c:v>
                </c:pt>
                <c:pt idx="82">
                  <c:v>44825</c:v>
                </c:pt>
                <c:pt idx="83">
                  <c:v>44826</c:v>
                </c:pt>
                <c:pt idx="84">
                  <c:v>44827</c:v>
                </c:pt>
                <c:pt idx="85">
                  <c:v>44828</c:v>
                </c:pt>
                <c:pt idx="86">
                  <c:v>44829</c:v>
                </c:pt>
                <c:pt idx="87">
                  <c:v>44830</c:v>
                </c:pt>
                <c:pt idx="88">
                  <c:v>44831</c:v>
                </c:pt>
                <c:pt idx="89">
                  <c:v>44832</c:v>
                </c:pt>
                <c:pt idx="90">
                  <c:v>44833</c:v>
                </c:pt>
                <c:pt idx="91">
                  <c:v>44834</c:v>
                </c:pt>
              </c:numCache>
            </c:numRef>
          </c:cat>
          <c:val>
            <c:numRef>
              <c:f>Sheet1!$B$2:$B$93</c:f>
              <c:numCache>
                <c:formatCode>General</c:formatCode>
                <c:ptCount val="92"/>
                <c:pt idx="0">
                  <c:v>3.5866614967041501</c:v>
                </c:pt>
                <c:pt idx="1">
                  <c:v>5.3089643167972103</c:v>
                </c:pt>
                <c:pt idx="2">
                  <c:v>5.5402930402930401</c:v>
                </c:pt>
                <c:pt idx="3">
                  <c:v>1.30956711531466</c:v>
                </c:pt>
                <c:pt idx="4">
                  <c:v>2.3741520885398102</c:v>
                </c:pt>
                <c:pt idx="5">
                  <c:v>4.2080378250591002</c:v>
                </c:pt>
                <c:pt idx="6">
                  <c:v>3.15597287428273</c:v>
                </c:pt>
                <c:pt idx="7">
                  <c:v>3.0274361400189198</c:v>
                </c:pt>
                <c:pt idx="8">
                  <c:v>5.0230221850146499</c:v>
                </c:pt>
                <c:pt idx="9">
                  <c:v>4.8339638503572901</c:v>
                </c:pt>
                <c:pt idx="10">
                  <c:v>2.3121387283237</c:v>
                </c:pt>
                <c:pt idx="11">
                  <c:v>4.8076923076923102</c:v>
                </c:pt>
                <c:pt idx="12">
                  <c:v>2.6896895234932798</c:v>
                </c:pt>
                <c:pt idx="13">
                  <c:v>3.2795031055900599</c:v>
                </c:pt>
                <c:pt idx="14">
                  <c:v>2.8880866425992799</c:v>
                </c:pt>
                <c:pt idx="15">
                  <c:v>3.0710172744721702</c:v>
                </c:pt>
                <c:pt idx="16">
                  <c:v>4.3003851091142504</c:v>
                </c:pt>
                <c:pt idx="17">
                  <c:v>2.9156816390858902</c:v>
                </c:pt>
                <c:pt idx="18">
                  <c:v>3.6101083032490999</c:v>
                </c:pt>
                <c:pt idx="19">
                  <c:v>6.35838150289017</c:v>
                </c:pt>
                <c:pt idx="20">
                  <c:v>3.3519553072625698</c:v>
                </c:pt>
                <c:pt idx="21">
                  <c:v>3.6199095022624399</c:v>
                </c:pt>
                <c:pt idx="22">
                  <c:v>5.0420168067226898</c:v>
                </c:pt>
                <c:pt idx="23">
                  <c:v>5.0359712230215798</c:v>
                </c:pt>
                <c:pt idx="24">
                  <c:v>1.4462187405845099</c:v>
                </c:pt>
                <c:pt idx="25">
                  <c:v>2.0185349752443802</c:v>
                </c:pt>
                <c:pt idx="26">
                  <c:v>6.0997328584149599</c:v>
                </c:pt>
                <c:pt idx="27">
                  <c:v>2.5601241272304098</c:v>
                </c:pt>
                <c:pt idx="28">
                  <c:v>3.0943500483492201</c:v>
                </c:pt>
                <c:pt idx="29">
                  <c:v>4.6070460704606999</c:v>
                </c:pt>
                <c:pt idx="30">
                  <c:v>5.01202886928629</c:v>
                </c:pt>
                <c:pt idx="31">
                  <c:v>2.5590551181102401</c:v>
                </c:pt>
                <c:pt idx="32">
                  <c:v>4.9707602339181296</c:v>
                </c:pt>
                <c:pt idx="33">
                  <c:v>4.0697674418604697</c:v>
                </c:pt>
                <c:pt idx="34">
                  <c:v>6.1536015264747999</c:v>
                </c:pt>
                <c:pt idx="35">
                  <c:v>7.1325648414985601</c:v>
                </c:pt>
                <c:pt idx="36">
                  <c:v>7.8096400244051196</c:v>
                </c:pt>
                <c:pt idx="37">
                  <c:v>7.8830592534586303</c:v>
                </c:pt>
                <c:pt idx="38">
                  <c:v>4.8080249048772101</c:v>
                </c:pt>
                <c:pt idx="39">
                  <c:v>2.46478873239437</c:v>
                </c:pt>
                <c:pt idx="40">
                  <c:v>3.7802301009626702</c:v>
                </c:pt>
                <c:pt idx="41">
                  <c:v>5.9612362493452098</c:v>
                </c:pt>
                <c:pt idx="42">
                  <c:v>5.3544942153663602</c:v>
                </c:pt>
                <c:pt idx="43">
                  <c:v>5.1660516605166098</c:v>
                </c:pt>
                <c:pt idx="44">
                  <c:v>4.4055649241146702</c:v>
                </c:pt>
                <c:pt idx="45">
                  <c:v>1.64158686730506</c:v>
                </c:pt>
                <c:pt idx="46">
                  <c:v>1.66055223016026</c:v>
                </c:pt>
                <c:pt idx="47">
                  <c:v>5.3078790553961603</c:v>
                </c:pt>
                <c:pt idx="48">
                  <c:v>3.91330523780855</c:v>
                </c:pt>
                <c:pt idx="49">
                  <c:v>4.0127388535031798</c:v>
                </c:pt>
                <c:pt idx="50">
                  <c:v>3.8697624766479901</c:v>
                </c:pt>
                <c:pt idx="51">
                  <c:v>3.6860228517764901</c:v>
                </c:pt>
                <c:pt idx="52">
                  <c:v>3.57232075943043</c:v>
                </c:pt>
                <c:pt idx="53">
                  <c:v>7.6656907106734096</c:v>
                </c:pt>
                <c:pt idx="54">
                  <c:v>3.5608308605341201</c:v>
                </c:pt>
                <c:pt idx="55">
                  <c:v>3.8832956646804999</c:v>
                </c:pt>
                <c:pt idx="56">
                  <c:v>3.5181600819765499</c:v>
                </c:pt>
                <c:pt idx="57">
                  <c:v>3.2172470978441101</c:v>
                </c:pt>
                <c:pt idx="58">
                  <c:v>4.0552890107379502</c:v>
                </c:pt>
                <c:pt idx="59">
                  <c:v>2.29990800367985</c:v>
                </c:pt>
                <c:pt idx="60">
                  <c:v>1.5962333486449201</c:v>
                </c:pt>
                <c:pt idx="61">
                  <c:v>0.99255583126550895</c:v>
                </c:pt>
                <c:pt idx="62">
                  <c:v>2.5157232704402501</c:v>
                </c:pt>
                <c:pt idx="63">
                  <c:v>2.9368575624082198</c:v>
                </c:pt>
                <c:pt idx="64">
                  <c:v>3.3333333333333299</c:v>
                </c:pt>
                <c:pt idx="65">
                  <c:v>4.22960725075529</c:v>
                </c:pt>
                <c:pt idx="66">
                  <c:v>3.87596899224806</c:v>
                </c:pt>
                <c:pt idx="67">
                  <c:v>4.2440318302387299</c:v>
                </c:pt>
                <c:pt idx="68">
                  <c:v>2.1440223724073602</c:v>
                </c:pt>
                <c:pt idx="69">
                  <c:v>3.1748551472339099</c:v>
                </c:pt>
                <c:pt idx="70">
                  <c:v>4.0097966622999399</c:v>
                </c:pt>
                <c:pt idx="71">
                  <c:v>4.4596273291925499</c:v>
                </c:pt>
                <c:pt idx="72">
                  <c:v>4.0948675189920296</c:v>
                </c:pt>
                <c:pt idx="73">
                  <c:v>2.2125032158477</c:v>
                </c:pt>
                <c:pt idx="74">
                  <c:v>2.1901653153627501</c:v>
                </c:pt>
                <c:pt idx="75">
                  <c:v>3.5217267821641598</c:v>
                </c:pt>
                <c:pt idx="76">
                  <c:v>3.4272051009564302</c:v>
                </c:pt>
                <c:pt idx="77">
                  <c:v>3.2770800627943499</c:v>
                </c:pt>
                <c:pt idx="78">
                  <c:v>4.1460735859417897</c:v>
                </c:pt>
                <c:pt idx="79">
                  <c:v>4.1164658634538096</c:v>
                </c:pt>
                <c:pt idx="80">
                  <c:v>3.02491103202847</c:v>
                </c:pt>
                <c:pt idx="81">
                  <c:v>2.6785714285714302</c:v>
                </c:pt>
                <c:pt idx="82">
                  <c:v>1.2621359223301001</c:v>
                </c:pt>
                <c:pt idx="83">
                  <c:v>2.0086580086580099</c:v>
                </c:pt>
                <c:pt idx="84">
                  <c:v>4.5535186280307496</c:v>
                </c:pt>
                <c:pt idx="85">
                  <c:v>6.3492063492063497</c:v>
                </c:pt>
                <c:pt idx="86">
                  <c:v>4.12071967498549</c:v>
                </c:pt>
                <c:pt idx="87">
                  <c:v>1.1106540518305199</c:v>
                </c:pt>
                <c:pt idx="88">
                  <c:v>3.5563874590547502</c:v>
                </c:pt>
                <c:pt idx="89">
                  <c:v>6.6766020864381499</c:v>
                </c:pt>
                <c:pt idx="90">
                  <c:v>6.2743823146944102</c:v>
                </c:pt>
                <c:pt idx="91">
                  <c:v>4.9951028403526001</c:v>
                </c:pt>
              </c:numCache>
            </c:numRef>
          </c:val>
          <c:smooth val="0"/>
          <c:extLst>
            <c:ext xmlns:c16="http://schemas.microsoft.com/office/drawing/2014/chart" uri="{C3380CC4-5D6E-409C-BE32-E72D297353CC}">
              <c16:uniqueId val="{00000000-C232-4F4E-8396-D3CC98610CC3}"/>
            </c:ext>
          </c:extLst>
        </c:ser>
        <c:dLbls>
          <c:showLegendKey val="0"/>
          <c:showVal val="0"/>
          <c:showCatName val="0"/>
          <c:showSerName val="0"/>
          <c:showPercent val="0"/>
          <c:showBubbleSize val="0"/>
        </c:dLbls>
        <c:smooth val="0"/>
        <c:axId val="387327672"/>
        <c:axId val="387330296"/>
      </c:lineChart>
      <c:dateAx>
        <c:axId val="387327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30296"/>
        <c:crosses val="autoZero"/>
        <c:auto val="1"/>
        <c:lblOffset val="100"/>
        <c:baseTimeUnit val="days"/>
      </c:dateAx>
      <c:valAx>
        <c:axId val="387330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27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44743</c:v>
                </c:pt>
                <c:pt idx="1">
                  <c:v>44744</c:v>
                </c:pt>
                <c:pt idx="2">
                  <c:v>44745</c:v>
                </c:pt>
                <c:pt idx="3">
                  <c:v>44746</c:v>
                </c:pt>
                <c:pt idx="4">
                  <c:v>44747</c:v>
                </c:pt>
                <c:pt idx="5">
                  <c:v>44748</c:v>
                </c:pt>
                <c:pt idx="6">
                  <c:v>44749</c:v>
                </c:pt>
                <c:pt idx="7">
                  <c:v>44750</c:v>
                </c:pt>
                <c:pt idx="8">
                  <c:v>44751</c:v>
                </c:pt>
                <c:pt idx="9">
                  <c:v>44752</c:v>
                </c:pt>
                <c:pt idx="10">
                  <c:v>44753</c:v>
                </c:pt>
                <c:pt idx="11">
                  <c:v>44754</c:v>
                </c:pt>
                <c:pt idx="12">
                  <c:v>44755</c:v>
                </c:pt>
                <c:pt idx="13">
                  <c:v>44756</c:v>
                </c:pt>
                <c:pt idx="14">
                  <c:v>44757</c:v>
                </c:pt>
                <c:pt idx="15">
                  <c:v>44758</c:v>
                </c:pt>
                <c:pt idx="16">
                  <c:v>44759</c:v>
                </c:pt>
                <c:pt idx="17">
                  <c:v>44760</c:v>
                </c:pt>
                <c:pt idx="18">
                  <c:v>44761</c:v>
                </c:pt>
                <c:pt idx="19">
                  <c:v>44762</c:v>
                </c:pt>
                <c:pt idx="20">
                  <c:v>44763</c:v>
                </c:pt>
                <c:pt idx="21">
                  <c:v>44764</c:v>
                </c:pt>
                <c:pt idx="22">
                  <c:v>44765</c:v>
                </c:pt>
                <c:pt idx="23">
                  <c:v>44766</c:v>
                </c:pt>
                <c:pt idx="24">
                  <c:v>44767</c:v>
                </c:pt>
                <c:pt idx="25">
                  <c:v>44768</c:v>
                </c:pt>
                <c:pt idx="26">
                  <c:v>44769</c:v>
                </c:pt>
                <c:pt idx="27">
                  <c:v>44770</c:v>
                </c:pt>
                <c:pt idx="28">
                  <c:v>44771</c:v>
                </c:pt>
                <c:pt idx="29">
                  <c:v>44772</c:v>
                </c:pt>
                <c:pt idx="30">
                  <c:v>44773</c:v>
                </c:pt>
                <c:pt idx="31">
                  <c:v>44774</c:v>
                </c:pt>
                <c:pt idx="32">
                  <c:v>44775</c:v>
                </c:pt>
                <c:pt idx="33">
                  <c:v>44776</c:v>
                </c:pt>
                <c:pt idx="34">
                  <c:v>44777</c:v>
                </c:pt>
                <c:pt idx="35">
                  <c:v>44778</c:v>
                </c:pt>
                <c:pt idx="36">
                  <c:v>44779</c:v>
                </c:pt>
                <c:pt idx="37">
                  <c:v>44780</c:v>
                </c:pt>
                <c:pt idx="38">
                  <c:v>44781</c:v>
                </c:pt>
                <c:pt idx="39">
                  <c:v>44782</c:v>
                </c:pt>
                <c:pt idx="40">
                  <c:v>44783</c:v>
                </c:pt>
                <c:pt idx="41">
                  <c:v>44784</c:v>
                </c:pt>
                <c:pt idx="42">
                  <c:v>44785</c:v>
                </c:pt>
                <c:pt idx="43">
                  <c:v>44786</c:v>
                </c:pt>
                <c:pt idx="44">
                  <c:v>44787</c:v>
                </c:pt>
                <c:pt idx="45">
                  <c:v>44788</c:v>
                </c:pt>
                <c:pt idx="46">
                  <c:v>44789</c:v>
                </c:pt>
                <c:pt idx="47">
                  <c:v>44790</c:v>
                </c:pt>
                <c:pt idx="48">
                  <c:v>44791</c:v>
                </c:pt>
                <c:pt idx="49">
                  <c:v>44792</c:v>
                </c:pt>
                <c:pt idx="50">
                  <c:v>44793</c:v>
                </c:pt>
                <c:pt idx="51">
                  <c:v>44794</c:v>
                </c:pt>
                <c:pt idx="52">
                  <c:v>44795</c:v>
                </c:pt>
                <c:pt idx="53">
                  <c:v>44796</c:v>
                </c:pt>
                <c:pt idx="54">
                  <c:v>44797</c:v>
                </c:pt>
                <c:pt idx="55">
                  <c:v>44798</c:v>
                </c:pt>
                <c:pt idx="56">
                  <c:v>44799</c:v>
                </c:pt>
                <c:pt idx="57">
                  <c:v>44800</c:v>
                </c:pt>
                <c:pt idx="58">
                  <c:v>44801</c:v>
                </c:pt>
                <c:pt idx="59">
                  <c:v>44802</c:v>
                </c:pt>
                <c:pt idx="60">
                  <c:v>44803</c:v>
                </c:pt>
                <c:pt idx="61">
                  <c:v>44804</c:v>
                </c:pt>
                <c:pt idx="62">
                  <c:v>44805</c:v>
                </c:pt>
                <c:pt idx="63">
                  <c:v>44806</c:v>
                </c:pt>
                <c:pt idx="64">
                  <c:v>44807</c:v>
                </c:pt>
                <c:pt idx="65">
                  <c:v>44808</c:v>
                </c:pt>
                <c:pt idx="66">
                  <c:v>44809</c:v>
                </c:pt>
                <c:pt idx="67">
                  <c:v>44810</c:v>
                </c:pt>
                <c:pt idx="68">
                  <c:v>44811</c:v>
                </c:pt>
                <c:pt idx="69">
                  <c:v>44812</c:v>
                </c:pt>
                <c:pt idx="70">
                  <c:v>44813</c:v>
                </c:pt>
                <c:pt idx="71">
                  <c:v>44814</c:v>
                </c:pt>
                <c:pt idx="72">
                  <c:v>44815</c:v>
                </c:pt>
                <c:pt idx="73">
                  <c:v>44816</c:v>
                </c:pt>
                <c:pt idx="74">
                  <c:v>44817</c:v>
                </c:pt>
                <c:pt idx="75">
                  <c:v>44818</c:v>
                </c:pt>
                <c:pt idx="76">
                  <c:v>44819</c:v>
                </c:pt>
                <c:pt idx="77">
                  <c:v>44820</c:v>
                </c:pt>
                <c:pt idx="78">
                  <c:v>44821</c:v>
                </c:pt>
                <c:pt idx="79">
                  <c:v>44822</c:v>
                </c:pt>
                <c:pt idx="80">
                  <c:v>44823</c:v>
                </c:pt>
                <c:pt idx="81">
                  <c:v>44824</c:v>
                </c:pt>
                <c:pt idx="82">
                  <c:v>44825</c:v>
                </c:pt>
                <c:pt idx="83">
                  <c:v>44826</c:v>
                </c:pt>
                <c:pt idx="84">
                  <c:v>44827</c:v>
                </c:pt>
                <c:pt idx="85">
                  <c:v>44828</c:v>
                </c:pt>
                <c:pt idx="86">
                  <c:v>44829</c:v>
                </c:pt>
                <c:pt idx="87">
                  <c:v>44830</c:v>
                </c:pt>
                <c:pt idx="88">
                  <c:v>44831</c:v>
                </c:pt>
                <c:pt idx="89">
                  <c:v>44832</c:v>
                </c:pt>
                <c:pt idx="90">
                  <c:v>44833</c:v>
                </c:pt>
                <c:pt idx="91">
                  <c:v>44834</c:v>
                </c:pt>
              </c:numCache>
            </c:numRef>
          </c:cat>
          <c:val>
            <c:numRef>
              <c:f>Sheet1!$B$2:$B$93</c:f>
              <c:numCache>
                <c:formatCode>General</c:formatCode>
                <c:ptCount val="92"/>
                <c:pt idx="0">
                  <c:v>41</c:v>
                </c:pt>
                <c:pt idx="1">
                  <c:v>22</c:v>
                </c:pt>
                <c:pt idx="2">
                  <c:v>22</c:v>
                </c:pt>
                <c:pt idx="3">
                  <c:v>37</c:v>
                </c:pt>
                <c:pt idx="4">
                  <c:v>69</c:v>
                </c:pt>
                <c:pt idx="5">
                  <c:v>35</c:v>
                </c:pt>
                <c:pt idx="6">
                  <c:v>83</c:v>
                </c:pt>
                <c:pt idx="7">
                  <c:v>24</c:v>
                </c:pt>
                <c:pt idx="8">
                  <c:v>7</c:v>
                </c:pt>
                <c:pt idx="9">
                  <c:v>8</c:v>
                </c:pt>
                <c:pt idx="10">
                  <c:v>15</c:v>
                </c:pt>
                <c:pt idx="11">
                  <c:v>24</c:v>
                </c:pt>
                <c:pt idx="12">
                  <c:v>68</c:v>
                </c:pt>
                <c:pt idx="13">
                  <c:v>43</c:v>
                </c:pt>
                <c:pt idx="14">
                  <c:v>29</c:v>
                </c:pt>
                <c:pt idx="15">
                  <c:v>4</c:v>
                </c:pt>
                <c:pt idx="16">
                  <c:v>18</c:v>
                </c:pt>
                <c:pt idx="17">
                  <c:v>77</c:v>
                </c:pt>
                <c:pt idx="18">
                  <c:v>34</c:v>
                </c:pt>
                <c:pt idx="19">
                  <c:v>14</c:v>
                </c:pt>
                <c:pt idx="20">
                  <c:v>23</c:v>
                </c:pt>
                <c:pt idx="21">
                  <c:v>31</c:v>
                </c:pt>
                <c:pt idx="22">
                  <c:v>13</c:v>
                </c:pt>
                <c:pt idx="23">
                  <c:v>17</c:v>
                </c:pt>
                <c:pt idx="24">
                  <c:v>23</c:v>
                </c:pt>
                <c:pt idx="25">
                  <c:v>17</c:v>
                </c:pt>
                <c:pt idx="26">
                  <c:v>18</c:v>
                </c:pt>
                <c:pt idx="27">
                  <c:v>27</c:v>
                </c:pt>
                <c:pt idx="28">
                  <c:v>53</c:v>
                </c:pt>
                <c:pt idx="29">
                  <c:v>18</c:v>
                </c:pt>
                <c:pt idx="30">
                  <c:v>23</c:v>
                </c:pt>
                <c:pt idx="31">
                  <c:v>37</c:v>
                </c:pt>
                <c:pt idx="32">
                  <c:v>33</c:v>
                </c:pt>
                <c:pt idx="33">
                  <c:v>153</c:v>
                </c:pt>
                <c:pt idx="34">
                  <c:v>2081</c:v>
                </c:pt>
                <c:pt idx="35">
                  <c:v>1377</c:v>
                </c:pt>
                <c:pt idx="36">
                  <c:v>1134</c:v>
                </c:pt>
                <c:pt idx="37">
                  <c:v>1398</c:v>
                </c:pt>
                <c:pt idx="38">
                  <c:v>64</c:v>
                </c:pt>
                <c:pt idx="39">
                  <c:v>46</c:v>
                </c:pt>
                <c:pt idx="40">
                  <c:v>31</c:v>
                </c:pt>
                <c:pt idx="41">
                  <c:v>18</c:v>
                </c:pt>
                <c:pt idx="42">
                  <c:v>21</c:v>
                </c:pt>
                <c:pt idx="43">
                  <c:v>29</c:v>
                </c:pt>
                <c:pt idx="44">
                  <c:v>23</c:v>
                </c:pt>
                <c:pt idx="45">
                  <c:v>17</c:v>
                </c:pt>
                <c:pt idx="46">
                  <c:v>15</c:v>
                </c:pt>
                <c:pt idx="47">
                  <c:v>84</c:v>
                </c:pt>
                <c:pt idx="48">
                  <c:v>28</c:v>
                </c:pt>
                <c:pt idx="49">
                  <c:v>201</c:v>
                </c:pt>
                <c:pt idx="50">
                  <c:v>1663</c:v>
                </c:pt>
                <c:pt idx="51">
                  <c:v>2500</c:v>
                </c:pt>
                <c:pt idx="52">
                  <c:v>2074</c:v>
                </c:pt>
                <c:pt idx="53">
                  <c:v>1456</c:v>
                </c:pt>
                <c:pt idx="54">
                  <c:v>67</c:v>
                </c:pt>
                <c:pt idx="55">
                  <c:v>1077</c:v>
                </c:pt>
                <c:pt idx="56">
                  <c:v>1435</c:v>
                </c:pt>
                <c:pt idx="57">
                  <c:v>1480</c:v>
                </c:pt>
                <c:pt idx="58">
                  <c:v>1464</c:v>
                </c:pt>
                <c:pt idx="59">
                  <c:v>1261</c:v>
                </c:pt>
                <c:pt idx="60">
                  <c:v>76</c:v>
                </c:pt>
                <c:pt idx="61">
                  <c:v>51</c:v>
                </c:pt>
                <c:pt idx="62">
                  <c:v>46</c:v>
                </c:pt>
                <c:pt idx="63">
                  <c:v>33</c:v>
                </c:pt>
                <c:pt idx="64">
                  <c:v>30</c:v>
                </c:pt>
                <c:pt idx="65">
                  <c:v>32</c:v>
                </c:pt>
                <c:pt idx="66">
                  <c:v>28</c:v>
                </c:pt>
                <c:pt idx="67">
                  <c:v>77</c:v>
                </c:pt>
                <c:pt idx="68">
                  <c:v>61</c:v>
                </c:pt>
                <c:pt idx="69">
                  <c:v>22</c:v>
                </c:pt>
                <c:pt idx="70">
                  <c:v>46</c:v>
                </c:pt>
                <c:pt idx="71">
                  <c:v>22</c:v>
                </c:pt>
                <c:pt idx="72">
                  <c:v>33</c:v>
                </c:pt>
                <c:pt idx="73">
                  <c:v>27</c:v>
                </c:pt>
                <c:pt idx="74">
                  <c:v>33</c:v>
                </c:pt>
                <c:pt idx="75">
                  <c:v>40</c:v>
                </c:pt>
                <c:pt idx="76">
                  <c:v>20</c:v>
                </c:pt>
                <c:pt idx="77">
                  <c:v>1188</c:v>
                </c:pt>
                <c:pt idx="78">
                  <c:v>614</c:v>
                </c:pt>
                <c:pt idx="79">
                  <c:v>258</c:v>
                </c:pt>
                <c:pt idx="80">
                  <c:v>294</c:v>
                </c:pt>
                <c:pt idx="81">
                  <c:v>66</c:v>
                </c:pt>
                <c:pt idx="82">
                  <c:v>24</c:v>
                </c:pt>
                <c:pt idx="83">
                  <c:v>11</c:v>
                </c:pt>
                <c:pt idx="84">
                  <c:v>14</c:v>
                </c:pt>
                <c:pt idx="85">
                  <c:v>24</c:v>
                </c:pt>
                <c:pt idx="86">
                  <c:v>40</c:v>
                </c:pt>
                <c:pt idx="87">
                  <c:v>6</c:v>
                </c:pt>
                <c:pt idx="88">
                  <c:v>375</c:v>
                </c:pt>
                <c:pt idx="89">
                  <c:v>12</c:v>
                </c:pt>
                <c:pt idx="90">
                  <c:v>8</c:v>
                </c:pt>
                <c:pt idx="91">
                  <c:v>13</c:v>
                </c:pt>
              </c:numCache>
            </c:numRef>
          </c:val>
          <c:smooth val="0"/>
          <c:extLst>
            <c:ext xmlns:c16="http://schemas.microsoft.com/office/drawing/2014/chart" uri="{C3380CC4-5D6E-409C-BE32-E72D297353CC}">
              <c16:uniqueId val="{00000000-684F-49F9-BBBF-1C1BEC55E08B}"/>
            </c:ext>
          </c:extLst>
        </c:ser>
        <c:dLbls>
          <c:showLegendKey val="0"/>
          <c:showVal val="0"/>
          <c:showCatName val="0"/>
          <c:showSerName val="0"/>
          <c:showPercent val="0"/>
          <c:showBubbleSize val="0"/>
        </c:dLbls>
        <c:smooth val="0"/>
        <c:axId val="398979632"/>
        <c:axId val="387332264"/>
      </c:lineChart>
      <c:dateAx>
        <c:axId val="398979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32264"/>
        <c:crosses val="autoZero"/>
        <c:auto val="1"/>
        <c:lblOffset val="100"/>
        <c:baseTimeUnit val="days"/>
      </c:dateAx>
      <c:valAx>
        <c:axId val="387332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979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Male 25-34</c:v>
                </c:pt>
              </c:strCache>
            </c:strRef>
          </c:tx>
          <c:spPr>
            <a:solidFill>
              <a:schemeClr val="accent1"/>
            </a:solidFill>
            <a:ln>
              <a:noFill/>
            </a:ln>
            <a:effectLst/>
          </c:spPr>
          <c:invertIfNegative val="0"/>
          <c:cat>
            <c:strRef>
              <c:f>Sheet1!$A$2</c:f>
              <c:strCache>
                <c:ptCount val="1"/>
                <c:pt idx="0">
                  <c:v>officialspamuk</c:v>
                </c:pt>
              </c:strCache>
            </c:strRef>
          </c:cat>
          <c:val>
            <c:numRef>
              <c:f>Sheet1!$B$2</c:f>
              <c:numCache>
                <c:formatCode>General</c:formatCode>
                <c:ptCount val="1"/>
                <c:pt idx="0">
                  <c:v>573</c:v>
                </c:pt>
              </c:numCache>
            </c:numRef>
          </c:val>
          <c:extLst>
            <c:ext xmlns:c16="http://schemas.microsoft.com/office/drawing/2014/chart" uri="{C3380CC4-5D6E-409C-BE32-E72D297353CC}">
              <c16:uniqueId val="{00000000-E31A-461E-BF17-9F2435753127}"/>
            </c:ext>
          </c:extLst>
        </c:ser>
        <c:ser>
          <c:idx val="1"/>
          <c:order val="1"/>
          <c:tx>
            <c:strRef>
              <c:f>Sheet1!$C$1</c:f>
              <c:strCache>
                <c:ptCount val="1"/>
                <c:pt idx="0">
                  <c:v>Male 35-44</c:v>
                </c:pt>
              </c:strCache>
            </c:strRef>
          </c:tx>
          <c:spPr>
            <a:solidFill>
              <a:schemeClr val="accent2"/>
            </a:solidFill>
            <a:ln>
              <a:noFill/>
            </a:ln>
            <a:effectLst/>
          </c:spPr>
          <c:invertIfNegative val="0"/>
          <c:cat>
            <c:strRef>
              <c:f>Sheet1!$A$2</c:f>
              <c:strCache>
                <c:ptCount val="1"/>
                <c:pt idx="0">
                  <c:v>officialspamuk</c:v>
                </c:pt>
              </c:strCache>
            </c:strRef>
          </c:cat>
          <c:val>
            <c:numRef>
              <c:f>Sheet1!$C$2</c:f>
              <c:numCache>
                <c:formatCode>General</c:formatCode>
                <c:ptCount val="1"/>
                <c:pt idx="0">
                  <c:v>573</c:v>
                </c:pt>
              </c:numCache>
            </c:numRef>
          </c:val>
          <c:extLst>
            <c:ext xmlns:c16="http://schemas.microsoft.com/office/drawing/2014/chart" uri="{C3380CC4-5D6E-409C-BE32-E72D297353CC}">
              <c16:uniqueId val="{00000001-E31A-461E-BF17-9F2435753127}"/>
            </c:ext>
          </c:extLst>
        </c:ser>
        <c:ser>
          <c:idx val="2"/>
          <c:order val="2"/>
          <c:tx>
            <c:strRef>
              <c:f>Sheet1!$D$1</c:f>
              <c:strCache>
                <c:ptCount val="1"/>
                <c:pt idx="0">
                  <c:v>Male 45-54</c:v>
                </c:pt>
              </c:strCache>
            </c:strRef>
          </c:tx>
          <c:spPr>
            <a:solidFill>
              <a:schemeClr val="accent3"/>
            </a:solidFill>
            <a:ln>
              <a:noFill/>
            </a:ln>
            <a:effectLst/>
          </c:spPr>
          <c:invertIfNegative val="0"/>
          <c:cat>
            <c:strRef>
              <c:f>Sheet1!$A$2</c:f>
              <c:strCache>
                <c:ptCount val="1"/>
                <c:pt idx="0">
                  <c:v>officialspamuk</c:v>
                </c:pt>
              </c:strCache>
            </c:strRef>
          </c:cat>
          <c:val>
            <c:numRef>
              <c:f>Sheet1!$D$2</c:f>
              <c:numCache>
                <c:formatCode>General</c:formatCode>
                <c:ptCount val="1"/>
                <c:pt idx="0">
                  <c:v>533</c:v>
                </c:pt>
              </c:numCache>
            </c:numRef>
          </c:val>
          <c:extLst>
            <c:ext xmlns:c16="http://schemas.microsoft.com/office/drawing/2014/chart" uri="{C3380CC4-5D6E-409C-BE32-E72D297353CC}">
              <c16:uniqueId val="{00000002-E31A-461E-BF17-9F2435753127}"/>
            </c:ext>
          </c:extLst>
        </c:ser>
        <c:ser>
          <c:idx val="3"/>
          <c:order val="3"/>
          <c:tx>
            <c:strRef>
              <c:f>Sheet1!$E$1</c:f>
              <c:strCache>
                <c:ptCount val="1"/>
                <c:pt idx="0">
                  <c:v>Female 35-44</c:v>
                </c:pt>
              </c:strCache>
            </c:strRef>
          </c:tx>
          <c:spPr>
            <a:solidFill>
              <a:schemeClr val="accent4"/>
            </a:solidFill>
            <a:ln>
              <a:noFill/>
            </a:ln>
            <a:effectLst/>
          </c:spPr>
          <c:invertIfNegative val="0"/>
          <c:cat>
            <c:strRef>
              <c:f>Sheet1!$A$2</c:f>
              <c:strCache>
                <c:ptCount val="1"/>
                <c:pt idx="0">
                  <c:v>officialspamuk</c:v>
                </c:pt>
              </c:strCache>
            </c:strRef>
          </c:cat>
          <c:val>
            <c:numRef>
              <c:f>Sheet1!$E$2</c:f>
              <c:numCache>
                <c:formatCode>General</c:formatCode>
                <c:ptCount val="1"/>
                <c:pt idx="0">
                  <c:v>309</c:v>
                </c:pt>
              </c:numCache>
            </c:numRef>
          </c:val>
          <c:extLst>
            <c:ext xmlns:c16="http://schemas.microsoft.com/office/drawing/2014/chart" uri="{C3380CC4-5D6E-409C-BE32-E72D297353CC}">
              <c16:uniqueId val="{00000003-E31A-461E-BF17-9F2435753127}"/>
            </c:ext>
          </c:extLst>
        </c:ser>
        <c:ser>
          <c:idx val="4"/>
          <c:order val="4"/>
          <c:tx>
            <c:strRef>
              <c:f>Sheet1!$F$1</c:f>
              <c:strCache>
                <c:ptCount val="1"/>
                <c:pt idx="0">
                  <c:v>Male 18-24</c:v>
                </c:pt>
              </c:strCache>
            </c:strRef>
          </c:tx>
          <c:spPr>
            <a:solidFill>
              <a:schemeClr val="accent5"/>
            </a:solidFill>
            <a:ln>
              <a:noFill/>
            </a:ln>
            <a:effectLst/>
          </c:spPr>
          <c:invertIfNegative val="0"/>
          <c:cat>
            <c:strRef>
              <c:f>Sheet1!$A$2</c:f>
              <c:strCache>
                <c:ptCount val="1"/>
                <c:pt idx="0">
                  <c:v>officialspamuk</c:v>
                </c:pt>
              </c:strCache>
            </c:strRef>
          </c:cat>
          <c:val>
            <c:numRef>
              <c:f>Sheet1!$F$2</c:f>
              <c:numCache>
                <c:formatCode>General</c:formatCode>
                <c:ptCount val="1"/>
                <c:pt idx="0">
                  <c:v>292</c:v>
                </c:pt>
              </c:numCache>
            </c:numRef>
          </c:val>
          <c:extLst>
            <c:ext xmlns:c16="http://schemas.microsoft.com/office/drawing/2014/chart" uri="{C3380CC4-5D6E-409C-BE32-E72D297353CC}">
              <c16:uniqueId val="{00000004-E31A-461E-BF17-9F2435753127}"/>
            </c:ext>
          </c:extLst>
        </c:ser>
        <c:ser>
          <c:idx val="5"/>
          <c:order val="5"/>
          <c:tx>
            <c:strRef>
              <c:f>Sheet1!$G$1</c:f>
              <c:strCache>
                <c:ptCount val="1"/>
                <c:pt idx="0">
                  <c:v>Female 45-54</c:v>
                </c:pt>
              </c:strCache>
            </c:strRef>
          </c:tx>
          <c:spPr>
            <a:solidFill>
              <a:schemeClr val="accent6"/>
            </a:solidFill>
            <a:ln>
              <a:noFill/>
            </a:ln>
            <a:effectLst/>
          </c:spPr>
          <c:invertIfNegative val="0"/>
          <c:cat>
            <c:strRef>
              <c:f>Sheet1!$A$2</c:f>
              <c:strCache>
                <c:ptCount val="1"/>
                <c:pt idx="0">
                  <c:v>officialspamuk</c:v>
                </c:pt>
              </c:strCache>
            </c:strRef>
          </c:cat>
          <c:val>
            <c:numRef>
              <c:f>Sheet1!$G$2</c:f>
              <c:numCache>
                <c:formatCode>General</c:formatCode>
                <c:ptCount val="1"/>
                <c:pt idx="0">
                  <c:v>277</c:v>
                </c:pt>
              </c:numCache>
            </c:numRef>
          </c:val>
          <c:extLst>
            <c:ext xmlns:c16="http://schemas.microsoft.com/office/drawing/2014/chart" uri="{C3380CC4-5D6E-409C-BE32-E72D297353CC}">
              <c16:uniqueId val="{00000005-E31A-461E-BF17-9F2435753127}"/>
            </c:ext>
          </c:extLst>
        </c:ser>
        <c:ser>
          <c:idx val="6"/>
          <c:order val="6"/>
          <c:tx>
            <c:strRef>
              <c:f>Sheet1!$H$1</c:f>
              <c:strCache>
                <c:ptCount val="1"/>
                <c:pt idx="0">
                  <c:v>Male 55-64</c:v>
                </c:pt>
              </c:strCache>
            </c:strRef>
          </c:tx>
          <c:spPr>
            <a:solidFill>
              <a:schemeClr val="accent1">
                <a:lumMod val="60000"/>
              </a:schemeClr>
            </a:solidFill>
            <a:ln>
              <a:noFill/>
            </a:ln>
            <a:effectLst/>
          </c:spPr>
          <c:invertIfNegative val="0"/>
          <c:cat>
            <c:strRef>
              <c:f>Sheet1!$A$2</c:f>
              <c:strCache>
                <c:ptCount val="1"/>
                <c:pt idx="0">
                  <c:v>officialspamuk</c:v>
                </c:pt>
              </c:strCache>
            </c:strRef>
          </c:cat>
          <c:val>
            <c:numRef>
              <c:f>Sheet1!$H$2</c:f>
              <c:numCache>
                <c:formatCode>General</c:formatCode>
                <c:ptCount val="1"/>
                <c:pt idx="0">
                  <c:v>240</c:v>
                </c:pt>
              </c:numCache>
            </c:numRef>
          </c:val>
          <c:extLst>
            <c:ext xmlns:c16="http://schemas.microsoft.com/office/drawing/2014/chart" uri="{C3380CC4-5D6E-409C-BE32-E72D297353CC}">
              <c16:uniqueId val="{00000006-E31A-461E-BF17-9F2435753127}"/>
            </c:ext>
          </c:extLst>
        </c:ser>
        <c:ser>
          <c:idx val="7"/>
          <c:order val="7"/>
          <c:tx>
            <c:strRef>
              <c:f>Sheet1!$I$1</c:f>
              <c:strCache>
                <c:ptCount val="1"/>
                <c:pt idx="0">
                  <c:v>Female 25-34</c:v>
                </c:pt>
              </c:strCache>
            </c:strRef>
          </c:tx>
          <c:spPr>
            <a:solidFill>
              <a:schemeClr val="accent2">
                <a:lumMod val="60000"/>
              </a:schemeClr>
            </a:solidFill>
            <a:ln>
              <a:noFill/>
            </a:ln>
            <a:effectLst/>
          </c:spPr>
          <c:invertIfNegative val="0"/>
          <c:cat>
            <c:strRef>
              <c:f>Sheet1!$A$2</c:f>
              <c:strCache>
                <c:ptCount val="1"/>
                <c:pt idx="0">
                  <c:v>officialspamuk</c:v>
                </c:pt>
              </c:strCache>
            </c:strRef>
          </c:cat>
          <c:val>
            <c:numRef>
              <c:f>Sheet1!$I$2</c:f>
              <c:numCache>
                <c:formatCode>General</c:formatCode>
                <c:ptCount val="1"/>
                <c:pt idx="0">
                  <c:v>218</c:v>
                </c:pt>
              </c:numCache>
            </c:numRef>
          </c:val>
          <c:extLst>
            <c:ext xmlns:c16="http://schemas.microsoft.com/office/drawing/2014/chart" uri="{C3380CC4-5D6E-409C-BE32-E72D297353CC}">
              <c16:uniqueId val="{00000007-E31A-461E-BF17-9F2435753127}"/>
            </c:ext>
          </c:extLst>
        </c:ser>
        <c:ser>
          <c:idx val="8"/>
          <c:order val="8"/>
          <c:tx>
            <c:strRef>
              <c:f>Sheet1!$J$1</c:f>
              <c:strCache>
                <c:ptCount val="1"/>
                <c:pt idx="0">
                  <c:v>Unknown 35-44</c:v>
                </c:pt>
              </c:strCache>
            </c:strRef>
          </c:tx>
          <c:spPr>
            <a:solidFill>
              <a:schemeClr val="accent3">
                <a:lumMod val="60000"/>
              </a:schemeClr>
            </a:solidFill>
            <a:ln>
              <a:noFill/>
            </a:ln>
            <a:effectLst/>
          </c:spPr>
          <c:invertIfNegative val="0"/>
          <c:cat>
            <c:strRef>
              <c:f>Sheet1!$A$2</c:f>
              <c:strCache>
                <c:ptCount val="1"/>
                <c:pt idx="0">
                  <c:v>officialspamuk</c:v>
                </c:pt>
              </c:strCache>
            </c:strRef>
          </c:cat>
          <c:val>
            <c:numRef>
              <c:f>Sheet1!$J$2</c:f>
              <c:numCache>
                <c:formatCode>General</c:formatCode>
                <c:ptCount val="1"/>
                <c:pt idx="0">
                  <c:v>208</c:v>
                </c:pt>
              </c:numCache>
            </c:numRef>
          </c:val>
          <c:extLst>
            <c:ext xmlns:c16="http://schemas.microsoft.com/office/drawing/2014/chart" uri="{C3380CC4-5D6E-409C-BE32-E72D297353CC}">
              <c16:uniqueId val="{00000008-E31A-461E-BF17-9F2435753127}"/>
            </c:ext>
          </c:extLst>
        </c:ser>
        <c:ser>
          <c:idx val="9"/>
          <c:order val="9"/>
          <c:tx>
            <c:strRef>
              <c:f>Sheet1!$K$1</c:f>
              <c:strCache>
                <c:ptCount val="1"/>
                <c:pt idx="0">
                  <c:v>Unknown 45-54</c:v>
                </c:pt>
              </c:strCache>
            </c:strRef>
          </c:tx>
          <c:spPr>
            <a:solidFill>
              <a:schemeClr val="accent4">
                <a:lumMod val="60000"/>
              </a:schemeClr>
            </a:solidFill>
            <a:ln>
              <a:noFill/>
            </a:ln>
            <a:effectLst/>
          </c:spPr>
          <c:invertIfNegative val="0"/>
          <c:cat>
            <c:strRef>
              <c:f>Sheet1!$A$2</c:f>
              <c:strCache>
                <c:ptCount val="1"/>
                <c:pt idx="0">
                  <c:v>officialspamuk</c:v>
                </c:pt>
              </c:strCache>
            </c:strRef>
          </c:cat>
          <c:val>
            <c:numRef>
              <c:f>Sheet1!$K$2</c:f>
              <c:numCache>
                <c:formatCode>General</c:formatCode>
                <c:ptCount val="1"/>
                <c:pt idx="0">
                  <c:v>183</c:v>
                </c:pt>
              </c:numCache>
            </c:numRef>
          </c:val>
          <c:extLst>
            <c:ext xmlns:c16="http://schemas.microsoft.com/office/drawing/2014/chart" uri="{C3380CC4-5D6E-409C-BE32-E72D297353CC}">
              <c16:uniqueId val="{00000009-E31A-461E-BF17-9F2435753127}"/>
            </c:ext>
          </c:extLst>
        </c:ser>
        <c:ser>
          <c:idx val="10"/>
          <c:order val="10"/>
          <c:tx>
            <c:strRef>
              <c:f>Sheet1!$L$1</c:f>
              <c:strCache>
                <c:ptCount val="1"/>
                <c:pt idx="0">
                  <c:v>Unknown 25-34</c:v>
                </c:pt>
              </c:strCache>
            </c:strRef>
          </c:tx>
          <c:spPr>
            <a:solidFill>
              <a:schemeClr val="accent5">
                <a:lumMod val="60000"/>
              </a:schemeClr>
            </a:solidFill>
            <a:ln>
              <a:noFill/>
            </a:ln>
            <a:effectLst/>
          </c:spPr>
          <c:invertIfNegative val="0"/>
          <c:cat>
            <c:strRef>
              <c:f>Sheet1!$A$2</c:f>
              <c:strCache>
                <c:ptCount val="1"/>
                <c:pt idx="0">
                  <c:v>officialspamuk</c:v>
                </c:pt>
              </c:strCache>
            </c:strRef>
          </c:cat>
          <c:val>
            <c:numRef>
              <c:f>Sheet1!$L$2</c:f>
              <c:numCache>
                <c:formatCode>General</c:formatCode>
                <c:ptCount val="1"/>
                <c:pt idx="0">
                  <c:v>159</c:v>
                </c:pt>
              </c:numCache>
            </c:numRef>
          </c:val>
          <c:extLst>
            <c:ext xmlns:c16="http://schemas.microsoft.com/office/drawing/2014/chart" uri="{C3380CC4-5D6E-409C-BE32-E72D297353CC}">
              <c16:uniqueId val="{0000000A-E31A-461E-BF17-9F2435753127}"/>
            </c:ext>
          </c:extLst>
        </c:ser>
        <c:ser>
          <c:idx val="11"/>
          <c:order val="11"/>
          <c:tx>
            <c:strRef>
              <c:f>Sheet1!$M$1</c:f>
              <c:strCache>
                <c:ptCount val="1"/>
                <c:pt idx="0">
                  <c:v>Female 55-64</c:v>
                </c:pt>
              </c:strCache>
            </c:strRef>
          </c:tx>
          <c:spPr>
            <a:solidFill>
              <a:schemeClr val="accent6">
                <a:lumMod val="60000"/>
              </a:schemeClr>
            </a:solidFill>
            <a:ln>
              <a:noFill/>
            </a:ln>
            <a:effectLst/>
          </c:spPr>
          <c:invertIfNegative val="0"/>
          <c:cat>
            <c:strRef>
              <c:f>Sheet1!$A$2</c:f>
              <c:strCache>
                <c:ptCount val="1"/>
                <c:pt idx="0">
                  <c:v>officialspamuk</c:v>
                </c:pt>
              </c:strCache>
            </c:strRef>
          </c:cat>
          <c:val>
            <c:numRef>
              <c:f>Sheet1!$M$2</c:f>
              <c:numCache>
                <c:formatCode>General</c:formatCode>
                <c:ptCount val="1"/>
                <c:pt idx="0">
                  <c:v>132</c:v>
                </c:pt>
              </c:numCache>
            </c:numRef>
          </c:val>
          <c:extLst>
            <c:ext xmlns:c16="http://schemas.microsoft.com/office/drawing/2014/chart" uri="{C3380CC4-5D6E-409C-BE32-E72D297353CC}">
              <c16:uniqueId val="{0000000B-E31A-461E-BF17-9F2435753127}"/>
            </c:ext>
          </c:extLst>
        </c:ser>
        <c:ser>
          <c:idx val="12"/>
          <c:order val="12"/>
          <c:tx>
            <c:strRef>
              <c:f>Sheet1!$N$1</c:f>
              <c:strCache>
                <c:ptCount val="1"/>
                <c:pt idx="0">
                  <c:v>Unknown 18-24</c:v>
                </c:pt>
              </c:strCache>
            </c:strRef>
          </c:tx>
          <c:spPr>
            <a:solidFill>
              <a:schemeClr val="accent1">
                <a:lumMod val="80000"/>
                <a:lumOff val="20000"/>
              </a:schemeClr>
            </a:solidFill>
            <a:ln>
              <a:noFill/>
            </a:ln>
            <a:effectLst/>
          </c:spPr>
          <c:invertIfNegative val="0"/>
          <c:cat>
            <c:strRef>
              <c:f>Sheet1!$A$2</c:f>
              <c:strCache>
                <c:ptCount val="1"/>
                <c:pt idx="0">
                  <c:v>officialspamuk</c:v>
                </c:pt>
              </c:strCache>
            </c:strRef>
          </c:cat>
          <c:val>
            <c:numRef>
              <c:f>Sheet1!$N$2</c:f>
              <c:numCache>
                <c:formatCode>General</c:formatCode>
                <c:ptCount val="1"/>
                <c:pt idx="0">
                  <c:v>119</c:v>
                </c:pt>
              </c:numCache>
            </c:numRef>
          </c:val>
          <c:extLst>
            <c:ext xmlns:c16="http://schemas.microsoft.com/office/drawing/2014/chart" uri="{C3380CC4-5D6E-409C-BE32-E72D297353CC}">
              <c16:uniqueId val="{0000000C-E31A-461E-BF17-9F2435753127}"/>
            </c:ext>
          </c:extLst>
        </c:ser>
        <c:ser>
          <c:idx val="13"/>
          <c:order val="13"/>
          <c:tx>
            <c:strRef>
              <c:f>Sheet1!$O$1</c:f>
              <c:strCache>
                <c:ptCount val="1"/>
                <c:pt idx="0">
                  <c:v>Male 65+</c:v>
                </c:pt>
              </c:strCache>
            </c:strRef>
          </c:tx>
          <c:spPr>
            <a:solidFill>
              <a:schemeClr val="accent2">
                <a:lumMod val="80000"/>
                <a:lumOff val="20000"/>
              </a:schemeClr>
            </a:solidFill>
            <a:ln>
              <a:noFill/>
            </a:ln>
            <a:effectLst/>
          </c:spPr>
          <c:invertIfNegative val="0"/>
          <c:cat>
            <c:strRef>
              <c:f>Sheet1!$A$2</c:f>
              <c:strCache>
                <c:ptCount val="1"/>
                <c:pt idx="0">
                  <c:v>officialspamuk</c:v>
                </c:pt>
              </c:strCache>
            </c:strRef>
          </c:cat>
          <c:val>
            <c:numRef>
              <c:f>Sheet1!$O$2</c:f>
              <c:numCache>
                <c:formatCode>General</c:formatCode>
                <c:ptCount val="1"/>
                <c:pt idx="0">
                  <c:v>88</c:v>
                </c:pt>
              </c:numCache>
            </c:numRef>
          </c:val>
          <c:extLst>
            <c:ext xmlns:c16="http://schemas.microsoft.com/office/drawing/2014/chart" uri="{C3380CC4-5D6E-409C-BE32-E72D297353CC}">
              <c16:uniqueId val="{0000000D-E31A-461E-BF17-9F2435753127}"/>
            </c:ext>
          </c:extLst>
        </c:ser>
        <c:ser>
          <c:idx val="14"/>
          <c:order val="14"/>
          <c:tx>
            <c:strRef>
              <c:f>Sheet1!$P$1</c:f>
              <c:strCache>
                <c:ptCount val="1"/>
                <c:pt idx="0">
                  <c:v>Unknown 55-64</c:v>
                </c:pt>
              </c:strCache>
            </c:strRef>
          </c:tx>
          <c:spPr>
            <a:solidFill>
              <a:schemeClr val="accent3">
                <a:lumMod val="80000"/>
                <a:lumOff val="20000"/>
              </a:schemeClr>
            </a:solidFill>
            <a:ln>
              <a:noFill/>
            </a:ln>
            <a:effectLst/>
          </c:spPr>
          <c:invertIfNegative val="0"/>
          <c:cat>
            <c:strRef>
              <c:f>Sheet1!$A$2</c:f>
              <c:strCache>
                <c:ptCount val="1"/>
                <c:pt idx="0">
                  <c:v>officialspamuk</c:v>
                </c:pt>
              </c:strCache>
            </c:strRef>
          </c:cat>
          <c:val>
            <c:numRef>
              <c:f>Sheet1!$P$2</c:f>
              <c:numCache>
                <c:formatCode>General</c:formatCode>
                <c:ptCount val="1"/>
                <c:pt idx="0">
                  <c:v>76</c:v>
                </c:pt>
              </c:numCache>
            </c:numRef>
          </c:val>
          <c:extLst>
            <c:ext xmlns:c16="http://schemas.microsoft.com/office/drawing/2014/chart" uri="{C3380CC4-5D6E-409C-BE32-E72D297353CC}">
              <c16:uniqueId val="{0000000E-E31A-461E-BF17-9F2435753127}"/>
            </c:ext>
          </c:extLst>
        </c:ser>
        <c:ser>
          <c:idx val="15"/>
          <c:order val="15"/>
          <c:tx>
            <c:strRef>
              <c:f>Sheet1!$Q$1</c:f>
              <c:strCache>
                <c:ptCount val="1"/>
                <c:pt idx="0">
                  <c:v>Female 18-24</c:v>
                </c:pt>
              </c:strCache>
            </c:strRef>
          </c:tx>
          <c:spPr>
            <a:solidFill>
              <a:schemeClr val="accent4">
                <a:lumMod val="80000"/>
                <a:lumOff val="20000"/>
              </a:schemeClr>
            </a:solidFill>
            <a:ln>
              <a:noFill/>
            </a:ln>
            <a:effectLst/>
          </c:spPr>
          <c:invertIfNegative val="0"/>
          <c:cat>
            <c:strRef>
              <c:f>Sheet1!$A$2</c:f>
              <c:strCache>
                <c:ptCount val="1"/>
                <c:pt idx="0">
                  <c:v>officialspamuk</c:v>
                </c:pt>
              </c:strCache>
            </c:strRef>
          </c:cat>
          <c:val>
            <c:numRef>
              <c:f>Sheet1!$Q$2</c:f>
              <c:numCache>
                <c:formatCode>General</c:formatCode>
                <c:ptCount val="1"/>
                <c:pt idx="0">
                  <c:v>58</c:v>
                </c:pt>
              </c:numCache>
            </c:numRef>
          </c:val>
          <c:extLst>
            <c:ext xmlns:c16="http://schemas.microsoft.com/office/drawing/2014/chart" uri="{C3380CC4-5D6E-409C-BE32-E72D297353CC}">
              <c16:uniqueId val="{0000000F-E31A-461E-BF17-9F2435753127}"/>
            </c:ext>
          </c:extLst>
        </c:ser>
        <c:ser>
          <c:idx val="16"/>
          <c:order val="16"/>
          <c:tx>
            <c:strRef>
              <c:f>Sheet1!$R$1</c:f>
              <c:strCache>
                <c:ptCount val="1"/>
                <c:pt idx="0">
                  <c:v>Female 65+</c:v>
                </c:pt>
              </c:strCache>
            </c:strRef>
          </c:tx>
          <c:spPr>
            <a:solidFill>
              <a:schemeClr val="accent5">
                <a:lumMod val="80000"/>
                <a:lumOff val="20000"/>
              </a:schemeClr>
            </a:solidFill>
            <a:ln>
              <a:noFill/>
            </a:ln>
            <a:effectLst/>
          </c:spPr>
          <c:invertIfNegative val="0"/>
          <c:cat>
            <c:strRef>
              <c:f>Sheet1!$A$2</c:f>
              <c:strCache>
                <c:ptCount val="1"/>
                <c:pt idx="0">
                  <c:v>officialspamuk</c:v>
                </c:pt>
              </c:strCache>
            </c:strRef>
          </c:cat>
          <c:val>
            <c:numRef>
              <c:f>Sheet1!$R$2</c:f>
              <c:numCache>
                <c:formatCode>General</c:formatCode>
                <c:ptCount val="1"/>
                <c:pt idx="0">
                  <c:v>54</c:v>
                </c:pt>
              </c:numCache>
            </c:numRef>
          </c:val>
          <c:extLst>
            <c:ext xmlns:c16="http://schemas.microsoft.com/office/drawing/2014/chart" uri="{C3380CC4-5D6E-409C-BE32-E72D297353CC}">
              <c16:uniqueId val="{00000010-E31A-461E-BF17-9F2435753127}"/>
            </c:ext>
          </c:extLst>
        </c:ser>
        <c:ser>
          <c:idx val="17"/>
          <c:order val="17"/>
          <c:tx>
            <c:strRef>
              <c:f>Sheet1!$S$1</c:f>
              <c:strCache>
                <c:ptCount val="1"/>
                <c:pt idx="0">
                  <c:v>Male 13-17</c:v>
                </c:pt>
              </c:strCache>
            </c:strRef>
          </c:tx>
          <c:spPr>
            <a:solidFill>
              <a:schemeClr val="accent6">
                <a:lumMod val="80000"/>
                <a:lumOff val="20000"/>
              </a:schemeClr>
            </a:solidFill>
            <a:ln>
              <a:noFill/>
            </a:ln>
            <a:effectLst/>
          </c:spPr>
          <c:invertIfNegative val="0"/>
          <c:cat>
            <c:strRef>
              <c:f>Sheet1!$A$2</c:f>
              <c:strCache>
                <c:ptCount val="1"/>
                <c:pt idx="0">
                  <c:v>officialspamuk</c:v>
                </c:pt>
              </c:strCache>
            </c:strRef>
          </c:cat>
          <c:val>
            <c:numRef>
              <c:f>Sheet1!$S$2</c:f>
              <c:numCache>
                <c:formatCode>General</c:formatCode>
                <c:ptCount val="1"/>
                <c:pt idx="0">
                  <c:v>30</c:v>
                </c:pt>
              </c:numCache>
            </c:numRef>
          </c:val>
          <c:extLst>
            <c:ext xmlns:c16="http://schemas.microsoft.com/office/drawing/2014/chart" uri="{C3380CC4-5D6E-409C-BE32-E72D297353CC}">
              <c16:uniqueId val="{00000011-E31A-461E-BF17-9F2435753127}"/>
            </c:ext>
          </c:extLst>
        </c:ser>
        <c:ser>
          <c:idx val="18"/>
          <c:order val="18"/>
          <c:tx>
            <c:strRef>
              <c:f>Sheet1!$T$1</c:f>
              <c:strCache>
                <c:ptCount val="1"/>
                <c:pt idx="0">
                  <c:v>Unknown 13-17</c:v>
                </c:pt>
              </c:strCache>
            </c:strRef>
          </c:tx>
          <c:spPr>
            <a:solidFill>
              <a:schemeClr val="accent1">
                <a:lumMod val="80000"/>
              </a:schemeClr>
            </a:solidFill>
            <a:ln>
              <a:noFill/>
            </a:ln>
            <a:effectLst/>
          </c:spPr>
          <c:invertIfNegative val="0"/>
          <c:cat>
            <c:strRef>
              <c:f>Sheet1!$A$2</c:f>
              <c:strCache>
                <c:ptCount val="1"/>
                <c:pt idx="0">
                  <c:v>officialspamuk</c:v>
                </c:pt>
              </c:strCache>
            </c:strRef>
          </c:cat>
          <c:val>
            <c:numRef>
              <c:f>Sheet1!$T$2</c:f>
              <c:numCache>
                <c:formatCode>General</c:formatCode>
                <c:ptCount val="1"/>
                <c:pt idx="0">
                  <c:v>23</c:v>
                </c:pt>
              </c:numCache>
            </c:numRef>
          </c:val>
          <c:extLst>
            <c:ext xmlns:c16="http://schemas.microsoft.com/office/drawing/2014/chart" uri="{C3380CC4-5D6E-409C-BE32-E72D297353CC}">
              <c16:uniqueId val="{00000012-E31A-461E-BF17-9F2435753127}"/>
            </c:ext>
          </c:extLst>
        </c:ser>
        <c:ser>
          <c:idx val="19"/>
          <c:order val="19"/>
          <c:tx>
            <c:strRef>
              <c:f>Sheet1!$U$1</c:f>
              <c:strCache>
                <c:ptCount val="1"/>
                <c:pt idx="0">
                  <c:v>Unknown 65+</c:v>
                </c:pt>
              </c:strCache>
            </c:strRef>
          </c:tx>
          <c:spPr>
            <a:solidFill>
              <a:schemeClr val="accent2">
                <a:lumMod val="80000"/>
              </a:schemeClr>
            </a:solidFill>
            <a:ln>
              <a:noFill/>
            </a:ln>
            <a:effectLst/>
          </c:spPr>
          <c:invertIfNegative val="0"/>
          <c:cat>
            <c:strRef>
              <c:f>Sheet1!$A$2</c:f>
              <c:strCache>
                <c:ptCount val="1"/>
                <c:pt idx="0">
                  <c:v>officialspamuk</c:v>
                </c:pt>
              </c:strCache>
            </c:strRef>
          </c:cat>
          <c:val>
            <c:numRef>
              <c:f>Sheet1!$U$2</c:f>
              <c:numCache>
                <c:formatCode>General</c:formatCode>
                <c:ptCount val="1"/>
                <c:pt idx="0">
                  <c:v>23</c:v>
                </c:pt>
              </c:numCache>
            </c:numRef>
          </c:val>
          <c:extLst>
            <c:ext xmlns:c16="http://schemas.microsoft.com/office/drawing/2014/chart" uri="{C3380CC4-5D6E-409C-BE32-E72D297353CC}">
              <c16:uniqueId val="{00000013-E31A-461E-BF17-9F2435753127}"/>
            </c:ext>
          </c:extLst>
        </c:ser>
        <c:ser>
          <c:idx val="20"/>
          <c:order val="20"/>
          <c:tx>
            <c:strRef>
              <c:f>Sheet1!$V$1</c:f>
              <c:strCache>
                <c:ptCount val="1"/>
                <c:pt idx="0">
                  <c:v>Female 13-17</c:v>
                </c:pt>
              </c:strCache>
            </c:strRef>
          </c:tx>
          <c:spPr>
            <a:solidFill>
              <a:schemeClr val="accent3">
                <a:lumMod val="80000"/>
              </a:schemeClr>
            </a:solidFill>
            <a:ln>
              <a:noFill/>
            </a:ln>
            <a:effectLst/>
          </c:spPr>
          <c:invertIfNegative val="0"/>
          <c:cat>
            <c:strRef>
              <c:f>Sheet1!$A$2</c:f>
              <c:strCache>
                <c:ptCount val="1"/>
                <c:pt idx="0">
                  <c:v>officialspamuk</c:v>
                </c:pt>
              </c:strCache>
            </c:strRef>
          </c:cat>
          <c:val>
            <c:numRef>
              <c:f>Sheet1!$V$2</c:f>
              <c:numCache>
                <c:formatCode>General</c:formatCode>
                <c:ptCount val="1"/>
                <c:pt idx="0">
                  <c:v>11</c:v>
                </c:pt>
              </c:numCache>
            </c:numRef>
          </c:val>
          <c:extLst>
            <c:ext xmlns:c16="http://schemas.microsoft.com/office/drawing/2014/chart" uri="{C3380CC4-5D6E-409C-BE32-E72D297353CC}">
              <c16:uniqueId val="{00000014-E31A-461E-BF17-9F2435753127}"/>
            </c:ext>
          </c:extLst>
        </c:ser>
        <c:dLbls>
          <c:showLegendKey val="0"/>
          <c:showVal val="0"/>
          <c:showCatName val="0"/>
          <c:showSerName val="0"/>
          <c:showPercent val="0"/>
          <c:showBubbleSize val="0"/>
        </c:dLbls>
        <c:gapWidth val="150"/>
        <c:overlap val="100"/>
        <c:axId val="393187072"/>
        <c:axId val="393186088"/>
      </c:barChart>
      <c:catAx>
        <c:axId val="393187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86088"/>
        <c:crosses val="autoZero"/>
        <c:auto val="1"/>
        <c:lblAlgn val="ctr"/>
        <c:lblOffset val="100"/>
        <c:noMultiLvlLbl val="0"/>
      </c:catAx>
      <c:valAx>
        <c:axId val="393186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8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44743</c:v>
                </c:pt>
                <c:pt idx="1">
                  <c:v>44744</c:v>
                </c:pt>
                <c:pt idx="2">
                  <c:v>44745</c:v>
                </c:pt>
                <c:pt idx="3">
                  <c:v>44746</c:v>
                </c:pt>
                <c:pt idx="4">
                  <c:v>44747</c:v>
                </c:pt>
                <c:pt idx="5">
                  <c:v>44748</c:v>
                </c:pt>
                <c:pt idx="6">
                  <c:v>44749</c:v>
                </c:pt>
                <c:pt idx="7">
                  <c:v>44750</c:v>
                </c:pt>
                <c:pt idx="8">
                  <c:v>44751</c:v>
                </c:pt>
                <c:pt idx="9">
                  <c:v>44752</c:v>
                </c:pt>
                <c:pt idx="10">
                  <c:v>44753</c:v>
                </c:pt>
                <c:pt idx="11">
                  <c:v>44754</c:v>
                </c:pt>
                <c:pt idx="12">
                  <c:v>44755</c:v>
                </c:pt>
                <c:pt idx="13">
                  <c:v>44756</c:v>
                </c:pt>
                <c:pt idx="14">
                  <c:v>44757</c:v>
                </c:pt>
                <c:pt idx="15">
                  <c:v>44758</c:v>
                </c:pt>
                <c:pt idx="16">
                  <c:v>44759</c:v>
                </c:pt>
                <c:pt idx="17">
                  <c:v>44760</c:v>
                </c:pt>
                <c:pt idx="18">
                  <c:v>44761</c:v>
                </c:pt>
                <c:pt idx="19">
                  <c:v>44762</c:v>
                </c:pt>
                <c:pt idx="20">
                  <c:v>44763</c:v>
                </c:pt>
                <c:pt idx="21">
                  <c:v>44764</c:v>
                </c:pt>
                <c:pt idx="22">
                  <c:v>44765</c:v>
                </c:pt>
                <c:pt idx="23">
                  <c:v>44766</c:v>
                </c:pt>
                <c:pt idx="24">
                  <c:v>44767</c:v>
                </c:pt>
                <c:pt idx="25">
                  <c:v>44768</c:v>
                </c:pt>
                <c:pt idx="26">
                  <c:v>44769</c:v>
                </c:pt>
                <c:pt idx="27">
                  <c:v>44770</c:v>
                </c:pt>
                <c:pt idx="28">
                  <c:v>44771</c:v>
                </c:pt>
                <c:pt idx="29">
                  <c:v>44772</c:v>
                </c:pt>
                <c:pt idx="30">
                  <c:v>44773</c:v>
                </c:pt>
                <c:pt idx="31">
                  <c:v>44774</c:v>
                </c:pt>
                <c:pt idx="32">
                  <c:v>44775</c:v>
                </c:pt>
                <c:pt idx="33">
                  <c:v>44776</c:v>
                </c:pt>
                <c:pt idx="34">
                  <c:v>44777</c:v>
                </c:pt>
                <c:pt idx="35">
                  <c:v>44778</c:v>
                </c:pt>
                <c:pt idx="36">
                  <c:v>44779</c:v>
                </c:pt>
                <c:pt idx="37">
                  <c:v>44780</c:v>
                </c:pt>
                <c:pt idx="38">
                  <c:v>44781</c:v>
                </c:pt>
                <c:pt idx="39">
                  <c:v>44782</c:v>
                </c:pt>
                <c:pt idx="40">
                  <c:v>44783</c:v>
                </c:pt>
                <c:pt idx="41">
                  <c:v>44784</c:v>
                </c:pt>
                <c:pt idx="42">
                  <c:v>44785</c:v>
                </c:pt>
                <c:pt idx="43">
                  <c:v>44786</c:v>
                </c:pt>
                <c:pt idx="44">
                  <c:v>44787</c:v>
                </c:pt>
                <c:pt idx="45">
                  <c:v>44788</c:v>
                </c:pt>
                <c:pt idx="46">
                  <c:v>44789</c:v>
                </c:pt>
                <c:pt idx="47">
                  <c:v>44790</c:v>
                </c:pt>
                <c:pt idx="48">
                  <c:v>44791</c:v>
                </c:pt>
                <c:pt idx="49">
                  <c:v>44792</c:v>
                </c:pt>
                <c:pt idx="50">
                  <c:v>44793</c:v>
                </c:pt>
                <c:pt idx="51">
                  <c:v>44794</c:v>
                </c:pt>
                <c:pt idx="52">
                  <c:v>44795</c:v>
                </c:pt>
                <c:pt idx="53">
                  <c:v>44796</c:v>
                </c:pt>
                <c:pt idx="54">
                  <c:v>44797</c:v>
                </c:pt>
                <c:pt idx="55">
                  <c:v>44798</c:v>
                </c:pt>
                <c:pt idx="56">
                  <c:v>44799</c:v>
                </c:pt>
                <c:pt idx="57">
                  <c:v>44800</c:v>
                </c:pt>
                <c:pt idx="58">
                  <c:v>44801</c:v>
                </c:pt>
                <c:pt idx="59">
                  <c:v>44802</c:v>
                </c:pt>
                <c:pt idx="60">
                  <c:v>44803</c:v>
                </c:pt>
                <c:pt idx="61">
                  <c:v>44804</c:v>
                </c:pt>
                <c:pt idx="62">
                  <c:v>44805</c:v>
                </c:pt>
                <c:pt idx="63">
                  <c:v>44806</c:v>
                </c:pt>
                <c:pt idx="64">
                  <c:v>44807</c:v>
                </c:pt>
                <c:pt idx="65">
                  <c:v>44808</c:v>
                </c:pt>
                <c:pt idx="66">
                  <c:v>44809</c:v>
                </c:pt>
                <c:pt idx="67">
                  <c:v>44810</c:v>
                </c:pt>
                <c:pt idx="68">
                  <c:v>44811</c:v>
                </c:pt>
                <c:pt idx="69">
                  <c:v>44812</c:v>
                </c:pt>
                <c:pt idx="70">
                  <c:v>44813</c:v>
                </c:pt>
                <c:pt idx="71">
                  <c:v>44814</c:v>
                </c:pt>
                <c:pt idx="72">
                  <c:v>44815</c:v>
                </c:pt>
                <c:pt idx="73">
                  <c:v>44816</c:v>
                </c:pt>
                <c:pt idx="74">
                  <c:v>44817</c:v>
                </c:pt>
                <c:pt idx="75">
                  <c:v>44818</c:v>
                </c:pt>
                <c:pt idx="76">
                  <c:v>44819</c:v>
                </c:pt>
                <c:pt idx="77">
                  <c:v>44820</c:v>
                </c:pt>
                <c:pt idx="78">
                  <c:v>44821</c:v>
                </c:pt>
                <c:pt idx="79">
                  <c:v>44822</c:v>
                </c:pt>
                <c:pt idx="80">
                  <c:v>44823</c:v>
                </c:pt>
                <c:pt idx="81">
                  <c:v>44824</c:v>
                </c:pt>
                <c:pt idx="82">
                  <c:v>44825</c:v>
                </c:pt>
                <c:pt idx="83">
                  <c:v>44826</c:v>
                </c:pt>
                <c:pt idx="84">
                  <c:v>44827</c:v>
                </c:pt>
                <c:pt idx="85">
                  <c:v>44828</c:v>
                </c:pt>
                <c:pt idx="86">
                  <c:v>44829</c:v>
                </c:pt>
                <c:pt idx="87">
                  <c:v>44830</c:v>
                </c:pt>
                <c:pt idx="88">
                  <c:v>44831</c:v>
                </c:pt>
                <c:pt idx="89">
                  <c:v>44832</c:v>
                </c:pt>
                <c:pt idx="90">
                  <c:v>44833</c:v>
                </c:pt>
                <c:pt idx="91">
                  <c:v>44834</c:v>
                </c:pt>
              </c:numCache>
            </c:numRef>
          </c:cat>
          <c:val>
            <c:numRef>
              <c:f>Sheet1!$B$2:$B$93</c:f>
              <c:numCache>
                <c:formatCode>General</c:formatCode>
                <c:ptCount val="92"/>
                <c:pt idx="0">
                  <c:v>147107</c:v>
                </c:pt>
                <c:pt idx="1">
                  <c:v>147101</c:v>
                </c:pt>
                <c:pt idx="2">
                  <c:v>147097</c:v>
                </c:pt>
                <c:pt idx="3">
                  <c:v>147097</c:v>
                </c:pt>
                <c:pt idx="4">
                  <c:v>147091</c:v>
                </c:pt>
                <c:pt idx="5">
                  <c:v>147084</c:v>
                </c:pt>
                <c:pt idx="6">
                  <c:v>147075</c:v>
                </c:pt>
                <c:pt idx="7">
                  <c:v>147072</c:v>
                </c:pt>
                <c:pt idx="8">
                  <c:v>147070</c:v>
                </c:pt>
                <c:pt idx="9">
                  <c:v>147068</c:v>
                </c:pt>
                <c:pt idx="10">
                  <c:v>147066</c:v>
                </c:pt>
                <c:pt idx="11">
                  <c:v>147068</c:v>
                </c:pt>
                <c:pt idx="12">
                  <c:v>147060</c:v>
                </c:pt>
                <c:pt idx="13">
                  <c:v>147055</c:v>
                </c:pt>
                <c:pt idx="14">
                  <c:v>147048</c:v>
                </c:pt>
                <c:pt idx="15">
                  <c:v>147043</c:v>
                </c:pt>
                <c:pt idx="16">
                  <c:v>147038</c:v>
                </c:pt>
                <c:pt idx="17">
                  <c:v>147035</c:v>
                </c:pt>
                <c:pt idx="18">
                  <c:v>147030</c:v>
                </c:pt>
                <c:pt idx="19">
                  <c:v>147026</c:v>
                </c:pt>
                <c:pt idx="20">
                  <c:v>147021</c:v>
                </c:pt>
                <c:pt idx="21">
                  <c:v>147021</c:v>
                </c:pt>
                <c:pt idx="22">
                  <c:v>147024</c:v>
                </c:pt>
                <c:pt idx="23">
                  <c:v>147021</c:v>
                </c:pt>
                <c:pt idx="24">
                  <c:v>147018</c:v>
                </c:pt>
                <c:pt idx="25">
                  <c:v>147012</c:v>
                </c:pt>
                <c:pt idx="26">
                  <c:v>147009</c:v>
                </c:pt>
                <c:pt idx="27">
                  <c:v>147010</c:v>
                </c:pt>
                <c:pt idx="28">
                  <c:v>147008</c:v>
                </c:pt>
                <c:pt idx="29">
                  <c:v>147004</c:v>
                </c:pt>
                <c:pt idx="30">
                  <c:v>147000</c:v>
                </c:pt>
                <c:pt idx="31">
                  <c:v>147001</c:v>
                </c:pt>
                <c:pt idx="32">
                  <c:v>146997</c:v>
                </c:pt>
                <c:pt idx="33">
                  <c:v>146990</c:v>
                </c:pt>
                <c:pt idx="34">
                  <c:v>146985</c:v>
                </c:pt>
                <c:pt idx="35">
                  <c:v>146983</c:v>
                </c:pt>
                <c:pt idx="36">
                  <c:v>146982</c:v>
                </c:pt>
                <c:pt idx="37">
                  <c:v>146984</c:v>
                </c:pt>
                <c:pt idx="38">
                  <c:v>146981</c:v>
                </c:pt>
                <c:pt idx="39">
                  <c:v>146983</c:v>
                </c:pt>
                <c:pt idx="40">
                  <c:v>146978</c:v>
                </c:pt>
                <c:pt idx="41">
                  <c:v>146971</c:v>
                </c:pt>
                <c:pt idx="42">
                  <c:v>146966</c:v>
                </c:pt>
                <c:pt idx="43">
                  <c:v>146966</c:v>
                </c:pt>
                <c:pt idx="44">
                  <c:v>146962</c:v>
                </c:pt>
                <c:pt idx="45">
                  <c:v>146960</c:v>
                </c:pt>
                <c:pt idx="46">
                  <c:v>146955</c:v>
                </c:pt>
                <c:pt idx="47">
                  <c:v>146954</c:v>
                </c:pt>
                <c:pt idx="48">
                  <c:v>146951</c:v>
                </c:pt>
                <c:pt idx="49">
                  <c:v>146946</c:v>
                </c:pt>
                <c:pt idx="50">
                  <c:v>146937</c:v>
                </c:pt>
                <c:pt idx="51">
                  <c:v>146935</c:v>
                </c:pt>
                <c:pt idx="52">
                  <c:v>146931</c:v>
                </c:pt>
                <c:pt idx="53">
                  <c:v>146928</c:v>
                </c:pt>
                <c:pt idx="54">
                  <c:v>146935</c:v>
                </c:pt>
                <c:pt idx="55">
                  <c:v>146934</c:v>
                </c:pt>
                <c:pt idx="56">
                  <c:v>146937</c:v>
                </c:pt>
                <c:pt idx="57">
                  <c:v>146938</c:v>
                </c:pt>
                <c:pt idx="58">
                  <c:v>146937</c:v>
                </c:pt>
                <c:pt idx="59">
                  <c:v>146935</c:v>
                </c:pt>
                <c:pt idx="60">
                  <c:v>146932</c:v>
                </c:pt>
                <c:pt idx="61">
                  <c:v>146933</c:v>
                </c:pt>
                <c:pt idx="62">
                  <c:v>146933</c:v>
                </c:pt>
                <c:pt idx="63">
                  <c:v>146933</c:v>
                </c:pt>
                <c:pt idx="64">
                  <c:v>146934</c:v>
                </c:pt>
                <c:pt idx="65">
                  <c:v>146932</c:v>
                </c:pt>
                <c:pt idx="66">
                  <c:v>146932</c:v>
                </c:pt>
                <c:pt idx="67">
                  <c:v>146932</c:v>
                </c:pt>
                <c:pt idx="68">
                  <c:v>146929</c:v>
                </c:pt>
                <c:pt idx="69">
                  <c:v>146924</c:v>
                </c:pt>
                <c:pt idx="70">
                  <c:v>146921</c:v>
                </c:pt>
                <c:pt idx="71">
                  <c:v>146926</c:v>
                </c:pt>
                <c:pt idx="72">
                  <c:v>146923</c:v>
                </c:pt>
                <c:pt idx="73">
                  <c:v>146919</c:v>
                </c:pt>
                <c:pt idx="74">
                  <c:v>146902</c:v>
                </c:pt>
                <c:pt idx="75">
                  <c:v>146902</c:v>
                </c:pt>
                <c:pt idx="76">
                  <c:v>146896</c:v>
                </c:pt>
                <c:pt idx="77">
                  <c:v>146893</c:v>
                </c:pt>
                <c:pt idx="78">
                  <c:v>146890</c:v>
                </c:pt>
                <c:pt idx="79">
                  <c:v>146884</c:v>
                </c:pt>
                <c:pt idx="80">
                  <c:v>146878</c:v>
                </c:pt>
                <c:pt idx="81">
                  <c:v>146874</c:v>
                </c:pt>
                <c:pt idx="82">
                  <c:v>146872</c:v>
                </c:pt>
                <c:pt idx="83">
                  <c:v>146866</c:v>
                </c:pt>
                <c:pt idx="84">
                  <c:v>146853</c:v>
                </c:pt>
                <c:pt idx="85">
                  <c:v>146853</c:v>
                </c:pt>
                <c:pt idx="86">
                  <c:v>146843</c:v>
                </c:pt>
                <c:pt idx="87">
                  <c:v>146837</c:v>
                </c:pt>
                <c:pt idx="88">
                  <c:v>146838</c:v>
                </c:pt>
                <c:pt idx="89">
                  <c:v>146837</c:v>
                </c:pt>
                <c:pt idx="90">
                  <c:v>146837</c:v>
                </c:pt>
                <c:pt idx="91">
                  <c:v>146830</c:v>
                </c:pt>
              </c:numCache>
            </c:numRef>
          </c:val>
          <c:smooth val="0"/>
          <c:extLst>
            <c:ext xmlns:c16="http://schemas.microsoft.com/office/drawing/2014/chart" uri="{C3380CC4-5D6E-409C-BE32-E72D297353CC}">
              <c16:uniqueId val="{00000000-D125-4BC0-A96F-72821C11B05E}"/>
            </c:ext>
          </c:extLst>
        </c:ser>
        <c:ser>
          <c:idx val="1"/>
          <c:order val="1"/>
          <c:tx>
            <c:strRef>
              <c:f>Sheet1!$C$1</c:f>
              <c:strCache>
                <c:ptCount val="1"/>
                <c:pt idx="0">
                  <c:v>SPAM</c:v>
                </c:pt>
              </c:strCache>
            </c:strRef>
          </c:tx>
          <c:spPr>
            <a:ln w="28575" cap="rnd">
              <a:solidFill>
                <a:schemeClr val="accent2"/>
              </a:solidFill>
              <a:round/>
            </a:ln>
            <a:effectLst/>
          </c:spPr>
          <c:marker>
            <c:symbol val="none"/>
          </c:marker>
          <c:cat>
            <c:numRef>
              <c:f>Sheet1!$A$2:$A$93</c:f>
              <c:numCache>
                <c:formatCode>m/d/yyyy</c:formatCode>
                <c:ptCount val="92"/>
                <c:pt idx="0">
                  <c:v>44743</c:v>
                </c:pt>
                <c:pt idx="1">
                  <c:v>44744</c:v>
                </c:pt>
                <c:pt idx="2">
                  <c:v>44745</c:v>
                </c:pt>
                <c:pt idx="3">
                  <c:v>44746</c:v>
                </c:pt>
                <c:pt idx="4">
                  <c:v>44747</c:v>
                </c:pt>
                <c:pt idx="5">
                  <c:v>44748</c:v>
                </c:pt>
                <c:pt idx="6">
                  <c:v>44749</c:v>
                </c:pt>
                <c:pt idx="7">
                  <c:v>44750</c:v>
                </c:pt>
                <c:pt idx="8">
                  <c:v>44751</c:v>
                </c:pt>
                <c:pt idx="9">
                  <c:v>44752</c:v>
                </c:pt>
                <c:pt idx="10">
                  <c:v>44753</c:v>
                </c:pt>
                <c:pt idx="11">
                  <c:v>44754</c:v>
                </c:pt>
                <c:pt idx="12">
                  <c:v>44755</c:v>
                </c:pt>
                <c:pt idx="13">
                  <c:v>44756</c:v>
                </c:pt>
                <c:pt idx="14">
                  <c:v>44757</c:v>
                </c:pt>
                <c:pt idx="15">
                  <c:v>44758</c:v>
                </c:pt>
                <c:pt idx="16">
                  <c:v>44759</c:v>
                </c:pt>
                <c:pt idx="17">
                  <c:v>44760</c:v>
                </c:pt>
                <c:pt idx="18">
                  <c:v>44761</c:v>
                </c:pt>
                <c:pt idx="19">
                  <c:v>44762</c:v>
                </c:pt>
                <c:pt idx="20">
                  <c:v>44763</c:v>
                </c:pt>
                <c:pt idx="21">
                  <c:v>44764</c:v>
                </c:pt>
                <c:pt idx="22">
                  <c:v>44765</c:v>
                </c:pt>
                <c:pt idx="23">
                  <c:v>44766</c:v>
                </c:pt>
                <c:pt idx="24">
                  <c:v>44767</c:v>
                </c:pt>
                <c:pt idx="25">
                  <c:v>44768</c:v>
                </c:pt>
                <c:pt idx="26">
                  <c:v>44769</c:v>
                </c:pt>
                <c:pt idx="27">
                  <c:v>44770</c:v>
                </c:pt>
                <c:pt idx="28">
                  <c:v>44771</c:v>
                </c:pt>
                <c:pt idx="29">
                  <c:v>44772</c:v>
                </c:pt>
                <c:pt idx="30">
                  <c:v>44773</c:v>
                </c:pt>
                <c:pt idx="31">
                  <c:v>44774</c:v>
                </c:pt>
                <c:pt idx="32">
                  <c:v>44775</c:v>
                </c:pt>
                <c:pt idx="33">
                  <c:v>44776</c:v>
                </c:pt>
                <c:pt idx="34">
                  <c:v>44777</c:v>
                </c:pt>
                <c:pt idx="35">
                  <c:v>44778</c:v>
                </c:pt>
                <c:pt idx="36">
                  <c:v>44779</c:v>
                </c:pt>
                <c:pt idx="37">
                  <c:v>44780</c:v>
                </c:pt>
                <c:pt idx="38">
                  <c:v>44781</c:v>
                </c:pt>
                <c:pt idx="39">
                  <c:v>44782</c:v>
                </c:pt>
                <c:pt idx="40">
                  <c:v>44783</c:v>
                </c:pt>
                <c:pt idx="41">
                  <c:v>44784</c:v>
                </c:pt>
                <c:pt idx="42">
                  <c:v>44785</c:v>
                </c:pt>
                <c:pt idx="43">
                  <c:v>44786</c:v>
                </c:pt>
                <c:pt idx="44">
                  <c:v>44787</c:v>
                </c:pt>
                <c:pt idx="45">
                  <c:v>44788</c:v>
                </c:pt>
                <c:pt idx="46">
                  <c:v>44789</c:v>
                </c:pt>
                <c:pt idx="47">
                  <c:v>44790</c:v>
                </c:pt>
                <c:pt idx="48">
                  <c:v>44791</c:v>
                </c:pt>
                <c:pt idx="49">
                  <c:v>44792</c:v>
                </c:pt>
                <c:pt idx="50">
                  <c:v>44793</c:v>
                </c:pt>
                <c:pt idx="51">
                  <c:v>44794</c:v>
                </c:pt>
                <c:pt idx="52">
                  <c:v>44795</c:v>
                </c:pt>
                <c:pt idx="53">
                  <c:v>44796</c:v>
                </c:pt>
                <c:pt idx="54">
                  <c:v>44797</c:v>
                </c:pt>
                <c:pt idx="55">
                  <c:v>44798</c:v>
                </c:pt>
                <c:pt idx="56">
                  <c:v>44799</c:v>
                </c:pt>
                <c:pt idx="57">
                  <c:v>44800</c:v>
                </c:pt>
                <c:pt idx="58">
                  <c:v>44801</c:v>
                </c:pt>
                <c:pt idx="59">
                  <c:v>44802</c:v>
                </c:pt>
                <c:pt idx="60">
                  <c:v>44803</c:v>
                </c:pt>
                <c:pt idx="61">
                  <c:v>44804</c:v>
                </c:pt>
                <c:pt idx="62">
                  <c:v>44805</c:v>
                </c:pt>
                <c:pt idx="63">
                  <c:v>44806</c:v>
                </c:pt>
                <c:pt idx="64">
                  <c:v>44807</c:v>
                </c:pt>
                <c:pt idx="65">
                  <c:v>44808</c:v>
                </c:pt>
                <c:pt idx="66">
                  <c:v>44809</c:v>
                </c:pt>
                <c:pt idx="67">
                  <c:v>44810</c:v>
                </c:pt>
                <c:pt idx="68">
                  <c:v>44811</c:v>
                </c:pt>
                <c:pt idx="69">
                  <c:v>44812</c:v>
                </c:pt>
                <c:pt idx="70">
                  <c:v>44813</c:v>
                </c:pt>
                <c:pt idx="71">
                  <c:v>44814</c:v>
                </c:pt>
                <c:pt idx="72">
                  <c:v>44815</c:v>
                </c:pt>
                <c:pt idx="73">
                  <c:v>44816</c:v>
                </c:pt>
                <c:pt idx="74">
                  <c:v>44817</c:v>
                </c:pt>
                <c:pt idx="75">
                  <c:v>44818</c:v>
                </c:pt>
                <c:pt idx="76">
                  <c:v>44819</c:v>
                </c:pt>
                <c:pt idx="77">
                  <c:v>44820</c:v>
                </c:pt>
                <c:pt idx="78">
                  <c:v>44821</c:v>
                </c:pt>
                <c:pt idx="79">
                  <c:v>44822</c:v>
                </c:pt>
                <c:pt idx="80">
                  <c:v>44823</c:v>
                </c:pt>
                <c:pt idx="81">
                  <c:v>44824</c:v>
                </c:pt>
                <c:pt idx="82">
                  <c:v>44825</c:v>
                </c:pt>
                <c:pt idx="83">
                  <c:v>44826</c:v>
                </c:pt>
                <c:pt idx="84">
                  <c:v>44827</c:v>
                </c:pt>
                <c:pt idx="85">
                  <c:v>44828</c:v>
                </c:pt>
                <c:pt idx="86">
                  <c:v>44829</c:v>
                </c:pt>
                <c:pt idx="87">
                  <c:v>44830</c:v>
                </c:pt>
                <c:pt idx="88">
                  <c:v>44831</c:v>
                </c:pt>
                <c:pt idx="89">
                  <c:v>44832</c:v>
                </c:pt>
                <c:pt idx="90">
                  <c:v>44833</c:v>
                </c:pt>
                <c:pt idx="91">
                  <c:v>44834</c:v>
                </c:pt>
              </c:numCache>
            </c:numRef>
          </c:cat>
          <c:val>
            <c:numRef>
              <c:f>Sheet1!$C$2:$C$93</c:f>
              <c:numCache>
                <c:formatCode>General</c:formatCode>
                <c:ptCount val="92"/>
                <c:pt idx="0">
                  <c:v>603608</c:v>
                </c:pt>
                <c:pt idx="1">
                  <c:v>603553</c:v>
                </c:pt>
                <c:pt idx="2">
                  <c:v>603531</c:v>
                </c:pt>
                <c:pt idx="3">
                  <c:v>603531</c:v>
                </c:pt>
                <c:pt idx="4">
                  <c:v>603556</c:v>
                </c:pt>
                <c:pt idx="5">
                  <c:v>603592</c:v>
                </c:pt>
                <c:pt idx="6">
                  <c:v>603561</c:v>
                </c:pt>
                <c:pt idx="7">
                  <c:v>603600</c:v>
                </c:pt>
                <c:pt idx="8">
                  <c:v>603621</c:v>
                </c:pt>
                <c:pt idx="9">
                  <c:v>603645</c:v>
                </c:pt>
                <c:pt idx="10">
                  <c:v>603534</c:v>
                </c:pt>
                <c:pt idx="11">
                  <c:v>603554</c:v>
                </c:pt>
                <c:pt idx="12">
                  <c:v>603591</c:v>
                </c:pt>
                <c:pt idx="13">
                  <c:v>603626</c:v>
                </c:pt>
                <c:pt idx="14">
                  <c:v>603654</c:v>
                </c:pt>
                <c:pt idx="15">
                  <c:v>603639</c:v>
                </c:pt>
                <c:pt idx="16">
                  <c:v>603564</c:v>
                </c:pt>
                <c:pt idx="17">
                  <c:v>603548</c:v>
                </c:pt>
                <c:pt idx="18">
                  <c:v>603532</c:v>
                </c:pt>
                <c:pt idx="19">
                  <c:v>603557</c:v>
                </c:pt>
                <c:pt idx="20">
                  <c:v>603587</c:v>
                </c:pt>
                <c:pt idx="21">
                  <c:v>603617</c:v>
                </c:pt>
                <c:pt idx="22">
                  <c:v>603680</c:v>
                </c:pt>
                <c:pt idx="23">
                  <c:v>603489</c:v>
                </c:pt>
                <c:pt idx="24">
                  <c:v>603485</c:v>
                </c:pt>
                <c:pt idx="25">
                  <c:v>603514</c:v>
                </c:pt>
                <c:pt idx="26">
                  <c:v>603532</c:v>
                </c:pt>
                <c:pt idx="27">
                  <c:v>603552</c:v>
                </c:pt>
                <c:pt idx="28">
                  <c:v>603594</c:v>
                </c:pt>
                <c:pt idx="29">
                  <c:v>603634</c:v>
                </c:pt>
                <c:pt idx="30">
                  <c:v>603655</c:v>
                </c:pt>
                <c:pt idx="31">
                  <c:v>603479</c:v>
                </c:pt>
                <c:pt idx="32">
                  <c:v>603511</c:v>
                </c:pt>
                <c:pt idx="33">
                  <c:v>603551</c:v>
                </c:pt>
                <c:pt idx="34">
                  <c:v>603574</c:v>
                </c:pt>
                <c:pt idx="35">
                  <c:v>603596</c:v>
                </c:pt>
                <c:pt idx="36">
                  <c:v>603661</c:v>
                </c:pt>
                <c:pt idx="37">
                  <c:v>603652</c:v>
                </c:pt>
                <c:pt idx="38">
                  <c:v>603480</c:v>
                </c:pt>
                <c:pt idx="39">
                  <c:v>603506</c:v>
                </c:pt>
                <c:pt idx="40">
                  <c:v>603541</c:v>
                </c:pt>
                <c:pt idx="41">
                  <c:v>603571</c:v>
                </c:pt>
                <c:pt idx="42">
                  <c:v>603614</c:v>
                </c:pt>
                <c:pt idx="43">
                  <c:v>603696</c:v>
                </c:pt>
                <c:pt idx="44">
                  <c:v>603694</c:v>
                </c:pt>
                <c:pt idx="45">
                  <c:v>603772</c:v>
                </c:pt>
                <c:pt idx="46">
                  <c:v>603537</c:v>
                </c:pt>
                <c:pt idx="47">
                  <c:v>603562</c:v>
                </c:pt>
                <c:pt idx="48">
                  <c:v>603539</c:v>
                </c:pt>
                <c:pt idx="49">
                  <c:v>603544</c:v>
                </c:pt>
                <c:pt idx="50">
                  <c:v>603538</c:v>
                </c:pt>
                <c:pt idx="51">
                  <c:v>603572</c:v>
                </c:pt>
                <c:pt idx="52">
                  <c:v>603508</c:v>
                </c:pt>
                <c:pt idx="53">
                  <c:v>603481</c:v>
                </c:pt>
                <c:pt idx="54">
                  <c:v>603469</c:v>
                </c:pt>
                <c:pt idx="55">
                  <c:v>603472</c:v>
                </c:pt>
                <c:pt idx="56">
                  <c:v>603495</c:v>
                </c:pt>
                <c:pt idx="57">
                  <c:v>603530</c:v>
                </c:pt>
                <c:pt idx="58">
                  <c:v>603495</c:v>
                </c:pt>
                <c:pt idx="59">
                  <c:v>603556</c:v>
                </c:pt>
                <c:pt idx="60">
                  <c:v>603505</c:v>
                </c:pt>
                <c:pt idx="61">
                  <c:v>603497</c:v>
                </c:pt>
                <c:pt idx="62">
                  <c:v>603496</c:v>
                </c:pt>
                <c:pt idx="63">
                  <c:v>603505</c:v>
                </c:pt>
                <c:pt idx="64">
                  <c:v>603503</c:v>
                </c:pt>
                <c:pt idx="65">
                  <c:v>603507</c:v>
                </c:pt>
                <c:pt idx="66">
                  <c:v>603543</c:v>
                </c:pt>
                <c:pt idx="67">
                  <c:v>603488</c:v>
                </c:pt>
                <c:pt idx="68">
                  <c:v>603484</c:v>
                </c:pt>
                <c:pt idx="69">
                  <c:v>603466</c:v>
                </c:pt>
                <c:pt idx="70">
                  <c:v>603481</c:v>
                </c:pt>
                <c:pt idx="71">
                  <c:v>603491</c:v>
                </c:pt>
                <c:pt idx="72">
                  <c:v>603475</c:v>
                </c:pt>
                <c:pt idx="73">
                  <c:v>603469</c:v>
                </c:pt>
                <c:pt idx="74">
                  <c:v>603458</c:v>
                </c:pt>
                <c:pt idx="75">
                  <c:v>603374</c:v>
                </c:pt>
                <c:pt idx="76">
                  <c:v>603353</c:v>
                </c:pt>
                <c:pt idx="77">
                  <c:v>603339</c:v>
                </c:pt>
                <c:pt idx="78">
                  <c:v>603325</c:v>
                </c:pt>
                <c:pt idx="79">
                  <c:v>603309</c:v>
                </c:pt>
                <c:pt idx="80">
                  <c:v>603341</c:v>
                </c:pt>
                <c:pt idx="81">
                  <c:v>603264</c:v>
                </c:pt>
                <c:pt idx="82">
                  <c:v>603243</c:v>
                </c:pt>
                <c:pt idx="83">
                  <c:v>603259</c:v>
                </c:pt>
                <c:pt idx="84">
                  <c:v>603200</c:v>
                </c:pt>
                <c:pt idx="85">
                  <c:v>603185</c:v>
                </c:pt>
                <c:pt idx="86">
                  <c:v>603175</c:v>
                </c:pt>
                <c:pt idx="87">
                  <c:v>603198</c:v>
                </c:pt>
                <c:pt idx="88">
                  <c:v>603136</c:v>
                </c:pt>
                <c:pt idx="89">
                  <c:v>603124</c:v>
                </c:pt>
                <c:pt idx="90">
                  <c:v>603130</c:v>
                </c:pt>
                <c:pt idx="91">
                  <c:v>603119</c:v>
                </c:pt>
              </c:numCache>
            </c:numRef>
          </c:val>
          <c:smooth val="0"/>
          <c:extLst>
            <c:ext xmlns:c16="http://schemas.microsoft.com/office/drawing/2014/chart" uri="{C3380CC4-5D6E-409C-BE32-E72D297353CC}">
              <c16:uniqueId val="{00000001-D125-4BC0-A96F-72821C11B05E}"/>
            </c:ext>
          </c:extLst>
        </c:ser>
        <c:dLbls>
          <c:showLegendKey val="0"/>
          <c:showVal val="0"/>
          <c:showCatName val="0"/>
          <c:showSerName val="0"/>
          <c:showPercent val="0"/>
          <c:showBubbleSize val="0"/>
        </c:dLbls>
        <c:smooth val="0"/>
        <c:axId val="393182480"/>
        <c:axId val="393181168"/>
      </c:lineChart>
      <c:dateAx>
        <c:axId val="393182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81168"/>
        <c:crosses val="autoZero"/>
        <c:auto val="1"/>
        <c:lblOffset val="100"/>
        <c:baseTimeUnit val="days"/>
      </c:dateAx>
      <c:valAx>
        <c:axId val="393181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8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SPAM® UK</c:v>
                </c:pt>
                <c:pt idx="1">
                  <c:v>SPAM</c:v>
                </c:pt>
              </c:strCache>
            </c:strRef>
          </c:cat>
          <c:val>
            <c:numRef>
              <c:f>Sheet1!$B$2:$B$3</c:f>
              <c:numCache>
                <c:formatCode>General</c:formatCode>
                <c:ptCount val="2"/>
                <c:pt idx="0">
                  <c:v>6016</c:v>
                </c:pt>
                <c:pt idx="1">
                  <c:v>3295</c:v>
                </c:pt>
              </c:numCache>
            </c:numRef>
          </c:val>
          <c:extLst>
            <c:ext xmlns:c16="http://schemas.microsoft.com/office/drawing/2014/chart" uri="{C3380CC4-5D6E-409C-BE32-E72D297353CC}">
              <c16:uniqueId val="{00000000-5F5C-4298-8687-6016DDBFEB67}"/>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SPAM® UK</c:v>
                </c:pt>
                <c:pt idx="1">
                  <c:v>SPAM</c:v>
                </c:pt>
              </c:strCache>
            </c:strRef>
          </c:cat>
          <c:val>
            <c:numRef>
              <c:f>Sheet1!$C$2:$C$3</c:f>
              <c:numCache>
                <c:formatCode>General</c:formatCode>
                <c:ptCount val="2"/>
                <c:pt idx="0">
                  <c:v>544</c:v>
                </c:pt>
                <c:pt idx="1">
                  <c:v>668</c:v>
                </c:pt>
              </c:numCache>
            </c:numRef>
          </c:val>
          <c:extLst>
            <c:ext xmlns:c16="http://schemas.microsoft.com/office/drawing/2014/chart" uri="{C3380CC4-5D6E-409C-BE32-E72D297353CC}">
              <c16:uniqueId val="{00000001-5F5C-4298-8687-6016DDBFEB67}"/>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SPAM® UK</c:v>
                </c:pt>
                <c:pt idx="1">
                  <c:v>SPAM</c:v>
                </c:pt>
              </c:strCache>
            </c:strRef>
          </c:cat>
          <c:val>
            <c:numRef>
              <c:f>Sheet1!$D$2:$D$3</c:f>
              <c:numCache>
                <c:formatCode>General</c:formatCode>
                <c:ptCount val="2"/>
                <c:pt idx="0">
                  <c:v>136</c:v>
                </c:pt>
                <c:pt idx="1">
                  <c:v>27</c:v>
                </c:pt>
              </c:numCache>
            </c:numRef>
          </c:val>
          <c:extLst>
            <c:ext xmlns:c16="http://schemas.microsoft.com/office/drawing/2014/chart" uri="{C3380CC4-5D6E-409C-BE32-E72D297353CC}">
              <c16:uniqueId val="{00000002-5F5C-4298-8687-6016DDBFEB67}"/>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SPAM® UK</c:v>
                </c:pt>
                <c:pt idx="1">
                  <c:v>SPAM</c:v>
                </c:pt>
              </c:strCache>
            </c:strRef>
          </c:cat>
          <c:val>
            <c:numRef>
              <c:f>Sheet1!$E$2:$E$3</c:f>
              <c:numCache>
                <c:formatCode>General</c:formatCode>
                <c:ptCount val="2"/>
                <c:pt idx="0">
                  <c:v>42</c:v>
                </c:pt>
                <c:pt idx="1">
                  <c:v>85</c:v>
                </c:pt>
              </c:numCache>
            </c:numRef>
          </c:val>
          <c:extLst>
            <c:ext xmlns:c16="http://schemas.microsoft.com/office/drawing/2014/chart" uri="{C3380CC4-5D6E-409C-BE32-E72D297353CC}">
              <c16:uniqueId val="{00000003-5F5C-4298-8687-6016DDBFEB67}"/>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SPAM® UK</c:v>
                </c:pt>
                <c:pt idx="1">
                  <c:v>SPAM</c:v>
                </c:pt>
              </c:strCache>
            </c:strRef>
          </c:cat>
          <c:val>
            <c:numRef>
              <c:f>Sheet1!$F$2:$F$3</c:f>
              <c:numCache>
                <c:formatCode>General</c:formatCode>
                <c:ptCount val="2"/>
                <c:pt idx="0">
                  <c:v>14</c:v>
                </c:pt>
                <c:pt idx="1">
                  <c:v>0</c:v>
                </c:pt>
              </c:numCache>
            </c:numRef>
          </c:val>
          <c:extLst>
            <c:ext xmlns:c16="http://schemas.microsoft.com/office/drawing/2014/chart" uri="{C3380CC4-5D6E-409C-BE32-E72D297353CC}">
              <c16:uniqueId val="{00000004-5F5C-4298-8687-6016DDBFEB67}"/>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SPAM® UK</c:v>
                </c:pt>
                <c:pt idx="1">
                  <c:v>SPAM</c:v>
                </c:pt>
              </c:strCache>
            </c:strRef>
          </c:cat>
          <c:val>
            <c:numRef>
              <c:f>Sheet1!$G$2:$G$3</c:f>
              <c:numCache>
                <c:formatCode>General</c:formatCode>
                <c:ptCount val="2"/>
                <c:pt idx="0">
                  <c:v>4</c:v>
                </c:pt>
                <c:pt idx="1">
                  <c:v>1</c:v>
                </c:pt>
              </c:numCache>
            </c:numRef>
          </c:val>
          <c:extLst>
            <c:ext xmlns:c16="http://schemas.microsoft.com/office/drawing/2014/chart" uri="{C3380CC4-5D6E-409C-BE32-E72D297353CC}">
              <c16:uniqueId val="{00000005-5F5C-4298-8687-6016DDBFEB6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SPAM® UK</c:v>
                </c:pt>
                <c:pt idx="1">
                  <c:v>SPAM</c:v>
                </c:pt>
              </c:strCache>
            </c:strRef>
          </c:cat>
          <c:val>
            <c:numRef>
              <c:f>Sheet1!$H$2:$H$3</c:f>
              <c:numCache>
                <c:formatCode>General</c:formatCode>
                <c:ptCount val="2"/>
                <c:pt idx="0">
                  <c:v>898</c:v>
                </c:pt>
                <c:pt idx="1">
                  <c:v>703</c:v>
                </c:pt>
              </c:numCache>
            </c:numRef>
          </c:val>
          <c:extLst>
            <c:ext xmlns:c16="http://schemas.microsoft.com/office/drawing/2014/chart" uri="{C3380CC4-5D6E-409C-BE32-E72D297353CC}">
              <c16:uniqueId val="{00000006-5F5C-4298-8687-6016DDBFEB6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SPAM® UK</c:v>
                </c:pt>
                <c:pt idx="1">
                  <c:v>SPAM</c:v>
                </c:pt>
              </c:strCache>
            </c:strRef>
          </c:cat>
          <c:val>
            <c:numRef>
              <c:f>Sheet1!$I$2:$I$3</c:f>
              <c:numCache>
                <c:formatCode>General</c:formatCode>
                <c:ptCount val="2"/>
                <c:pt idx="0">
                  <c:v>616</c:v>
                </c:pt>
                <c:pt idx="1">
                  <c:v>1340</c:v>
                </c:pt>
              </c:numCache>
            </c:numRef>
          </c:val>
          <c:extLst>
            <c:ext xmlns:c16="http://schemas.microsoft.com/office/drawing/2014/chart" uri="{C3380CC4-5D6E-409C-BE32-E72D297353CC}">
              <c16:uniqueId val="{00000007-5F5C-4298-8687-6016DDBFEB67}"/>
            </c:ext>
          </c:extLst>
        </c:ser>
        <c:dLbls>
          <c:showLegendKey val="0"/>
          <c:showVal val="0"/>
          <c:showCatName val="0"/>
          <c:showSerName val="0"/>
          <c:showPercent val="0"/>
          <c:showBubbleSize val="0"/>
        </c:dLbls>
        <c:gapWidth val="150"/>
        <c:overlap val="100"/>
        <c:axId val="393199536"/>
        <c:axId val="393198224"/>
      </c:barChart>
      <c:catAx>
        <c:axId val="393199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98224"/>
        <c:crosses val="autoZero"/>
        <c:auto val="1"/>
        <c:lblAlgn val="ctr"/>
        <c:lblOffset val="100"/>
        <c:noMultiLvlLbl val="0"/>
      </c:catAx>
      <c:valAx>
        <c:axId val="393198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99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15</c:v>
                </c:pt>
                <c:pt idx="1">
                  <c:v>6780</c:v>
                </c:pt>
                <c:pt idx="2">
                  <c:v>19049</c:v>
                </c:pt>
                <c:pt idx="3">
                  <c:v>12558</c:v>
                </c:pt>
                <c:pt idx="4">
                  <c:v>15426</c:v>
                </c:pt>
                <c:pt idx="5">
                  <c:v>13567</c:v>
                </c:pt>
                <c:pt idx="6">
                  <c:v>6762</c:v>
                </c:pt>
              </c:numCache>
            </c:numRef>
          </c:val>
          <c:extLst>
            <c:ext xmlns:c16="http://schemas.microsoft.com/office/drawing/2014/chart" uri="{C3380CC4-5D6E-409C-BE32-E72D297353CC}">
              <c16:uniqueId val="{00000000-5EAE-4D3C-8E9B-21D105724B0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18</c:v>
                </c:pt>
                <c:pt idx="1">
                  <c:v>5847</c:v>
                </c:pt>
                <c:pt idx="2">
                  <c:v>13163</c:v>
                </c:pt>
                <c:pt idx="3">
                  <c:v>11897</c:v>
                </c:pt>
                <c:pt idx="4">
                  <c:v>15558</c:v>
                </c:pt>
                <c:pt idx="5">
                  <c:v>15771</c:v>
                </c:pt>
                <c:pt idx="6">
                  <c:v>9294</c:v>
                </c:pt>
              </c:numCache>
            </c:numRef>
          </c:val>
          <c:extLst>
            <c:ext xmlns:c16="http://schemas.microsoft.com/office/drawing/2014/chart" uri="{C3380CC4-5D6E-409C-BE32-E72D297353CC}">
              <c16:uniqueId val="{00000001-5EAE-4D3C-8E9B-21D105724B02}"/>
            </c:ext>
          </c:extLst>
        </c:ser>
        <c:dLbls>
          <c:showLegendKey val="0"/>
          <c:showVal val="0"/>
          <c:showCatName val="0"/>
          <c:showSerName val="0"/>
          <c:showPercent val="0"/>
          <c:showBubbleSize val="0"/>
        </c:dLbls>
        <c:gapWidth val="219"/>
        <c:overlap val="-27"/>
        <c:axId val="393194616"/>
        <c:axId val="393193960"/>
      </c:barChart>
      <c:catAx>
        <c:axId val="39319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93960"/>
        <c:crosses val="autoZero"/>
        <c:auto val="1"/>
        <c:lblAlgn val="ctr"/>
        <c:lblOffset val="100"/>
        <c:noMultiLvlLbl val="0"/>
      </c:catAx>
      <c:valAx>
        <c:axId val="393193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9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55-64</c:v>
                </c:pt>
                <c:pt idx="1">
                  <c:v>45-54</c:v>
                </c:pt>
                <c:pt idx="2">
                  <c:v>25-34</c:v>
                </c:pt>
                <c:pt idx="3">
                  <c:v>35-44</c:v>
                </c:pt>
                <c:pt idx="4">
                  <c:v>65+</c:v>
                </c:pt>
                <c:pt idx="5">
                  <c:v>18-24</c:v>
                </c:pt>
                <c:pt idx="6">
                  <c:v>13-17</c:v>
                </c:pt>
              </c:strCache>
            </c:strRef>
          </c:cat>
          <c:val>
            <c:numRef>
              <c:f>Sheet1!$A$2:$G$2</c:f>
              <c:numCache>
                <c:formatCode>General</c:formatCode>
                <c:ptCount val="7"/>
                <c:pt idx="0">
                  <c:v>29583</c:v>
                </c:pt>
                <c:pt idx="1">
                  <c:v>31164</c:v>
                </c:pt>
                <c:pt idx="2">
                  <c:v>32383</c:v>
                </c:pt>
                <c:pt idx="3">
                  <c:v>24716</c:v>
                </c:pt>
                <c:pt idx="4">
                  <c:v>16231</c:v>
                </c:pt>
                <c:pt idx="5">
                  <c:v>12698</c:v>
                </c:pt>
                <c:pt idx="6">
                  <c:v>33</c:v>
                </c:pt>
              </c:numCache>
            </c:numRef>
          </c:val>
          <c:extLst>
            <c:ext xmlns:c16="http://schemas.microsoft.com/office/drawing/2014/chart" uri="{C3380CC4-5D6E-409C-BE32-E72D297353CC}">
              <c16:uniqueId val="{00000000-1C0B-4794-93B1-C7C99BA7BBB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Average Engagement Rate</c:v>
                </c:pt>
              </c:strCache>
            </c:strRef>
          </c:tx>
          <c:spPr>
            <a:solidFill>
              <a:schemeClr val="accent1"/>
            </a:solidFill>
            <a:ln>
              <a:noFill/>
            </a:ln>
            <a:effectLst/>
          </c:spPr>
          <c:invertIfNegative val="0"/>
          <c:cat>
            <c:strRef>
              <c:f>Sheet1!$A$2:$A$3</c:f>
              <c:strCache>
                <c:ptCount val="2"/>
                <c:pt idx="0">
                  <c:v>Current Quarter</c:v>
                </c:pt>
                <c:pt idx="1">
                  <c:v>Previous Quarter</c:v>
                </c:pt>
              </c:strCache>
            </c:strRef>
          </c:cat>
          <c:val>
            <c:numRef>
              <c:f>Sheet1!$B$2:$B$3</c:f>
              <c:numCache>
                <c:formatCode>General</c:formatCode>
                <c:ptCount val="2"/>
                <c:pt idx="0">
                  <c:v>0.42725788132686898</c:v>
                </c:pt>
                <c:pt idx="1">
                  <c:v>4.7659952395005999E-2</c:v>
                </c:pt>
              </c:numCache>
            </c:numRef>
          </c:val>
          <c:extLst>
            <c:ext xmlns:c16="http://schemas.microsoft.com/office/drawing/2014/chart" uri="{C3380CC4-5D6E-409C-BE32-E72D297353CC}">
              <c16:uniqueId val="{00000000-8F3C-40D0-B314-4BC024C5DA90}"/>
            </c:ext>
          </c:extLst>
        </c:ser>
        <c:dLbls>
          <c:showLegendKey val="0"/>
          <c:showVal val="0"/>
          <c:showCatName val="0"/>
          <c:showSerName val="0"/>
          <c:showPercent val="0"/>
          <c:showBubbleSize val="0"/>
        </c:dLbls>
        <c:gapWidth val="182"/>
        <c:axId val="462787624"/>
        <c:axId val="462785984"/>
      </c:barChart>
      <c:catAx>
        <c:axId val="4627876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85984"/>
        <c:crosses val="autoZero"/>
        <c:auto val="1"/>
        <c:lblAlgn val="ctr"/>
        <c:lblOffset val="100"/>
        <c:noMultiLvlLbl val="0"/>
      </c:catAx>
      <c:valAx>
        <c:axId val="4627859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8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Impressions</c:v>
                </c:pt>
              </c:strCache>
            </c:strRef>
          </c:tx>
          <c:spPr>
            <a:solidFill>
              <a:schemeClr val="accent1"/>
            </a:solidFill>
            <a:ln>
              <a:noFill/>
            </a:ln>
            <a:effectLst/>
          </c:spPr>
          <c:invertIfNegative val="0"/>
          <c:cat>
            <c:strRef>
              <c:f>Sheet1!$A$2:$A$3</c:f>
              <c:strCache>
                <c:ptCount val="2"/>
                <c:pt idx="0">
                  <c:v>Current Quarter</c:v>
                </c:pt>
                <c:pt idx="1">
                  <c:v>Previous Year Quarter</c:v>
                </c:pt>
              </c:strCache>
            </c:strRef>
          </c:cat>
          <c:val>
            <c:numRef>
              <c:f>Sheet1!$B$2:$B$3</c:f>
              <c:numCache>
                <c:formatCode>General</c:formatCode>
                <c:ptCount val="2"/>
                <c:pt idx="0">
                  <c:v>533156</c:v>
                </c:pt>
                <c:pt idx="1">
                  <c:v>8641977</c:v>
                </c:pt>
              </c:numCache>
            </c:numRef>
          </c:val>
          <c:extLst>
            <c:ext xmlns:c16="http://schemas.microsoft.com/office/drawing/2014/chart" uri="{C3380CC4-5D6E-409C-BE32-E72D297353CC}">
              <c16:uniqueId val="{00000000-79C9-4906-96FA-5E124845FDF3}"/>
            </c:ext>
          </c:extLst>
        </c:ser>
        <c:dLbls>
          <c:showLegendKey val="0"/>
          <c:showVal val="0"/>
          <c:showCatName val="0"/>
          <c:showSerName val="0"/>
          <c:showPercent val="0"/>
          <c:showBubbleSize val="0"/>
        </c:dLbls>
        <c:gapWidth val="182"/>
        <c:axId val="462791232"/>
        <c:axId val="462793200"/>
      </c:barChart>
      <c:catAx>
        <c:axId val="4627912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93200"/>
        <c:crosses val="autoZero"/>
        <c:auto val="1"/>
        <c:lblAlgn val="ctr"/>
        <c:lblOffset val="100"/>
        <c:noMultiLvlLbl val="0"/>
      </c:catAx>
      <c:valAx>
        <c:axId val="4627932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9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officialspamuk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39.3333333333333</c:v>
                </c:pt>
                <c:pt idx="2">
                  <c:v>46.6666666666667</c:v>
                </c:pt>
                <c:pt idx="3">
                  <c:v>61.285714285714299</c:v>
                </c:pt>
                <c:pt idx="4">
                  <c:v>50.5</c:v>
                </c:pt>
                <c:pt idx="5">
                  <c:v>33</c:v>
                </c:pt>
                <c:pt idx="6">
                  <c:v>0</c:v>
                </c:pt>
              </c:numCache>
            </c:numRef>
          </c:val>
          <c:extLst>
            <c:ext xmlns:c16="http://schemas.microsoft.com/office/drawing/2014/chart" uri="{C3380CC4-5D6E-409C-BE32-E72D297353CC}">
              <c16:uniqueId val="{00000000-8289-4DD8-8775-269A862BFFEC}"/>
            </c:ext>
          </c:extLst>
        </c:ser>
        <c:dLbls>
          <c:showLegendKey val="0"/>
          <c:showVal val="0"/>
          <c:showCatName val="0"/>
          <c:showSerName val="0"/>
          <c:showPercent val="0"/>
          <c:showBubbleSize val="0"/>
        </c:dLbls>
        <c:gapWidth val="219"/>
        <c:overlap val="-27"/>
        <c:axId val="462793856"/>
        <c:axId val="462799760"/>
      </c:barChart>
      <c:catAx>
        <c:axId val="462793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99760"/>
        <c:crosses val="autoZero"/>
        <c:auto val="1"/>
        <c:lblAlgn val="ctr"/>
        <c:lblOffset val="100"/>
        <c:noMultiLvlLbl val="0"/>
      </c:catAx>
      <c:valAx>
        <c:axId val="46279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9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44743</c:v>
                </c:pt>
                <c:pt idx="1">
                  <c:v>44744</c:v>
                </c:pt>
                <c:pt idx="2">
                  <c:v>44745</c:v>
                </c:pt>
                <c:pt idx="3">
                  <c:v>44746</c:v>
                </c:pt>
                <c:pt idx="4">
                  <c:v>44747</c:v>
                </c:pt>
                <c:pt idx="5">
                  <c:v>44748</c:v>
                </c:pt>
                <c:pt idx="6">
                  <c:v>44749</c:v>
                </c:pt>
                <c:pt idx="7">
                  <c:v>44750</c:v>
                </c:pt>
                <c:pt idx="8">
                  <c:v>44751</c:v>
                </c:pt>
                <c:pt idx="9">
                  <c:v>44752</c:v>
                </c:pt>
                <c:pt idx="10">
                  <c:v>44753</c:v>
                </c:pt>
                <c:pt idx="11">
                  <c:v>44754</c:v>
                </c:pt>
                <c:pt idx="12">
                  <c:v>44755</c:v>
                </c:pt>
                <c:pt idx="13">
                  <c:v>44756</c:v>
                </c:pt>
                <c:pt idx="14">
                  <c:v>44757</c:v>
                </c:pt>
                <c:pt idx="15">
                  <c:v>44758</c:v>
                </c:pt>
                <c:pt idx="16">
                  <c:v>44759</c:v>
                </c:pt>
                <c:pt idx="17">
                  <c:v>44760</c:v>
                </c:pt>
                <c:pt idx="18">
                  <c:v>44761</c:v>
                </c:pt>
                <c:pt idx="19">
                  <c:v>44762</c:v>
                </c:pt>
                <c:pt idx="20">
                  <c:v>44763</c:v>
                </c:pt>
                <c:pt idx="21">
                  <c:v>44764</c:v>
                </c:pt>
                <c:pt idx="22">
                  <c:v>44765</c:v>
                </c:pt>
                <c:pt idx="23">
                  <c:v>44766</c:v>
                </c:pt>
                <c:pt idx="24">
                  <c:v>44767</c:v>
                </c:pt>
                <c:pt idx="25">
                  <c:v>44768</c:v>
                </c:pt>
                <c:pt idx="26">
                  <c:v>44769</c:v>
                </c:pt>
                <c:pt idx="27">
                  <c:v>44770</c:v>
                </c:pt>
                <c:pt idx="28">
                  <c:v>44771</c:v>
                </c:pt>
                <c:pt idx="29">
                  <c:v>44772</c:v>
                </c:pt>
                <c:pt idx="30">
                  <c:v>44773</c:v>
                </c:pt>
                <c:pt idx="31">
                  <c:v>44774</c:v>
                </c:pt>
                <c:pt idx="32">
                  <c:v>44775</c:v>
                </c:pt>
                <c:pt idx="33">
                  <c:v>44776</c:v>
                </c:pt>
                <c:pt idx="34">
                  <c:v>44777</c:v>
                </c:pt>
                <c:pt idx="35">
                  <c:v>44778</c:v>
                </c:pt>
                <c:pt idx="36">
                  <c:v>44779</c:v>
                </c:pt>
                <c:pt idx="37">
                  <c:v>44780</c:v>
                </c:pt>
                <c:pt idx="38">
                  <c:v>44781</c:v>
                </c:pt>
                <c:pt idx="39">
                  <c:v>44782</c:v>
                </c:pt>
                <c:pt idx="40">
                  <c:v>44783</c:v>
                </c:pt>
                <c:pt idx="41">
                  <c:v>44784</c:v>
                </c:pt>
                <c:pt idx="42">
                  <c:v>44785</c:v>
                </c:pt>
                <c:pt idx="43">
                  <c:v>44786</c:v>
                </c:pt>
                <c:pt idx="44">
                  <c:v>44787</c:v>
                </c:pt>
                <c:pt idx="45">
                  <c:v>44788</c:v>
                </c:pt>
                <c:pt idx="46">
                  <c:v>44789</c:v>
                </c:pt>
                <c:pt idx="47">
                  <c:v>44790</c:v>
                </c:pt>
                <c:pt idx="48">
                  <c:v>44791</c:v>
                </c:pt>
                <c:pt idx="49">
                  <c:v>44792</c:v>
                </c:pt>
                <c:pt idx="50">
                  <c:v>44793</c:v>
                </c:pt>
                <c:pt idx="51">
                  <c:v>44794</c:v>
                </c:pt>
                <c:pt idx="52">
                  <c:v>44795</c:v>
                </c:pt>
                <c:pt idx="53">
                  <c:v>44796</c:v>
                </c:pt>
                <c:pt idx="54">
                  <c:v>44797</c:v>
                </c:pt>
                <c:pt idx="55">
                  <c:v>44798</c:v>
                </c:pt>
                <c:pt idx="56">
                  <c:v>44799</c:v>
                </c:pt>
                <c:pt idx="57">
                  <c:v>44800</c:v>
                </c:pt>
                <c:pt idx="58">
                  <c:v>44801</c:v>
                </c:pt>
                <c:pt idx="59">
                  <c:v>44802</c:v>
                </c:pt>
                <c:pt idx="60">
                  <c:v>44803</c:v>
                </c:pt>
                <c:pt idx="61">
                  <c:v>44804</c:v>
                </c:pt>
                <c:pt idx="62">
                  <c:v>44805</c:v>
                </c:pt>
                <c:pt idx="63">
                  <c:v>44806</c:v>
                </c:pt>
                <c:pt idx="64">
                  <c:v>44807</c:v>
                </c:pt>
                <c:pt idx="65">
                  <c:v>44808</c:v>
                </c:pt>
                <c:pt idx="66">
                  <c:v>44809</c:v>
                </c:pt>
                <c:pt idx="67">
                  <c:v>44810</c:v>
                </c:pt>
                <c:pt idx="68">
                  <c:v>44811</c:v>
                </c:pt>
                <c:pt idx="69">
                  <c:v>44812</c:v>
                </c:pt>
                <c:pt idx="70">
                  <c:v>44813</c:v>
                </c:pt>
                <c:pt idx="71">
                  <c:v>44814</c:v>
                </c:pt>
                <c:pt idx="72">
                  <c:v>44815</c:v>
                </c:pt>
                <c:pt idx="73">
                  <c:v>44816</c:v>
                </c:pt>
                <c:pt idx="74">
                  <c:v>44817</c:v>
                </c:pt>
                <c:pt idx="75">
                  <c:v>44818</c:v>
                </c:pt>
                <c:pt idx="76">
                  <c:v>44819</c:v>
                </c:pt>
                <c:pt idx="77">
                  <c:v>44820</c:v>
                </c:pt>
                <c:pt idx="78">
                  <c:v>44821</c:v>
                </c:pt>
                <c:pt idx="79">
                  <c:v>44822</c:v>
                </c:pt>
                <c:pt idx="80">
                  <c:v>44823</c:v>
                </c:pt>
                <c:pt idx="81">
                  <c:v>44824</c:v>
                </c:pt>
                <c:pt idx="82">
                  <c:v>44825</c:v>
                </c:pt>
                <c:pt idx="83">
                  <c:v>44826</c:v>
                </c:pt>
                <c:pt idx="84">
                  <c:v>44827</c:v>
                </c:pt>
                <c:pt idx="85">
                  <c:v>44828</c:v>
                </c:pt>
                <c:pt idx="86">
                  <c:v>44829</c:v>
                </c:pt>
                <c:pt idx="87">
                  <c:v>44830</c:v>
                </c:pt>
                <c:pt idx="88">
                  <c:v>44831</c:v>
                </c:pt>
                <c:pt idx="89">
                  <c:v>44832</c:v>
                </c:pt>
                <c:pt idx="90">
                  <c:v>44833</c:v>
                </c:pt>
                <c:pt idx="91">
                  <c:v>44834</c:v>
                </c:pt>
              </c:numCache>
            </c:numRef>
          </c:cat>
          <c:val>
            <c:numRef>
              <c:f>Sheet1!$B$2:$B$93</c:f>
              <c:numCache>
                <c:formatCode>General</c:formatCode>
                <c:ptCount val="92"/>
                <c:pt idx="0">
                  <c:v>39</c:v>
                </c:pt>
                <c:pt idx="1">
                  <c:v>0</c:v>
                </c:pt>
                <c:pt idx="2">
                  <c:v>0</c:v>
                </c:pt>
                <c:pt idx="3">
                  <c:v>0</c:v>
                </c:pt>
                <c:pt idx="4">
                  <c:v>23</c:v>
                </c:pt>
                <c:pt idx="5">
                  <c:v>0</c:v>
                </c:pt>
                <c:pt idx="6">
                  <c:v>0</c:v>
                </c:pt>
                <c:pt idx="7">
                  <c:v>27</c:v>
                </c:pt>
                <c:pt idx="8">
                  <c:v>0</c:v>
                </c:pt>
                <c:pt idx="9">
                  <c:v>0</c:v>
                </c:pt>
                <c:pt idx="10">
                  <c:v>0</c:v>
                </c:pt>
                <c:pt idx="11">
                  <c:v>0</c:v>
                </c:pt>
                <c:pt idx="12">
                  <c:v>27</c:v>
                </c:pt>
                <c:pt idx="13">
                  <c:v>0</c:v>
                </c:pt>
                <c:pt idx="14">
                  <c:v>28</c:v>
                </c:pt>
                <c:pt idx="15">
                  <c:v>0</c:v>
                </c:pt>
                <c:pt idx="16">
                  <c:v>0</c:v>
                </c:pt>
                <c:pt idx="17">
                  <c:v>0</c:v>
                </c:pt>
                <c:pt idx="18">
                  <c:v>0</c:v>
                </c:pt>
                <c:pt idx="19">
                  <c:v>0</c:v>
                </c:pt>
                <c:pt idx="20">
                  <c:v>0</c:v>
                </c:pt>
                <c:pt idx="21">
                  <c:v>0</c:v>
                </c:pt>
                <c:pt idx="22">
                  <c:v>0</c:v>
                </c:pt>
                <c:pt idx="23">
                  <c:v>0</c:v>
                </c:pt>
                <c:pt idx="24">
                  <c:v>0</c:v>
                </c:pt>
                <c:pt idx="25">
                  <c:v>44</c:v>
                </c:pt>
                <c:pt idx="26">
                  <c:v>0</c:v>
                </c:pt>
                <c:pt idx="27">
                  <c:v>0</c:v>
                </c:pt>
                <c:pt idx="28">
                  <c:v>65</c:v>
                </c:pt>
                <c:pt idx="29">
                  <c:v>0</c:v>
                </c:pt>
                <c:pt idx="30">
                  <c:v>0</c:v>
                </c:pt>
                <c:pt idx="31">
                  <c:v>0</c:v>
                </c:pt>
                <c:pt idx="32">
                  <c:v>0</c:v>
                </c:pt>
                <c:pt idx="33">
                  <c:v>0</c:v>
                </c:pt>
                <c:pt idx="34">
                  <c:v>10</c:v>
                </c:pt>
                <c:pt idx="35">
                  <c:v>101</c:v>
                </c:pt>
                <c:pt idx="36">
                  <c:v>0</c:v>
                </c:pt>
                <c:pt idx="37">
                  <c:v>0</c:v>
                </c:pt>
                <c:pt idx="38">
                  <c:v>0</c:v>
                </c:pt>
                <c:pt idx="39">
                  <c:v>0</c:v>
                </c:pt>
                <c:pt idx="40">
                  <c:v>27</c:v>
                </c:pt>
                <c:pt idx="41">
                  <c:v>77</c:v>
                </c:pt>
                <c:pt idx="42">
                  <c:v>0</c:v>
                </c:pt>
                <c:pt idx="43">
                  <c:v>24</c:v>
                </c:pt>
                <c:pt idx="44">
                  <c:v>0</c:v>
                </c:pt>
                <c:pt idx="45">
                  <c:v>0</c:v>
                </c:pt>
                <c:pt idx="46">
                  <c:v>29</c:v>
                </c:pt>
                <c:pt idx="47">
                  <c:v>0</c:v>
                </c:pt>
                <c:pt idx="48">
                  <c:v>78</c:v>
                </c:pt>
                <c:pt idx="49">
                  <c:v>0</c:v>
                </c:pt>
                <c:pt idx="50">
                  <c:v>40</c:v>
                </c:pt>
                <c:pt idx="51">
                  <c:v>0</c:v>
                </c:pt>
                <c:pt idx="52">
                  <c:v>0</c:v>
                </c:pt>
                <c:pt idx="53">
                  <c:v>0</c:v>
                </c:pt>
                <c:pt idx="54">
                  <c:v>76</c:v>
                </c:pt>
                <c:pt idx="55">
                  <c:v>26</c:v>
                </c:pt>
                <c:pt idx="56">
                  <c:v>37</c:v>
                </c:pt>
                <c:pt idx="57">
                  <c:v>0</c:v>
                </c:pt>
                <c:pt idx="58">
                  <c:v>0</c:v>
                </c:pt>
                <c:pt idx="59">
                  <c:v>0</c:v>
                </c:pt>
                <c:pt idx="60">
                  <c:v>0</c:v>
                </c:pt>
                <c:pt idx="61">
                  <c:v>0</c:v>
                </c:pt>
                <c:pt idx="62">
                  <c:v>0</c:v>
                </c:pt>
                <c:pt idx="63">
                  <c:v>0</c:v>
                </c:pt>
                <c:pt idx="64">
                  <c:v>0</c:v>
                </c:pt>
                <c:pt idx="65">
                  <c:v>0</c:v>
                </c:pt>
                <c:pt idx="66">
                  <c:v>0</c:v>
                </c:pt>
                <c:pt idx="67">
                  <c:v>0</c:v>
                </c:pt>
                <c:pt idx="68">
                  <c:v>0</c:v>
                </c:pt>
                <c:pt idx="69">
                  <c:v>163</c:v>
                </c:pt>
                <c:pt idx="70">
                  <c:v>49</c:v>
                </c:pt>
                <c:pt idx="71">
                  <c:v>0</c:v>
                </c:pt>
                <c:pt idx="72">
                  <c:v>0</c:v>
                </c:pt>
                <c:pt idx="73">
                  <c:v>0</c:v>
                </c:pt>
                <c:pt idx="74">
                  <c:v>36</c:v>
                </c:pt>
                <c:pt idx="75">
                  <c:v>0</c:v>
                </c:pt>
                <c:pt idx="76">
                  <c:v>0</c:v>
                </c:pt>
                <c:pt idx="77">
                  <c:v>58</c:v>
                </c:pt>
                <c:pt idx="78">
                  <c:v>0</c:v>
                </c:pt>
                <c:pt idx="79">
                  <c:v>0</c:v>
                </c:pt>
                <c:pt idx="80">
                  <c:v>0</c:v>
                </c:pt>
                <c:pt idx="81">
                  <c:v>0</c:v>
                </c:pt>
                <c:pt idx="82">
                  <c:v>0</c:v>
                </c:pt>
                <c:pt idx="83">
                  <c:v>51</c:v>
                </c:pt>
                <c:pt idx="84">
                  <c:v>0</c:v>
                </c:pt>
                <c:pt idx="85">
                  <c:v>0</c:v>
                </c:pt>
                <c:pt idx="86">
                  <c:v>0</c:v>
                </c:pt>
                <c:pt idx="87">
                  <c:v>0</c:v>
                </c:pt>
                <c:pt idx="88">
                  <c:v>47</c:v>
                </c:pt>
                <c:pt idx="89">
                  <c:v>0</c:v>
                </c:pt>
                <c:pt idx="90">
                  <c:v>0</c:v>
                </c:pt>
                <c:pt idx="91">
                  <c:v>17</c:v>
                </c:pt>
              </c:numCache>
            </c:numRef>
          </c:val>
          <c:smooth val="0"/>
          <c:extLst>
            <c:ext xmlns:c16="http://schemas.microsoft.com/office/drawing/2014/chart" uri="{C3380CC4-5D6E-409C-BE32-E72D297353CC}">
              <c16:uniqueId val="{00000000-7723-45E3-BAFB-5ED86DBE6012}"/>
            </c:ext>
          </c:extLst>
        </c:ser>
        <c:dLbls>
          <c:showLegendKey val="0"/>
          <c:showVal val="0"/>
          <c:showCatName val="0"/>
          <c:showSerName val="0"/>
          <c:showPercent val="0"/>
          <c:showBubbleSize val="0"/>
        </c:dLbls>
        <c:smooth val="0"/>
        <c:axId val="462798776"/>
        <c:axId val="462797136"/>
      </c:lineChart>
      <c:dateAx>
        <c:axId val="462798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97136"/>
        <c:crosses val="autoZero"/>
        <c:auto val="1"/>
        <c:lblOffset val="100"/>
        <c:baseTimeUnit val="days"/>
      </c:dateAx>
      <c:valAx>
        <c:axId val="46279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9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44743</c:v>
                </c:pt>
                <c:pt idx="1">
                  <c:v>44744</c:v>
                </c:pt>
                <c:pt idx="2">
                  <c:v>44745</c:v>
                </c:pt>
                <c:pt idx="3">
                  <c:v>44746</c:v>
                </c:pt>
                <c:pt idx="4">
                  <c:v>44747</c:v>
                </c:pt>
                <c:pt idx="5">
                  <c:v>44748</c:v>
                </c:pt>
                <c:pt idx="6">
                  <c:v>44749</c:v>
                </c:pt>
                <c:pt idx="7">
                  <c:v>44750</c:v>
                </c:pt>
                <c:pt idx="8">
                  <c:v>44751</c:v>
                </c:pt>
                <c:pt idx="9">
                  <c:v>44752</c:v>
                </c:pt>
                <c:pt idx="10">
                  <c:v>44753</c:v>
                </c:pt>
                <c:pt idx="11">
                  <c:v>44754</c:v>
                </c:pt>
                <c:pt idx="12">
                  <c:v>44755</c:v>
                </c:pt>
                <c:pt idx="13">
                  <c:v>44756</c:v>
                </c:pt>
                <c:pt idx="14">
                  <c:v>44757</c:v>
                </c:pt>
                <c:pt idx="15">
                  <c:v>44758</c:v>
                </c:pt>
                <c:pt idx="16">
                  <c:v>44759</c:v>
                </c:pt>
                <c:pt idx="17">
                  <c:v>44760</c:v>
                </c:pt>
                <c:pt idx="18">
                  <c:v>44761</c:v>
                </c:pt>
                <c:pt idx="19">
                  <c:v>44762</c:v>
                </c:pt>
                <c:pt idx="20">
                  <c:v>44763</c:v>
                </c:pt>
                <c:pt idx="21">
                  <c:v>44764</c:v>
                </c:pt>
                <c:pt idx="22">
                  <c:v>44765</c:v>
                </c:pt>
                <c:pt idx="23">
                  <c:v>44766</c:v>
                </c:pt>
                <c:pt idx="24">
                  <c:v>44767</c:v>
                </c:pt>
                <c:pt idx="25">
                  <c:v>44768</c:v>
                </c:pt>
                <c:pt idx="26">
                  <c:v>44769</c:v>
                </c:pt>
                <c:pt idx="27">
                  <c:v>44770</c:v>
                </c:pt>
                <c:pt idx="28">
                  <c:v>44771</c:v>
                </c:pt>
                <c:pt idx="29">
                  <c:v>44772</c:v>
                </c:pt>
                <c:pt idx="30">
                  <c:v>44773</c:v>
                </c:pt>
                <c:pt idx="31">
                  <c:v>44774</c:v>
                </c:pt>
                <c:pt idx="32">
                  <c:v>44775</c:v>
                </c:pt>
                <c:pt idx="33">
                  <c:v>44776</c:v>
                </c:pt>
                <c:pt idx="34">
                  <c:v>44777</c:v>
                </c:pt>
                <c:pt idx="35">
                  <c:v>44778</c:v>
                </c:pt>
                <c:pt idx="36">
                  <c:v>44779</c:v>
                </c:pt>
                <c:pt idx="37">
                  <c:v>44780</c:v>
                </c:pt>
                <c:pt idx="38">
                  <c:v>44781</c:v>
                </c:pt>
                <c:pt idx="39">
                  <c:v>44782</c:v>
                </c:pt>
                <c:pt idx="40">
                  <c:v>44783</c:v>
                </c:pt>
                <c:pt idx="41">
                  <c:v>44784</c:v>
                </c:pt>
                <c:pt idx="42">
                  <c:v>44785</c:v>
                </c:pt>
                <c:pt idx="43">
                  <c:v>44786</c:v>
                </c:pt>
                <c:pt idx="44">
                  <c:v>44787</c:v>
                </c:pt>
                <c:pt idx="45">
                  <c:v>44788</c:v>
                </c:pt>
                <c:pt idx="46">
                  <c:v>44789</c:v>
                </c:pt>
                <c:pt idx="47">
                  <c:v>44790</c:v>
                </c:pt>
                <c:pt idx="48">
                  <c:v>44791</c:v>
                </c:pt>
                <c:pt idx="49">
                  <c:v>44792</c:v>
                </c:pt>
                <c:pt idx="50">
                  <c:v>44793</c:v>
                </c:pt>
                <c:pt idx="51">
                  <c:v>44794</c:v>
                </c:pt>
                <c:pt idx="52">
                  <c:v>44795</c:v>
                </c:pt>
                <c:pt idx="53">
                  <c:v>44796</c:v>
                </c:pt>
                <c:pt idx="54">
                  <c:v>44797</c:v>
                </c:pt>
                <c:pt idx="55">
                  <c:v>44798</c:v>
                </c:pt>
                <c:pt idx="56">
                  <c:v>44799</c:v>
                </c:pt>
                <c:pt idx="57">
                  <c:v>44800</c:v>
                </c:pt>
                <c:pt idx="58">
                  <c:v>44801</c:v>
                </c:pt>
                <c:pt idx="59">
                  <c:v>44802</c:v>
                </c:pt>
                <c:pt idx="60">
                  <c:v>44803</c:v>
                </c:pt>
                <c:pt idx="61">
                  <c:v>44804</c:v>
                </c:pt>
                <c:pt idx="62">
                  <c:v>44805</c:v>
                </c:pt>
                <c:pt idx="63">
                  <c:v>44806</c:v>
                </c:pt>
                <c:pt idx="64">
                  <c:v>44807</c:v>
                </c:pt>
                <c:pt idx="65">
                  <c:v>44808</c:v>
                </c:pt>
                <c:pt idx="66">
                  <c:v>44809</c:v>
                </c:pt>
                <c:pt idx="67">
                  <c:v>44810</c:v>
                </c:pt>
                <c:pt idx="68">
                  <c:v>44811</c:v>
                </c:pt>
                <c:pt idx="69">
                  <c:v>44812</c:v>
                </c:pt>
                <c:pt idx="70">
                  <c:v>44813</c:v>
                </c:pt>
                <c:pt idx="71">
                  <c:v>44814</c:v>
                </c:pt>
                <c:pt idx="72">
                  <c:v>44815</c:v>
                </c:pt>
                <c:pt idx="73">
                  <c:v>44816</c:v>
                </c:pt>
                <c:pt idx="74">
                  <c:v>44817</c:v>
                </c:pt>
                <c:pt idx="75">
                  <c:v>44818</c:v>
                </c:pt>
                <c:pt idx="76">
                  <c:v>44819</c:v>
                </c:pt>
                <c:pt idx="77">
                  <c:v>44820</c:v>
                </c:pt>
                <c:pt idx="78">
                  <c:v>44821</c:v>
                </c:pt>
                <c:pt idx="79">
                  <c:v>44822</c:v>
                </c:pt>
                <c:pt idx="80">
                  <c:v>44823</c:v>
                </c:pt>
                <c:pt idx="81">
                  <c:v>44824</c:v>
                </c:pt>
                <c:pt idx="82">
                  <c:v>44825</c:v>
                </c:pt>
                <c:pt idx="83">
                  <c:v>44826</c:v>
                </c:pt>
                <c:pt idx="84">
                  <c:v>44827</c:v>
                </c:pt>
                <c:pt idx="85">
                  <c:v>44828</c:v>
                </c:pt>
                <c:pt idx="86">
                  <c:v>44829</c:v>
                </c:pt>
                <c:pt idx="87">
                  <c:v>44830</c:v>
                </c:pt>
                <c:pt idx="88">
                  <c:v>44831</c:v>
                </c:pt>
                <c:pt idx="89">
                  <c:v>44832</c:v>
                </c:pt>
                <c:pt idx="90">
                  <c:v>44833</c:v>
                </c:pt>
                <c:pt idx="91">
                  <c:v>44834</c:v>
                </c:pt>
              </c:numCache>
            </c:numRef>
          </c:cat>
          <c:val>
            <c:numRef>
              <c:f>Sheet1!$B$2:$B$93</c:f>
              <c:numCache>
                <c:formatCode>General</c:formatCode>
                <c:ptCount val="92"/>
                <c:pt idx="0">
                  <c:v>4391</c:v>
                </c:pt>
                <c:pt idx="1">
                  <c:v>4391</c:v>
                </c:pt>
                <c:pt idx="2">
                  <c:v>4390</c:v>
                </c:pt>
                <c:pt idx="3">
                  <c:v>4392</c:v>
                </c:pt>
                <c:pt idx="4">
                  <c:v>4392</c:v>
                </c:pt>
                <c:pt idx="5">
                  <c:v>4392</c:v>
                </c:pt>
                <c:pt idx="6">
                  <c:v>4392</c:v>
                </c:pt>
                <c:pt idx="7">
                  <c:v>4391</c:v>
                </c:pt>
                <c:pt idx="9">
                  <c:v>4391</c:v>
                </c:pt>
                <c:pt idx="14">
                  <c:v>4391</c:v>
                </c:pt>
                <c:pt idx="15">
                  <c:v>4390</c:v>
                </c:pt>
                <c:pt idx="17">
                  <c:v>4391</c:v>
                </c:pt>
                <c:pt idx="18">
                  <c:v>4389</c:v>
                </c:pt>
                <c:pt idx="19">
                  <c:v>4389</c:v>
                </c:pt>
                <c:pt idx="20">
                  <c:v>4388</c:v>
                </c:pt>
                <c:pt idx="21">
                  <c:v>4389</c:v>
                </c:pt>
                <c:pt idx="22">
                  <c:v>4390</c:v>
                </c:pt>
                <c:pt idx="23">
                  <c:v>4389</c:v>
                </c:pt>
                <c:pt idx="24">
                  <c:v>4386</c:v>
                </c:pt>
                <c:pt idx="25">
                  <c:v>4386</c:v>
                </c:pt>
                <c:pt idx="26">
                  <c:v>4384</c:v>
                </c:pt>
                <c:pt idx="27">
                  <c:v>4385</c:v>
                </c:pt>
                <c:pt idx="28">
                  <c:v>4386</c:v>
                </c:pt>
                <c:pt idx="29">
                  <c:v>4385</c:v>
                </c:pt>
                <c:pt idx="30">
                  <c:v>4384</c:v>
                </c:pt>
                <c:pt idx="31">
                  <c:v>4382</c:v>
                </c:pt>
                <c:pt idx="32">
                  <c:v>4382</c:v>
                </c:pt>
                <c:pt idx="33">
                  <c:v>4381</c:v>
                </c:pt>
                <c:pt idx="34">
                  <c:v>4382</c:v>
                </c:pt>
                <c:pt idx="35">
                  <c:v>4384</c:v>
                </c:pt>
                <c:pt idx="36">
                  <c:v>4386</c:v>
                </c:pt>
                <c:pt idx="37">
                  <c:v>4385</c:v>
                </c:pt>
                <c:pt idx="38">
                  <c:v>4386</c:v>
                </c:pt>
                <c:pt idx="39">
                  <c:v>4389</c:v>
                </c:pt>
                <c:pt idx="40">
                  <c:v>4389</c:v>
                </c:pt>
                <c:pt idx="41">
                  <c:v>4390</c:v>
                </c:pt>
                <c:pt idx="42">
                  <c:v>4390</c:v>
                </c:pt>
                <c:pt idx="43">
                  <c:v>4390</c:v>
                </c:pt>
                <c:pt idx="44">
                  <c:v>4390</c:v>
                </c:pt>
                <c:pt idx="45">
                  <c:v>4391</c:v>
                </c:pt>
                <c:pt idx="46">
                  <c:v>4392</c:v>
                </c:pt>
                <c:pt idx="47">
                  <c:v>4391</c:v>
                </c:pt>
                <c:pt idx="48">
                  <c:v>4391</c:v>
                </c:pt>
                <c:pt idx="49">
                  <c:v>4392</c:v>
                </c:pt>
                <c:pt idx="50">
                  <c:v>4390</c:v>
                </c:pt>
                <c:pt idx="51">
                  <c:v>4390</c:v>
                </c:pt>
                <c:pt idx="52">
                  <c:v>4390</c:v>
                </c:pt>
                <c:pt idx="53">
                  <c:v>4391</c:v>
                </c:pt>
                <c:pt idx="54">
                  <c:v>4398</c:v>
                </c:pt>
                <c:pt idx="55">
                  <c:v>4398</c:v>
                </c:pt>
                <c:pt idx="56">
                  <c:v>4397</c:v>
                </c:pt>
                <c:pt idx="57">
                  <c:v>4395</c:v>
                </c:pt>
                <c:pt idx="58">
                  <c:v>4393</c:v>
                </c:pt>
                <c:pt idx="59">
                  <c:v>4393</c:v>
                </c:pt>
                <c:pt idx="60">
                  <c:v>4391</c:v>
                </c:pt>
                <c:pt idx="61">
                  <c:v>4391</c:v>
                </c:pt>
                <c:pt idx="62">
                  <c:v>4393</c:v>
                </c:pt>
                <c:pt idx="63">
                  <c:v>4396</c:v>
                </c:pt>
                <c:pt idx="64">
                  <c:v>4397</c:v>
                </c:pt>
                <c:pt idx="65">
                  <c:v>4398</c:v>
                </c:pt>
                <c:pt idx="66">
                  <c:v>4397</c:v>
                </c:pt>
                <c:pt idx="67">
                  <c:v>4397</c:v>
                </c:pt>
                <c:pt idx="68">
                  <c:v>4397</c:v>
                </c:pt>
                <c:pt idx="69">
                  <c:v>4393</c:v>
                </c:pt>
                <c:pt idx="70">
                  <c:v>4392</c:v>
                </c:pt>
                <c:pt idx="71">
                  <c:v>4393</c:v>
                </c:pt>
                <c:pt idx="72">
                  <c:v>4391</c:v>
                </c:pt>
                <c:pt idx="73">
                  <c:v>4394</c:v>
                </c:pt>
                <c:pt idx="74">
                  <c:v>4394</c:v>
                </c:pt>
                <c:pt idx="75">
                  <c:v>4391</c:v>
                </c:pt>
                <c:pt idx="76">
                  <c:v>4390</c:v>
                </c:pt>
                <c:pt idx="77">
                  <c:v>4391</c:v>
                </c:pt>
                <c:pt idx="78">
                  <c:v>4388</c:v>
                </c:pt>
                <c:pt idx="79">
                  <c:v>4388</c:v>
                </c:pt>
                <c:pt idx="80">
                  <c:v>4389</c:v>
                </c:pt>
                <c:pt idx="81">
                  <c:v>4389</c:v>
                </c:pt>
                <c:pt idx="82">
                  <c:v>4389</c:v>
                </c:pt>
                <c:pt idx="83">
                  <c:v>4390</c:v>
                </c:pt>
                <c:pt idx="84">
                  <c:v>4392</c:v>
                </c:pt>
                <c:pt idx="85">
                  <c:v>4390</c:v>
                </c:pt>
                <c:pt idx="86">
                  <c:v>4394</c:v>
                </c:pt>
                <c:pt idx="87">
                  <c:v>4397</c:v>
                </c:pt>
                <c:pt idx="88">
                  <c:v>4401</c:v>
                </c:pt>
                <c:pt idx="89">
                  <c:v>4404</c:v>
                </c:pt>
                <c:pt idx="90">
                  <c:v>4400</c:v>
                </c:pt>
                <c:pt idx="91">
                  <c:v>4399</c:v>
                </c:pt>
              </c:numCache>
            </c:numRef>
          </c:val>
          <c:smooth val="0"/>
          <c:extLst>
            <c:ext xmlns:c16="http://schemas.microsoft.com/office/drawing/2014/chart" uri="{C3380CC4-5D6E-409C-BE32-E72D297353CC}">
              <c16:uniqueId val="{00000000-36D5-4C9B-BA10-E0C2D649A1F3}"/>
            </c:ext>
          </c:extLst>
        </c:ser>
        <c:dLbls>
          <c:showLegendKey val="0"/>
          <c:showVal val="0"/>
          <c:showCatName val="0"/>
          <c:showSerName val="0"/>
          <c:showPercent val="0"/>
          <c:showBubbleSize val="0"/>
        </c:dLbls>
        <c:smooth val="0"/>
        <c:axId val="462806320"/>
        <c:axId val="462804680"/>
      </c:lineChart>
      <c:dateAx>
        <c:axId val="462806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04680"/>
        <c:crosses val="autoZero"/>
        <c:auto val="1"/>
        <c:lblOffset val="100"/>
        <c:baseTimeUnit val="days"/>
      </c:dateAx>
      <c:valAx>
        <c:axId val="462804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0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44743</c:v>
                </c:pt>
                <c:pt idx="1">
                  <c:v>44744</c:v>
                </c:pt>
                <c:pt idx="2">
                  <c:v>44745</c:v>
                </c:pt>
                <c:pt idx="3">
                  <c:v>44746</c:v>
                </c:pt>
                <c:pt idx="4">
                  <c:v>44747</c:v>
                </c:pt>
                <c:pt idx="5">
                  <c:v>44748</c:v>
                </c:pt>
                <c:pt idx="6">
                  <c:v>44749</c:v>
                </c:pt>
                <c:pt idx="7">
                  <c:v>44750</c:v>
                </c:pt>
                <c:pt idx="8">
                  <c:v>44751</c:v>
                </c:pt>
                <c:pt idx="9">
                  <c:v>44752</c:v>
                </c:pt>
                <c:pt idx="10">
                  <c:v>44753</c:v>
                </c:pt>
                <c:pt idx="11">
                  <c:v>44754</c:v>
                </c:pt>
                <c:pt idx="12">
                  <c:v>44755</c:v>
                </c:pt>
                <c:pt idx="13">
                  <c:v>44756</c:v>
                </c:pt>
                <c:pt idx="14">
                  <c:v>44757</c:v>
                </c:pt>
                <c:pt idx="15">
                  <c:v>44758</c:v>
                </c:pt>
                <c:pt idx="16">
                  <c:v>44759</c:v>
                </c:pt>
                <c:pt idx="17">
                  <c:v>44760</c:v>
                </c:pt>
                <c:pt idx="18">
                  <c:v>44761</c:v>
                </c:pt>
                <c:pt idx="19">
                  <c:v>44762</c:v>
                </c:pt>
                <c:pt idx="20">
                  <c:v>44763</c:v>
                </c:pt>
                <c:pt idx="21">
                  <c:v>44764</c:v>
                </c:pt>
                <c:pt idx="22">
                  <c:v>44765</c:v>
                </c:pt>
                <c:pt idx="23">
                  <c:v>44766</c:v>
                </c:pt>
                <c:pt idx="24">
                  <c:v>44767</c:v>
                </c:pt>
                <c:pt idx="25">
                  <c:v>44768</c:v>
                </c:pt>
                <c:pt idx="26">
                  <c:v>44769</c:v>
                </c:pt>
                <c:pt idx="27">
                  <c:v>44770</c:v>
                </c:pt>
                <c:pt idx="28">
                  <c:v>44771</c:v>
                </c:pt>
                <c:pt idx="29">
                  <c:v>44772</c:v>
                </c:pt>
                <c:pt idx="30">
                  <c:v>44773</c:v>
                </c:pt>
                <c:pt idx="31">
                  <c:v>44774</c:v>
                </c:pt>
                <c:pt idx="32">
                  <c:v>44775</c:v>
                </c:pt>
                <c:pt idx="33">
                  <c:v>44776</c:v>
                </c:pt>
                <c:pt idx="34">
                  <c:v>44777</c:v>
                </c:pt>
                <c:pt idx="35">
                  <c:v>44778</c:v>
                </c:pt>
                <c:pt idx="36">
                  <c:v>44779</c:v>
                </c:pt>
                <c:pt idx="37">
                  <c:v>44780</c:v>
                </c:pt>
                <c:pt idx="38">
                  <c:v>44781</c:v>
                </c:pt>
                <c:pt idx="39">
                  <c:v>44782</c:v>
                </c:pt>
                <c:pt idx="40">
                  <c:v>44783</c:v>
                </c:pt>
                <c:pt idx="41">
                  <c:v>44784</c:v>
                </c:pt>
                <c:pt idx="42">
                  <c:v>44785</c:v>
                </c:pt>
                <c:pt idx="43">
                  <c:v>44786</c:v>
                </c:pt>
                <c:pt idx="44">
                  <c:v>44787</c:v>
                </c:pt>
                <c:pt idx="45">
                  <c:v>44788</c:v>
                </c:pt>
                <c:pt idx="46">
                  <c:v>44789</c:v>
                </c:pt>
                <c:pt idx="47">
                  <c:v>44790</c:v>
                </c:pt>
                <c:pt idx="48">
                  <c:v>44791</c:v>
                </c:pt>
                <c:pt idx="49">
                  <c:v>44792</c:v>
                </c:pt>
                <c:pt idx="50">
                  <c:v>44793</c:v>
                </c:pt>
                <c:pt idx="51">
                  <c:v>44794</c:v>
                </c:pt>
                <c:pt idx="52">
                  <c:v>44795</c:v>
                </c:pt>
                <c:pt idx="53">
                  <c:v>44796</c:v>
                </c:pt>
                <c:pt idx="54">
                  <c:v>44797</c:v>
                </c:pt>
                <c:pt idx="55">
                  <c:v>44798</c:v>
                </c:pt>
                <c:pt idx="56">
                  <c:v>44799</c:v>
                </c:pt>
                <c:pt idx="57">
                  <c:v>44800</c:v>
                </c:pt>
                <c:pt idx="58">
                  <c:v>44801</c:v>
                </c:pt>
                <c:pt idx="59">
                  <c:v>44802</c:v>
                </c:pt>
                <c:pt idx="60">
                  <c:v>44803</c:v>
                </c:pt>
                <c:pt idx="61">
                  <c:v>44804</c:v>
                </c:pt>
                <c:pt idx="62">
                  <c:v>44805</c:v>
                </c:pt>
                <c:pt idx="63">
                  <c:v>44806</c:v>
                </c:pt>
                <c:pt idx="64">
                  <c:v>44807</c:v>
                </c:pt>
                <c:pt idx="65">
                  <c:v>44808</c:v>
                </c:pt>
                <c:pt idx="66">
                  <c:v>44809</c:v>
                </c:pt>
                <c:pt idx="67">
                  <c:v>44810</c:v>
                </c:pt>
                <c:pt idx="68">
                  <c:v>44811</c:v>
                </c:pt>
                <c:pt idx="69">
                  <c:v>44812</c:v>
                </c:pt>
                <c:pt idx="70">
                  <c:v>44813</c:v>
                </c:pt>
                <c:pt idx="71">
                  <c:v>44814</c:v>
                </c:pt>
                <c:pt idx="72">
                  <c:v>44815</c:v>
                </c:pt>
                <c:pt idx="73">
                  <c:v>44816</c:v>
                </c:pt>
                <c:pt idx="74">
                  <c:v>44817</c:v>
                </c:pt>
                <c:pt idx="75">
                  <c:v>44818</c:v>
                </c:pt>
                <c:pt idx="76">
                  <c:v>44819</c:v>
                </c:pt>
                <c:pt idx="77">
                  <c:v>44820</c:v>
                </c:pt>
                <c:pt idx="78">
                  <c:v>44821</c:v>
                </c:pt>
                <c:pt idx="79">
                  <c:v>44822</c:v>
                </c:pt>
                <c:pt idx="80">
                  <c:v>44823</c:v>
                </c:pt>
                <c:pt idx="81">
                  <c:v>44824</c:v>
                </c:pt>
                <c:pt idx="82">
                  <c:v>44825</c:v>
                </c:pt>
                <c:pt idx="83">
                  <c:v>44826</c:v>
                </c:pt>
                <c:pt idx="84">
                  <c:v>44827</c:v>
                </c:pt>
                <c:pt idx="85">
                  <c:v>44828</c:v>
                </c:pt>
                <c:pt idx="86">
                  <c:v>44829</c:v>
                </c:pt>
                <c:pt idx="87">
                  <c:v>44830</c:v>
                </c:pt>
                <c:pt idx="88">
                  <c:v>44831</c:v>
                </c:pt>
                <c:pt idx="89">
                  <c:v>44832</c:v>
                </c:pt>
                <c:pt idx="90">
                  <c:v>44833</c:v>
                </c:pt>
                <c:pt idx="91">
                  <c:v>44834</c:v>
                </c:pt>
              </c:numCache>
            </c:numRef>
          </c:cat>
          <c:val>
            <c:numRef>
              <c:f>Sheet1!$B$2:$B$93</c:f>
              <c:numCache>
                <c:formatCode>General</c:formatCode>
                <c:ptCount val="92"/>
                <c:pt idx="0">
                  <c:v>511</c:v>
                </c:pt>
                <c:pt idx="1">
                  <c:v>239</c:v>
                </c:pt>
                <c:pt idx="2">
                  <c:v>210</c:v>
                </c:pt>
                <c:pt idx="3">
                  <c:v>164</c:v>
                </c:pt>
                <c:pt idx="4">
                  <c:v>353</c:v>
                </c:pt>
                <c:pt idx="5">
                  <c:v>165</c:v>
                </c:pt>
                <c:pt idx="6">
                  <c:v>212</c:v>
                </c:pt>
                <c:pt idx="7">
                  <c:v>355</c:v>
                </c:pt>
                <c:pt idx="8">
                  <c:v>188</c:v>
                </c:pt>
                <c:pt idx="9">
                  <c:v>172</c:v>
                </c:pt>
                <c:pt idx="10">
                  <c:v>32</c:v>
                </c:pt>
                <c:pt idx="11">
                  <c:v>32</c:v>
                </c:pt>
                <c:pt idx="12">
                  <c:v>423</c:v>
                </c:pt>
                <c:pt idx="13">
                  <c:v>254</c:v>
                </c:pt>
                <c:pt idx="14">
                  <c:v>342</c:v>
                </c:pt>
                <c:pt idx="15">
                  <c:v>167</c:v>
                </c:pt>
                <c:pt idx="16">
                  <c:v>189</c:v>
                </c:pt>
                <c:pt idx="17">
                  <c:v>159</c:v>
                </c:pt>
                <c:pt idx="18">
                  <c:v>34</c:v>
                </c:pt>
                <c:pt idx="19">
                  <c:v>28</c:v>
                </c:pt>
                <c:pt idx="20">
                  <c:v>17</c:v>
                </c:pt>
                <c:pt idx="21">
                  <c:v>13</c:v>
                </c:pt>
                <c:pt idx="22">
                  <c:v>8</c:v>
                </c:pt>
                <c:pt idx="23">
                  <c:v>13</c:v>
                </c:pt>
                <c:pt idx="24">
                  <c:v>269</c:v>
                </c:pt>
                <c:pt idx="25">
                  <c:v>628</c:v>
                </c:pt>
                <c:pt idx="26">
                  <c:v>177</c:v>
                </c:pt>
                <c:pt idx="27">
                  <c:v>378</c:v>
                </c:pt>
                <c:pt idx="28">
                  <c:v>675</c:v>
                </c:pt>
                <c:pt idx="29">
                  <c:v>198</c:v>
                </c:pt>
                <c:pt idx="30">
                  <c:v>147</c:v>
                </c:pt>
                <c:pt idx="31">
                  <c:v>7</c:v>
                </c:pt>
                <c:pt idx="32">
                  <c:v>8</c:v>
                </c:pt>
                <c:pt idx="33">
                  <c:v>142</c:v>
                </c:pt>
                <c:pt idx="34">
                  <c:v>617</c:v>
                </c:pt>
                <c:pt idx="35">
                  <c:v>1370</c:v>
                </c:pt>
                <c:pt idx="36">
                  <c:v>313</c:v>
                </c:pt>
                <c:pt idx="37">
                  <c:v>215</c:v>
                </c:pt>
                <c:pt idx="38">
                  <c:v>500</c:v>
                </c:pt>
                <c:pt idx="39">
                  <c:v>155</c:v>
                </c:pt>
                <c:pt idx="40">
                  <c:v>490</c:v>
                </c:pt>
                <c:pt idx="41">
                  <c:v>951</c:v>
                </c:pt>
                <c:pt idx="42">
                  <c:v>379</c:v>
                </c:pt>
                <c:pt idx="43">
                  <c:v>453</c:v>
                </c:pt>
                <c:pt idx="44">
                  <c:v>174</c:v>
                </c:pt>
                <c:pt idx="45">
                  <c:v>158</c:v>
                </c:pt>
                <c:pt idx="46">
                  <c:v>596</c:v>
                </c:pt>
                <c:pt idx="47">
                  <c:v>366</c:v>
                </c:pt>
                <c:pt idx="48">
                  <c:v>932</c:v>
                </c:pt>
                <c:pt idx="49">
                  <c:v>438</c:v>
                </c:pt>
                <c:pt idx="50">
                  <c:v>527</c:v>
                </c:pt>
                <c:pt idx="51">
                  <c:v>229</c:v>
                </c:pt>
                <c:pt idx="52">
                  <c:v>217</c:v>
                </c:pt>
                <c:pt idx="53">
                  <c:v>39</c:v>
                </c:pt>
                <c:pt idx="54">
                  <c:v>1147</c:v>
                </c:pt>
                <c:pt idx="55">
                  <c:v>1014</c:v>
                </c:pt>
                <c:pt idx="56">
                  <c:v>678</c:v>
                </c:pt>
                <c:pt idx="57">
                  <c:v>703</c:v>
                </c:pt>
                <c:pt idx="58">
                  <c:v>254</c:v>
                </c:pt>
                <c:pt idx="59">
                  <c:v>1295</c:v>
                </c:pt>
                <c:pt idx="60">
                  <c:v>63</c:v>
                </c:pt>
                <c:pt idx="61">
                  <c:v>23</c:v>
                </c:pt>
                <c:pt idx="62">
                  <c:v>209</c:v>
                </c:pt>
                <c:pt idx="63">
                  <c:v>47</c:v>
                </c:pt>
                <c:pt idx="64">
                  <c:v>51</c:v>
                </c:pt>
                <c:pt idx="65">
                  <c:v>33</c:v>
                </c:pt>
                <c:pt idx="66">
                  <c:v>49</c:v>
                </c:pt>
                <c:pt idx="67">
                  <c:v>17</c:v>
                </c:pt>
                <c:pt idx="68">
                  <c:v>451</c:v>
                </c:pt>
                <c:pt idx="69">
                  <c:v>1267</c:v>
                </c:pt>
                <c:pt idx="70">
                  <c:v>583</c:v>
                </c:pt>
                <c:pt idx="71">
                  <c:v>221</c:v>
                </c:pt>
                <c:pt idx="72">
                  <c:v>157</c:v>
                </c:pt>
                <c:pt idx="73">
                  <c:v>161</c:v>
                </c:pt>
                <c:pt idx="74">
                  <c:v>393</c:v>
                </c:pt>
                <c:pt idx="75">
                  <c:v>161</c:v>
                </c:pt>
                <c:pt idx="76">
                  <c:v>263</c:v>
                </c:pt>
                <c:pt idx="77">
                  <c:v>982</c:v>
                </c:pt>
                <c:pt idx="78">
                  <c:v>563</c:v>
                </c:pt>
                <c:pt idx="79">
                  <c:v>324</c:v>
                </c:pt>
                <c:pt idx="80">
                  <c:v>219</c:v>
                </c:pt>
                <c:pt idx="81">
                  <c:v>32</c:v>
                </c:pt>
                <c:pt idx="82">
                  <c:v>256</c:v>
                </c:pt>
                <c:pt idx="83">
                  <c:v>762</c:v>
                </c:pt>
                <c:pt idx="84">
                  <c:v>140</c:v>
                </c:pt>
                <c:pt idx="85">
                  <c:v>119</c:v>
                </c:pt>
                <c:pt idx="86">
                  <c:v>119</c:v>
                </c:pt>
                <c:pt idx="87">
                  <c:v>156</c:v>
                </c:pt>
                <c:pt idx="88">
                  <c:v>806</c:v>
                </c:pt>
                <c:pt idx="89">
                  <c:v>319</c:v>
                </c:pt>
                <c:pt idx="90">
                  <c:v>253</c:v>
                </c:pt>
                <c:pt idx="91">
                  <c:v>340</c:v>
                </c:pt>
              </c:numCache>
            </c:numRef>
          </c:val>
          <c:smooth val="0"/>
          <c:extLst>
            <c:ext xmlns:c16="http://schemas.microsoft.com/office/drawing/2014/chart" uri="{C3380CC4-5D6E-409C-BE32-E72D297353CC}">
              <c16:uniqueId val="{00000000-FB93-4DD6-B8D1-DEF6E7ADAC4D}"/>
            </c:ext>
          </c:extLst>
        </c:ser>
        <c:dLbls>
          <c:showLegendKey val="0"/>
          <c:showVal val="0"/>
          <c:showCatName val="0"/>
          <c:showSerName val="0"/>
          <c:showPercent val="0"/>
          <c:showBubbleSize val="0"/>
        </c:dLbls>
        <c:smooth val="0"/>
        <c:axId val="462802712"/>
        <c:axId val="462803040"/>
      </c:lineChart>
      <c:dateAx>
        <c:axId val="462802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03040"/>
        <c:crosses val="autoZero"/>
        <c:auto val="1"/>
        <c:lblOffset val="100"/>
        <c:baseTimeUnit val="days"/>
      </c:dateAx>
      <c:valAx>
        <c:axId val="46280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02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44743</c:v>
                </c:pt>
                <c:pt idx="1">
                  <c:v>44744</c:v>
                </c:pt>
                <c:pt idx="2">
                  <c:v>44745</c:v>
                </c:pt>
                <c:pt idx="3">
                  <c:v>44746</c:v>
                </c:pt>
                <c:pt idx="4">
                  <c:v>44747</c:v>
                </c:pt>
                <c:pt idx="5">
                  <c:v>44748</c:v>
                </c:pt>
                <c:pt idx="6">
                  <c:v>44749</c:v>
                </c:pt>
                <c:pt idx="7">
                  <c:v>44750</c:v>
                </c:pt>
                <c:pt idx="8">
                  <c:v>44751</c:v>
                </c:pt>
                <c:pt idx="9">
                  <c:v>44752</c:v>
                </c:pt>
                <c:pt idx="10">
                  <c:v>44753</c:v>
                </c:pt>
                <c:pt idx="11">
                  <c:v>44754</c:v>
                </c:pt>
                <c:pt idx="12">
                  <c:v>44755</c:v>
                </c:pt>
                <c:pt idx="13">
                  <c:v>44756</c:v>
                </c:pt>
                <c:pt idx="14">
                  <c:v>44757</c:v>
                </c:pt>
                <c:pt idx="15">
                  <c:v>44758</c:v>
                </c:pt>
                <c:pt idx="16">
                  <c:v>44759</c:v>
                </c:pt>
                <c:pt idx="17">
                  <c:v>44760</c:v>
                </c:pt>
                <c:pt idx="18">
                  <c:v>44761</c:v>
                </c:pt>
                <c:pt idx="19">
                  <c:v>44762</c:v>
                </c:pt>
                <c:pt idx="20">
                  <c:v>44763</c:v>
                </c:pt>
                <c:pt idx="21">
                  <c:v>44764</c:v>
                </c:pt>
                <c:pt idx="22">
                  <c:v>44765</c:v>
                </c:pt>
                <c:pt idx="23">
                  <c:v>44766</c:v>
                </c:pt>
                <c:pt idx="24">
                  <c:v>44767</c:v>
                </c:pt>
                <c:pt idx="25">
                  <c:v>44768</c:v>
                </c:pt>
                <c:pt idx="26">
                  <c:v>44769</c:v>
                </c:pt>
                <c:pt idx="27">
                  <c:v>44770</c:v>
                </c:pt>
                <c:pt idx="28">
                  <c:v>44771</c:v>
                </c:pt>
                <c:pt idx="29">
                  <c:v>44772</c:v>
                </c:pt>
                <c:pt idx="30">
                  <c:v>44773</c:v>
                </c:pt>
                <c:pt idx="31">
                  <c:v>44774</c:v>
                </c:pt>
                <c:pt idx="32">
                  <c:v>44775</c:v>
                </c:pt>
                <c:pt idx="33">
                  <c:v>44776</c:v>
                </c:pt>
                <c:pt idx="34">
                  <c:v>44777</c:v>
                </c:pt>
                <c:pt idx="35">
                  <c:v>44778</c:v>
                </c:pt>
                <c:pt idx="36">
                  <c:v>44779</c:v>
                </c:pt>
                <c:pt idx="37">
                  <c:v>44780</c:v>
                </c:pt>
                <c:pt idx="38">
                  <c:v>44781</c:v>
                </c:pt>
                <c:pt idx="39">
                  <c:v>44782</c:v>
                </c:pt>
                <c:pt idx="40">
                  <c:v>44783</c:v>
                </c:pt>
                <c:pt idx="41">
                  <c:v>44784</c:v>
                </c:pt>
                <c:pt idx="42">
                  <c:v>44785</c:v>
                </c:pt>
                <c:pt idx="43">
                  <c:v>44786</c:v>
                </c:pt>
                <c:pt idx="44">
                  <c:v>44787</c:v>
                </c:pt>
                <c:pt idx="45">
                  <c:v>44788</c:v>
                </c:pt>
                <c:pt idx="46">
                  <c:v>44789</c:v>
                </c:pt>
                <c:pt idx="47">
                  <c:v>44790</c:v>
                </c:pt>
                <c:pt idx="48">
                  <c:v>44791</c:v>
                </c:pt>
                <c:pt idx="49">
                  <c:v>44792</c:v>
                </c:pt>
                <c:pt idx="50">
                  <c:v>44793</c:v>
                </c:pt>
                <c:pt idx="51">
                  <c:v>44794</c:v>
                </c:pt>
                <c:pt idx="52">
                  <c:v>44795</c:v>
                </c:pt>
                <c:pt idx="53">
                  <c:v>44796</c:v>
                </c:pt>
                <c:pt idx="54">
                  <c:v>44797</c:v>
                </c:pt>
                <c:pt idx="55">
                  <c:v>44798</c:v>
                </c:pt>
                <c:pt idx="56">
                  <c:v>44799</c:v>
                </c:pt>
                <c:pt idx="57">
                  <c:v>44800</c:v>
                </c:pt>
                <c:pt idx="58">
                  <c:v>44801</c:v>
                </c:pt>
                <c:pt idx="59">
                  <c:v>44802</c:v>
                </c:pt>
                <c:pt idx="60">
                  <c:v>44803</c:v>
                </c:pt>
                <c:pt idx="61">
                  <c:v>44804</c:v>
                </c:pt>
                <c:pt idx="62">
                  <c:v>44805</c:v>
                </c:pt>
                <c:pt idx="63">
                  <c:v>44806</c:v>
                </c:pt>
                <c:pt idx="64">
                  <c:v>44807</c:v>
                </c:pt>
                <c:pt idx="65">
                  <c:v>44808</c:v>
                </c:pt>
                <c:pt idx="66">
                  <c:v>44809</c:v>
                </c:pt>
                <c:pt idx="67">
                  <c:v>44810</c:v>
                </c:pt>
                <c:pt idx="68">
                  <c:v>44811</c:v>
                </c:pt>
                <c:pt idx="69">
                  <c:v>44812</c:v>
                </c:pt>
                <c:pt idx="70">
                  <c:v>44813</c:v>
                </c:pt>
                <c:pt idx="71">
                  <c:v>44814</c:v>
                </c:pt>
                <c:pt idx="72">
                  <c:v>44815</c:v>
                </c:pt>
                <c:pt idx="73">
                  <c:v>44816</c:v>
                </c:pt>
                <c:pt idx="74">
                  <c:v>44817</c:v>
                </c:pt>
                <c:pt idx="75">
                  <c:v>44818</c:v>
                </c:pt>
                <c:pt idx="76">
                  <c:v>44819</c:v>
                </c:pt>
                <c:pt idx="77">
                  <c:v>44820</c:v>
                </c:pt>
                <c:pt idx="78">
                  <c:v>44821</c:v>
                </c:pt>
                <c:pt idx="79">
                  <c:v>44822</c:v>
                </c:pt>
                <c:pt idx="80">
                  <c:v>44823</c:v>
                </c:pt>
                <c:pt idx="81">
                  <c:v>44824</c:v>
                </c:pt>
                <c:pt idx="82">
                  <c:v>44825</c:v>
                </c:pt>
                <c:pt idx="83">
                  <c:v>44826</c:v>
                </c:pt>
                <c:pt idx="84">
                  <c:v>44827</c:v>
                </c:pt>
                <c:pt idx="85">
                  <c:v>44828</c:v>
                </c:pt>
                <c:pt idx="86">
                  <c:v>44829</c:v>
                </c:pt>
                <c:pt idx="87">
                  <c:v>44830</c:v>
                </c:pt>
                <c:pt idx="88">
                  <c:v>44831</c:v>
                </c:pt>
                <c:pt idx="89">
                  <c:v>44832</c:v>
                </c:pt>
                <c:pt idx="90">
                  <c:v>44833</c:v>
                </c:pt>
                <c:pt idx="91">
                  <c:v>44834</c:v>
                </c:pt>
              </c:numCache>
            </c:numRef>
          </c:cat>
          <c:val>
            <c:numRef>
              <c:f>Sheet1!$B$2:$B$93</c:f>
              <c:numCache>
                <c:formatCode>General</c:formatCode>
                <c:ptCount val="92"/>
                <c:pt idx="0">
                  <c:v>38</c:v>
                </c:pt>
                <c:pt idx="1">
                  <c:v>0</c:v>
                </c:pt>
                <c:pt idx="2">
                  <c:v>0</c:v>
                </c:pt>
                <c:pt idx="3">
                  <c:v>0</c:v>
                </c:pt>
                <c:pt idx="4">
                  <c:v>21</c:v>
                </c:pt>
                <c:pt idx="5">
                  <c:v>0</c:v>
                </c:pt>
                <c:pt idx="6">
                  <c:v>0</c:v>
                </c:pt>
                <c:pt idx="7">
                  <c:v>26</c:v>
                </c:pt>
                <c:pt idx="8">
                  <c:v>0</c:v>
                </c:pt>
                <c:pt idx="9">
                  <c:v>0</c:v>
                </c:pt>
                <c:pt idx="10">
                  <c:v>0</c:v>
                </c:pt>
                <c:pt idx="11">
                  <c:v>0</c:v>
                </c:pt>
                <c:pt idx="12">
                  <c:v>25</c:v>
                </c:pt>
                <c:pt idx="13">
                  <c:v>0</c:v>
                </c:pt>
                <c:pt idx="14">
                  <c:v>26</c:v>
                </c:pt>
                <c:pt idx="15">
                  <c:v>0</c:v>
                </c:pt>
                <c:pt idx="16">
                  <c:v>0</c:v>
                </c:pt>
                <c:pt idx="17">
                  <c:v>0</c:v>
                </c:pt>
                <c:pt idx="18">
                  <c:v>0</c:v>
                </c:pt>
                <c:pt idx="19">
                  <c:v>0</c:v>
                </c:pt>
                <c:pt idx="20">
                  <c:v>0</c:v>
                </c:pt>
                <c:pt idx="21">
                  <c:v>0</c:v>
                </c:pt>
                <c:pt idx="22">
                  <c:v>0</c:v>
                </c:pt>
                <c:pt idx="23">
                  <c:v>0</c:v>
                </c:pt>
                <c:pt idx="24">
                  <c:v>0</c:v>
                </c:pt>
                <c:pt idx="25">
                  <c:v>40</c:v>
                </c:pt>
                <c:pt idx="26">
                  <c:v>0</c:v>
                </c:pt>
                <c:pt idx="27">
                  <c:v>0</c:v>
                </c:pt>
                <c:pt idx="28">
                  <c:v>61</c:v>
                </c:pt>
                <c:pt idx="29">
                  <c:v>0</c:v>
                </c:pt>
                <c:pt idx="30">
                  <c:v>0</c:v>
                </c:pt>
                <c:pt idx="31">
                  <c:v>0</c:v>
                </c:pt>
                <c:pt idx="32">
                  <c:v>0</c:v>
                </c:pt>
                <c:pt idx="33">
                  <c:v>0</c:v>
                </c:pt>
                <c:pt idx="34">
                  <c:v>10</c:v>
                </c:pt>
                <c:pt idx="35">
                  <c:v>95</c:v>
                </c:pt>
                <c:pt idx="36">
                  <c:v>0</c:v>
                </c:pt>
                <c:pt idx="37">
                  <c:v>0</c:v>
                </c:pt>
                <c:pt idx="38">
                  <c:v>0</c:v>
                </c:pt>
                <c:pt idx="39">
                  <c:v>0</c:v>
                </c:pt>
                <c:pt idx="40">
                  <c:v>27</c:v>
                </c:pt>
                <c:pt idx="41">
                  <c:v>69</c:v>
                </c:pt>
                <c:pt idx="42">
                  <c:v>0</c:v>
                </c:pt>
                <c:pt idx="43">
                  <c:v>24</c:v>
                </c:pt>
                <c:pt idx="44">
                  <c:v>0</c:v>
                </c:pt>
                <c:pt idx="45">
                  <c:v>0</c:v>
                </c:pt>
                <c:pt idx="46">
                  <c:v>28</c:v>
                </c:pt>
                <c:pt idx="47">
                  <c:v>0</c:v>
                </c:pt>
                <c:pt idx="48">
                  <c:v>71</c:v>
                </c:pt>
                <c:pt idx="49">
                  <c:v>0</c:v>
                </c:pt>
                <c:pt idx="50">
                  <c:v>38</c:v>
                </c:pt>
                <c:pt idx="51">
                  <c:v>0</c:v>
                </c:pt>
                <c:pt idx="52">
                  <c:v>0</c:v>
                </c:pt>
                <c:pt idx="53">
                  <c:v>0</c:v>
                </c:pt>
                <c:pt idx="54">
                  <c:v>0</c:v>
                </c:pt>
                <c:pt idx="55">
                  <c:v>25</c:v>
                </c:pt>
                <c:pt idx="56">
                  <c:v>35</c:v>
                </c:pt>
                <c:pt idx="57">
                  <c:v>0</c:v>
                </c:pt>
                <c:pt idx="58">
                  <c:v>0</c:v>
                </c:pt>
                <c:pt idx="59">
                  <c:v>0</c:v>
                </c:pt>
                <c:pt idx="60">
                  <c:v>0</c:v>
                </c:pt>
                <c:pt idx="61">
                  <c:v>0</c:v>
                </c:pt>
                <c:pt idx="62">
                  <c:v>0</c:v>
                </c:pt>
                <c:pt idx="63">
                  <c:v>0</c:v>
                </c:pt>
                <c:pt idx="64">
                  <c:v>0</c:v>
                </c:pt>
                <c:pt idx="65">
                  <c:v>0</c:v>
                </c:pt>
                <c:pt idx="66">
                  <c:v>0</c:v>
                </c:pt>
                <c:pt idx="67">
                  <c:v>0</c:v>
                </c:pt>
                <c:pt idx="68">
                  <c:v>0</c:v>
                </c:pt>
                <c:pt idx="69">
                  <c:v>153</c:v>
                </c:pt>
                <c:pt idx="70">
                  <c:v>49</c:v>
                </c:pt>
                <c:pt idx="71">
                  <c:v>0</c:v>
                </c:pt>
                <c:pt idx="72">
                  <c:v>0</c:v>
                </c:pt>
                <c:pt idx="73">
                  <c:v>0</c:v>
                </c:pt>
                <c:pt idx="74">
                  <c:v>32</c:v>
                </c:pt>
                <c:pt idx="75">
                  <c:v>0</c:v>
                </c:pt>
                <c:pt idx="76">
                  <c:v>0</c:v>
                </c:pt>
                <c:pt idx="77">
                  <c:v>38</c:v>
                </c:pt>
                <c:pt idx="78">
                  <c:v>0</c:v>
                </c:pt>
                <c:pt idx="79">
                  <c:v>0</c:v>
                </c:pt>
                <c:pt idx="80">
                  <c:v>0</c:v>
                </c:pt>
                <c:pt idx="81">
                  <c:v>0</c:v>
                </c:pt>
                <c:pt idx="82">
                  <c:v>0</c:v>
                </c:pt>
                <c:pt idx="83">
                  <c:v>49</c:v>
                </c:pt>
                <c:pt idx="84">
                  <c:v>0</c:v>
                </c:pt>
                <c:pt idx="85">
                  <c:v>0</c:v>
                </c:pt>
                <c:pt idx="86">
                  <c:v>0</c:v>
                </c:pt>
                <c:pt idx="87">
                  <c:v>0</c:v>
                </c:pt>
                <c:pt idx="88">
                  <c:v>23</c:v>
                </c:pt>
                <c:pt idx="89">
                  <c:v>0</c:v>
                </c:pt>
                <c:pt idx="90">
                  <c:v>0</c:v>
                </c:pt>
                <c:pt idx="91">
                  <c:v>17</c:v>
                </c:pt>
              </c:numCache>
            </c:numRef>
          </c:val>
          <c:smooth val="0"/>
          <c:extLst>
            <c:ext xmlns:c16="http://schemas.microsoft.com/office/drawing/2014/chart" uri="{C3380CC4-5D6E-409C-BE32-E72D297353CC}">
              <c16:uniqueId val="{00000000-113F-4D27-9E72-F8478D7E9F81}"/>
            </c:ext>
          </c:extLst>
        </c:ser>
        <c:dLbls>
          <c:showLegendKey val="0"/>
          <c:showVal val="0"/>
          <c:showCatName val="0"/>
          <c:showSerName val="0"/>
          <c:showPercent val="0"/>
          <c:showBubbleSize val="0"/>
        </c:dLbls>
        <c:smooth val="0"/>
        <c:axId val="462811240"/>
        <c:axId val="462811896"/>
      </c:lineChart>
      <c:dateAx>
        <c:axId val="462811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11896"/>
        <c:crosses val="autoZero"/>
        <c:auto val="1"/>
        <c:lblOffset val="100"/>
        <c:baseTimeUnit val="days"/>
      </c:dateAx>
      <c:valAx>
        <c:axId val="46281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11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officialspamuk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746.33333333333303</c:v>
                </c:pt>
                <c:pt idx="2">
                  <c:v>1105.6666666666699</c:v>
                </c:pt>
                <c:pt idx="3">
                  <c:v>976.71428571428601</c:v>
                </c:pt>
                <c:pt idx="4">
                  <c:v>864.4</c:v>
                </c:pt>
                <c:pt idx="5">
                  <c:v>548.5</c:v>
                </c:pt>
                <c:pt idx="6">
                  <c:v>0</c:v>
                </c:pt>
              </c:numCache>
            </c:numRef>
          </c:val>
          <c:extLst>
            <c:ext xmlns:c16="http://schemas.microsoft.com/office/drawing/2014/chart" uri="{C3380CC4-5D6E-409C-BE32-E72D297353CC}">
              <c16:uniqueId val="{00000000-8804-4766-AB7F-193D28E588A5}"/>
            </c:ext>
          </c:extLst>
        </c:ser>
        <c:dLbls>
          <c:showLegendKey val="0"/>
          <c:showVal val="0"/>
          <c:showCatName val="0"/>
          <c:showSerName val="0"/>
          <c:showPercent val="0"/>
          <c:showBubbleSize val="0"/>
        </c:dLbls>
        <c:gapWidth val="219"/>
        <c:overlap val="-27"/>
        <c:axId val="462820096"/>
        <c:axId val="462822392"/>
      </c:barChart>
      <c:catAx>
        <c:axId val="462820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22392"/>
        <c:crosses val="autoZero"/>
        <c:auto val="1"/>
        <c:lblAlgn val="ctr"/>
        <c:lblOffset val="100"/>
        <c:noMultiLvlLbl val="0"/>
      </c:catAx>
      <c:valAx>
        <c:axId val="46282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20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629.61956521739103</c:v>
                </c:pt>
                <c:pt idx="1">
                  <c:v>399.68478260869603</c:v>
                </c:pt>
                <c:pt idx="2">
                  <c:v>286.77173913043498</c:v>
                </c:pt>
                <c:pt idx="3">
                  <c:v>236.95652173913001</c:v>
                </c:pt>
                <c:pt idx="4">
                  <c:v>238.85869565217399</c:v>
                </c:pt>
                <c:pt idx="5">
                  <c:v>339.61956521739103</c:v>
                </c:pt>
                <c:pt idx="6">
                  <c:v>635.304347826087</c:v>
                </c:pt>
                <c:pt idx="7">
                  <c:v>966.26086956521704</c:v>
                </c:pt>
                <c:pt idx="8">
                  <c:v>1130.1630434782601</c:v>
                </c:pt>
                <c:pt idx="9">
                  <c:v>1187.9347826087001</c:v>
                </c:pt>
                <c:pt idx="10">
                  <c:v>1242.21739130435</c:v>
                </c:pt>
                <c:pt idx="11">
                  <c:v>1244.8152173912999</c:v>
                </c:pt>
                <c:pt idx="12">
                  <c:v>1312.8478260869599</c:v>
                </c:pt>
                <c:pt idx="13">
                  <c:v>1345.1195652173899</c:v>
                </c:pt>
                <c:pt idx="14">
                  <c:v>1321.3913043478301</c:v>
                </c:pt>
                <c:pt idx="15">
                  <c:v>1358.1630434782601</c:v>
                </c:pt>
                <c:pt idx="16">
                  <c:v>1402.80434782609</c:v>
                </c:pt>
                <c:pt idx="17">
                  <c:v>1440.44565217391</c:v>
                </c:pt>
                <c:pt idx="18">
                  <c:v>1468.1195652173899</c:v>
                </c:pt>
                <c:pt idx="19">
                  <c:v>1497.44565217391</c:v>
                </c:pt>
                <c:pt idx="20">
                  <c:v>1534.5978260869599</c:v>
                </c:pt>
                <c:pt idx="21">
                  <c:v>1537.28260869565</c:v>
                </c:pt>
                <c:pt idx="22">
                  <c:v>1387.6521739130401</c:v>
                </c:pt>
                <c:pt idx="23">
                  <c:v>996.34782608695696</c:v>
                </c:pt>
              </c:numCache>
            </c:numRef>
          </c:val>
          <c:smooth val="0"/>
          <c:extLst>
            <c:ext xmlns:c16="http://schemas.microsoft.com/office/drawing/2014/chart" uri="{C3380CC4-5D6E-409C-BE32-E72D297353CC}">
              <c16:uniqueId val="{00000000-ADD6-459C-B782-E6F25F30741D}"/>
            </c:ext>
          </c:extLst>
        </c:ser>
        <c:dLbls>
          <c:showLegendKey val="0"/>
          <c:showVal val="0"/>
          <c:showCatName val="0"/>
          <c:showSerName val="0"/>
          <c:showPercent val="0"/>
          <c:showBubbleSize val="0"/>
        </c:dLbls>
        <c:smooth val="0"/>
        <c:axId val="462818456"/>
        <c:axId val="462814192"/>
      </c:lineChart>
      <c:catAx>
        <c:axId val="462818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14192"/>
        <c:crosses val="autoZero"/>
        <c:auto val="1"/>
        <c:lblAlgn val="ctr"/>
        <c:lblOffset val="100"/>
        <c:noMultiLvlLbl val="0"/>
      </c:catAx>
      <c:valAx>
        <c:axId val="462814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1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Sheet1!$B$2:$B$10</c:f>
              <c:numCache>
                <c:formatCode>General</c:formatCode>
                <c:ptCount val="9"/>
                <c:pt idx="0">
                  <c:v>100</c:v>
                </c:pt>
                <c:pt idx="1">
                  <c:v>100</c:v>
                </c:pt>
                <c:pt idx="2">
                  <c:v>0</c:v>
                </c:pt>
                <c:pt idx="3">
                  <c:v>100</c:v>
                </c:pt>
                <c:pt idx="4">
                  <c:v>100</c:v>
                </c:pt>
                <c:pt idx="5">
                  <c:v>100</c:v>
                </c:pt>
                <c:pt idx="6">
                  <c:v>100</c:v>
                </c:pt>
                <c:pt idx="7">
                  <c:v>100</c:v>
                </c:pt>
                <c:pt idx="8">
                  <c:v>100</c:v>
                </c:pt>
              </c:numCache>
            </c:numRef>
          </c:val>
          <c:extLst>
            <c:ext xmlns:c16="http://schemas.microsoft.com/office/drawing/2014/chart" uri="{C3380CC4-5D6E-409C-BE32-E72D297353CC}">
              <c16:uniqueId val="{00000000-262C-4B28-A3E3-4BD81B7C8346}"/>
            </c:ext>
          </c:extLst>
        </c:ser>
        <c:dLbls>
          <c:showLegendKey val="0"/>
          <c:showVal val="0"/>
          <c:showCatName val="0"/>
          <c:showSerName val="0"/>
          <c:showPercent val="0"/>
          <c:showBubbleSize val="0"/>
        </c:dLbls>
        <c:axId val="462819440"/>
        <c:axId val="462816160"/>
      </c:radarChart>
      <c:catAx>
        <c:axId val="46281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16160"/>
        <c:crosses val="autoZero"/>
        <c:auto val="1"/>
        <c:lblAlgn val="ctr"/>
        <c:lblOffset val="100"/>
        <c:noMultiLvlLbl val="0"/>
      </c:catAx>
      <c:valAx>
        <c:axId val="462816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1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44743</c:v>
                </c:pt>
                <c:pt idx="1">
                  <c:v>44744</c:v>
                </c:pt>
                <c:pt idx="2">
                  <c:v>44745</c:v>
                </c:pt>
                <c:pt idx="3">
                  <c:v>44746</c:v>
                </c:pt>
                <c:pt idx="4">
                  <c:v>44747</c:v>
                </c:pt>
                <c:pt idx="5">
                  <c:v>44748</c:v>
                </c:pt>
                <c:pt idx="6">
                  <c:v>44749</c:v>
                </c:pt>
                <c:pt idx="7">
                  <c:v>44750</c:v>
                </c:pt>
                <c:pt idx="8">
                  <c:v>44751</c:v>
                </c:pt>
                <c:pt idx="9">
                  <c:v>44752</c:v>
                </c:pt>
                <c:pt idx="10">
                  <c:v>44753</c:v>
                </c:pt>
                <c:pt idx="11">
                  <c:v>44754</c:v>
                </c:pt>
                <c:pt idx="12">
                  <c:v>44755</c:v>
                </c:pt>
                <c:pt idx="13">
                  <c:v>44756</c:v>
                </c:pt>
                <c:pt idx="14">
                  <c:v>44757</c:v>
                </c:pt>
                <c:pt idx="15">
                  <c:v>44758</c:v>
                </c:pt>
                <c:pt idx="16">
                  <c:v>44759</c:v>
                </c:pt>
                <c:pt idx="17">
                  <c:v>44760</c:v>
                </c:pt>
                <c:pt idx="18">
                  <c:v>44761</c:v>
                </c:pt>
                <c:pt idx="19">
                  <c:v>44762</c:v>
                </c:pt>
                <c:pt idx="20">
                  <c:v>44763</c:v>
                </c:pt>
                <c:pt idx="21">
                  <c:v>44764</c:v>
                </c:pt>
                <c:pt idx="22">
                  <c:v>44765</c:v>
                </c:pt>
                <c:pt idx="23">
                  <c:v>44766</c:v>
                </c:pt>
                <c:pt idx="24">
                  <c:v>44767</c:v>
                </c:pt>
                <c:pt idx="25">
                  <c:v>44768</c:v>
                </c:pt>
                <c:pt idx="26">
                  <c:v>44769</c:v>
                </c:pt>
                <c:pt idx="27">
                  <c:v>44770</c:v>
                </c:pt>
                <c:pt idx="28">
                  <c:v>44771</c:v>
                </c:pt>
                <c:pt idx="29">
                  <c:v>44772</c:v>
                </c:pt>
                <c:pt idx="30">
                  <c:v>44773</c:v>
                </c:pt>
                <c:pt idx="31">
                  <c:v>44774</c:v>
                </c:pt>
                <c:pt idx="32">
                  <c:v>44775</c:v>
                </c:pt>
                <c:pt idx="33">
                  <c:v>44776</c:v>
                </c:pt>
                <c:pt idx="34">
                  <c:v>44777</c:v>
                </c:pt>
                <c:pt idx="35">
                  <c:v>44778</c:v>
                </c:pt>
                <c:pt idx="36">
                  <c:v>44779</c:v>
                </c:pt>
                <c:pt idx="37">
                  <c:v>44780</c:v>
                </c:pt>
                <c:pt idx="38">
                  <c:v>44781</c:v>
                </c:pt>
                <c:pt idx="39">
                  <c:v>44782</c:v>
                </c:pt>
                <c:pt idx="40">
                  <c:v>44783</c:v>
                </c:pt>
                <c:pt idx="41">
                  <c:v>44784</c:v>
                </c:pt>
                <c:pt idx="42">
                  <c:v>44785</c:v>
                </c:pt>
                <c:pt idx="43">
                  <c:v>44786</c:v>
                </c:pt>
                <c:pt idx="44">
                  <c:v>44787</c:v>
                </c:pt>
                <c:pt idx="45">
                  <c:v>44788</c:v>
                </c:pt>
                <c:pt idx="46">
                  <c:v>44789</c:v>
                </c:pt>
                <c:pt idx="47">
                  <c:v>44790</c:v>
                </c:pt>
                <c:pt idx="48">
                  <c:v>44791</c:v>
                </c:pt>
                <c:pt idx="49">
                  <c:v>44792</c:v>
                </c:pt>
                <c:pt idx="50">
                  <c:v>44793</c:v>
                </c:pt>
                <c:pt idx="51">
                  <c:v>44794</c:v>
                </c:pt>
                <c:pt idx="52">
                  <c:v>44795</c:v>
                </c:pt>
                <c:pt idx="53">
                  <c:v>44796</c:v>
                </c:pt>
                <c:pt idx="54">
                  <c:v>44797</c:v>
                </c:pt>
                <c:pt idx="55">
                  <c:v>44798</c:v>
                </c:pt>
                <c:pt idx="56">
                  <c:v>44799</c:v>
                </c:pt>
                <c:pt idx="57">
                  <c:v>44800</c:v>
                </c:pt>
                <c:pt idx="58">
                  <c:v>44801</c:v>
                </c:pt>
                <c:pt idx="59">
                  <c:v>44802</c:v>
                </c:pt>
                <c:pt idx="60">
                  <c:v>44803</c:v>
                </c:pt>
                <c:pt idx="61">
                  <c:v>44804</c:v>
                </c:pt>
                <c:pt idx="62">
                  <c:v>44805</c:v>
                </c:pt>
                <c:pt idx="63">
                  <c:v>44806</c:v>
                </c:pt>
                <c:pt idx="64">
                  <c:v>44807</c:v>
                </c:pt>
                <c:pt idx="65">
                  <c:v>44808</c:v>
                </c:pt>
                <c:pt idx="66">
                  <c:v>44809</c:v>
                </c:pt>
                <c:pt idx="67">
                  <c:v>44810</c:v>
                </c:pt>
                <c:pt idx="68">
                  <c:v>44811</c:v>
                </c:pt>
                <c:pt idx="69">
                  <c:v>44812</c:v>
                </c:pt>
                <c:pt idx="70">
                  <c:v>44813</c:v>
                </c:pt>
                <c:pt idx="71">
                  <c:v>44814</c:v>
                </c:pt>
                <c:pt idx="72">
                  <c:v>44815</c:v>
                </c:pt>
                <c:pt idx="73">
                  <c:v>44816</c:v>
                </c:pt>
                <c:pt idx="74">
                  <c:v>44817</c:v>
                </c:pt>
                <c:pt idx="75">
                  <c:v>44818</c:v>
                </c:pt>
                <c:pt idx="76">
                  <c:v>44819</c:v>
                </c:pt>
                <c:pt idx="77">
                  <c:v>44820</c:v>
                </c:pt>
                <c:pt idx="78">
                  <c:v>44821</c:v>
                </c:pt>
                <c:pt idx="79">
                  <c:v>44822</c:v>
                </c:pt>
                <c:pt idx="80">
                  <c:v>44823</c:v>
                </c:pt>
                <c:pt idx="81">
                  <c:v>44824</c:v>
                </c:pt>
                <c:pt idx="82">
                  <c:v>44825</c:v>
                </c:pt>
                <c:pt idx="83">
                  <c:v>44826</c:v>
                </c:pt>
                <c:pt idx="84">
                  <c:v>44827</c:v>
                </c:pt>
                <c:pt idx="85">
                  <c:v>44828</c:v>
                </c:pt>
                <c:pt idx="86">
                  <c:v>44829</c:v>
                </c:pt>
                <c:pt idx="87">
                  <c:v>44830</c:v>
                </c:pt>
                <c:pt idx="88">
                  <c:v>44831</c:v>
                </c:pt>
                <c:pt idx="89">
                  <c:v>44832</c:v>
                </c:pt>
                <c:pt idx="90">
                  <c:v>44833</c:v>
                </c:pt>
                <c:pt idx="91">
                  <c:v>44834</c:v>
                </c:pt>
              </c:numCache>
            </c:numRef>
          </c:cat>
          <c:val>
            <c:numRef>
              <c:f>Sheet1!$B$2:$B$93</c:f>
              <c:numCache>
                <c:formatCode>General</c:formatCode>
                <c:ptCount val="92"/>
                <c:pt idx="0">
                  <c:v>552</c:v>
                </c:pt>
                <c:pt idx="1">
                  <c:v>254</c:v>
                </c:pt>
                <c:pt idx="2">
                  <c:v>345</c:v>
                </c:pt>
                <c:pt idx="3">
                  <c:v>170</c:v>
                </c:pt>
                <c:pt idx="4">
                  <c:v>403</c:v>
                </c:pt>
                <c:pt idx="5">
                  <c:v>215</c:v>
                </c:pt>
                <c:pt idx="6">
                  <c:v>231</c:v>
                </c:pt>
                <c:pt idx="7">
                  <c:v>397</c:v>
                </c:pt>
                <c:pt idx="8">
                  <c:v>198</c:v>
                </c:pt>
                <c:pt idx="9">
                  <c:v>190</c:v>
                </c:pt>
                <c:pt idx="10">
                  <c:v>34</c:v>
                </c:pt>
                <c:pt idx="11">
                  <c:v>45</c:v>
                </c:pt>
                <c:pt idx="12">
                  <c:v>458</c:v>
                </c:pt>
                <c:pt idx="13">
                  <c:v>311</c:v>
                </c:pt>
                <c:pt idx="14">
                  <c:v>401</c:v>
                </c:pt>
                <c:pt idx="15">
                  <c:v>197</c:v>
                </c:pt>
                <c:pt idx="16">
                  <c:v>268</c:v>
                </c:pt>
                <c:pt idx="17">
                  <c:v>170</c:v>
                </c:pt>
                <c:pt idx="18">
                  <c:v>37</c:v>
                </c:pt>
                <c:pt idx="19">
                  <c:v>39</c:v>
                </c:pt>
                <c:pt idx="20">
                  <c:v>19</c:v>
                </c:pt>
                <c:pt idx="21">
                  <c:v>20</c:v>
                </c:pt>
                <c:pt idx="22">
                  <c:v>32</c:v>
                </c:pt>
                <c:pt idx="23">
                  <c:v>24</c:v>
                </c:pt>
                <c:pt idx="24">
                  <c:v>287</c:v>
                </c:pt>
                <c:pt idx="25">
                  <c:v>677</c:v>
                </c:pt>
                <c:pt idx="26">
                  <c:v>192</c:v>
                </c:pt>
                <c:pt idx="27">
                  <c:v>424</c:v>
                </c:pt>
                <c:pt idx="28">
                  <c:v>736</c:v>
                </c:pt>
                <c:pt idx="29">
                  <c:v>216</c:v>
                </c:pt>
                <c:pt idx="30">
                  <c:v>164</c:v>
                </c:pt>
                <c:pt idx="31">
                  <c:v>7</c:v>
                </c:pt>
                <c:pt idx="32">
                  <c:v>15</c:v>
                </c:pt>
                <c:pt idx="33">
                  <c:v>166</c:v>
                </c:pt>
                <c:pt idx="34">
                  <c:v>856</c:v>
                </c:pt>
                <c:pt idx="35">
                  <c:v>1518</c:v>
                </c:pt>
                <c:pt idx="36">
                  <c:v>392</c:v>
                </c:pt>
                <c:pt idx="37">
                  <c:v>264</c:v>
                </c:pt>
                <c:pt idx="38">
                  <c:v>609</c:v>
                </c:pt>
                <c:pt idx="39">
                  <c:v>167</c:v>
                </c:pt>
                <c:pt idx="40">
                  <c:v>624</c:v>
                </c:pt>
                <c:pt idx="41">
                  <c:v>1126</c:v>
                </c:pt>
                <c:pt idx="42">
                  <c:v>458</c:v>
                </c:pt>
                <c:pt idx="43">
                  <c:v>512</c:v>
                </c:pt>
                <c:pt idx="44">
                  <c:v>209</c:v>
                </c:pt>
                <c:pt idx="45">
                  <c:v>166</c:v>
                </c:pt>
                <c:pt idx="46">
                  <c:v>652</c:v>
                </c:pt>
                <c:pt idx="47">
                  <c:v>450</c:v>
                </c:pt>
                <c:pt idx="48">
                  <c:v>1078</c:v>
                </c:pt>
                <c:pt idx="49">
                  <c:v>485</c:v>
                </c:pt>
                <c:pt idx="50">
                  <c:v>611</c:v>
                </c:pt>
                <c:pt idx="51">
                  <c:v>273</c:v>
                </c:pt>
                <c:pt idx="52">
                  <c:v>261</c:v>
                </c:pt>
                <c:pt idx="53">
                  <c:v>106</c:v>
                </c:pt>
                <c:pt idx="54">
                  <c:v>1600</c:v>
                </c:pt>
                <c:pt idx="55">
                  <c:v>1488</c:v>
                </c:pt>
                <c:pt idx="56">
                  <c:v>1606</c:v>
                </c:pt>
                <c:pt idx="57">
                  <c:v>1750</c:v>
                </c:pt>
                <c:pt idx="58">
                  <c:v>1256</c:v>
                </c:pt>
                <c:pt idx="59">
                  <c:v>2949</c:v>
                </c:pt>
                <c:pt idx="60">
                  <c:v>130</c:v>
                </c:pt>
                <c:pt idx="61">
                  <c:v>84</c:v>
                </c:pt>
                <c:pt idx="62">
                  <c:v>334</c:v>
                </c:pt>
                <c:pt idx="63">
                  <c:v>92</c:v>
                </c:pt>
                <c:pt idx="64">
                  <c:v>86</c:v>
                </c:pt>
                <c:pt idx="65">
                  <c:v>56</c:v>
                </c:pt>
                <c:pt idx="66">
                  <c:v>148</c:v>
                </c:pt>
                <c:pt idx="67">
                  <c:v>76</c:v>
                </c:pt>
                <c:pt idx="68">
                  <c:v>476</c:v>
                </c:pt>
                <c:pt idx="69">
                  <c:v>1378</c:v>
                </c:pt>
                <c:pt idx="70">
                  <c:v>640</c:v>
                </c:pt>
                <c:pt idx="71">
                  <c:v>258</c:v>
                </c:pt>
                <c:pt idx="72">
                  <c:v>219</c:v>
                </c:pt>
                <c:pt idx="73">
                  <c:v>176</c:v>
                </c:pt>
                <c:pt idx="74">
                  <c:v>513</c:v>
                </c:pt>
                <c:pt idx="75">
                  <c:v>177</c:v>
                </c:pt>
                <c:pt idx="76">
                  <c:v>295</c:v>
                </c:pt>
                <c:pt idx="77">
                  <c:v>1551</c:v>
                </c:pt>
                <c:pt idx="78">
                  <c:v>948</c:v>
                </c:pt>
                <c:pt idx="79">
                  <c:v>402</c:v>
                </c:pt>
                <c:pt idx="80">
                  <c:v>266</c:v>
                </c:pt>
                <c:pt idx="81">
                  <c:v>92</c:v>
                </c:pt>
                <c:pt idx="82">
                  <c:v>310</c:v>
                </c:pt>
                <c:pt idx="83">
                  <c:v>983</c:v>
                </c:pt>
                <c:pt idx="84">
                  <c:v>226</c:v>
                </c:pt>
                <c:pt idx="85">
                  <c:v>261</c:v>
                </c:pt>
                <c:pt idx="86">
                  <c:v>462</c:v>
                </c:pt>
                <c:pt idx="87">
                  <c:v>390</c:v>
                </c:pt>
                <c:pt idx="88">
                  <c:v>1380</c:v>
                </c:pt>
                <c:pt idx="89">
                  <c:v>477</c:v>
                </c:pt>
                <c:pt idx="90">
                  <c:v>362</c:v>
                </c:pt>
                <c:pt idx="91">
                  <c:v>431</c:v>
                </c:pt>
              </c:numCache>
            </c:numRef>
          </c:val>
          <c:smooth val="0"/>
          <c:extLst>
            <c:ext xmlns:c16="http://schemas.microsoft.com/office/drawing/2014/chart" uri="{C3380CC4-5D6E-409C-BE32-E72D297353CC}">
              <c16:uniqueId val="{00000000-DB84-47B6-A8D0-B536494BB1F7}"/>
            </c:ext>
          </c:extLst>
        </c:ser>
        <c:dLbls>
          <c:showLegendKey val="0"/>
          <c:showVal val="0"/>
          <c:showCatName val="0"/>
          <c:showSerName val="0"/>
          <c:showPercent val="0"/>
          <c:showBubbleSize val="0"/>
        </c:dLbls>
        <c:smooth val="0"/>
        <c:axId val="462830592"/>
        <c:axId val="462832232"/>
      </c:lineChart>
      <c:dateAx>
        <c:axId val="462830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32232"/>
        <c:crosses val="autoZero"/>
        <c:auto val="1"/>
        <c:lblOffset val="100"/>
        <c:baseTimeUnit val="days"/>
      </c:dateAx>
      <c:valAx>
        <c:axId val="462832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30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6B572-2D6A-4464-8667-BB9CFEE2C20A}"/>
              </a:ext>
            </a:extLst>
          </p:cNvPr>
          <p:cNvSpPr>
            <a:spLocks noGrp="1"/>
          </p:cNvSpPr>
          <p:nvPr>
            <p:ph type="ctrTitle"/>
          </p:nvPr>
        </p:nvSpPr>
        <p:spPr/>
        <p:txBody>
          <a:bodyPr/>
          <a:lstStyle/>
          <a:p>
            <a:r>
              <a:rPr lang="en-US"/>
              <a:t>SPAM 2021 Q3 Report</a:t>
            </a:r>
          </a:p>
        </p:txBody>
      </p:sp>
      <p:sp>
        <p:nvSpPr>
          <p:cNvPr id="3" name="Subtitle 2">
            <a:extLst>
              <a:ext uri="{FF2B5EF4-FFF2-40B4-BE49-F238E27FC236}">
                <a16:creationId xmlns:a16="http://schemas.microsoft.com/office/drawing/2014/main" id="{65FAA1AE-6861-4364-8E00-4C7E2083F973}"/>
              </a:ext>
            </a:extLst>
          </p:cNvPr>
          <p:cNvSpPr>
            <a:spLocks noGrp="1"/>
          </p:cNvSpPr>
          <p:nvPr>
            <p:ph type="subTitle" idx="1"/>
          </p:nvPr>
        </p:nvSpPr>
        <p:spPr/>
        <p:txBody>
          <a:bodyPr/>
          <a:lstStyle/>
          <a:p>
            <a:r>
              <a:rPr lang="en-US"/>
              <a:t>Kerbang</a:t>
            </a:r>
          </a:p>
        </p:txBody>
      </p:sp>
    </p:spTree>
    <p:extLst>
      <p:ext uri="{BB962C8B-B14F-4D97-AF65-F5344CB8AC3E}">
        <p14:creationId xmlns:p14="http://schemas.microsoft.com/office/powerpoint/2010/main" val="3698153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9244A-FC2F-499E-9F11-8655E35ED8CE}"/>
              </a:ext>
            </a:extLst>
          </p:cNvPr>
          <p:cNvSpPr>
            <a:spLocks noGrp="1"/>
          </p:cNvSpPr>
          <p:nvPr>
            <p:ph type="title"/>
          </p:nvPr>
        </p:nvSpPr>
        <p:spPr/>
        <p:txBody>
          <a:bodyPr/>
          <a:lstStyle/>
          <a:p>
            <a:r>
              <a:rPr lang="en-US"/>
              <a:t>Facebook Impressions | All profiles</a:t>
            </a:r>
          </a:p>
        </p:txBody>
      </p:sp>
      <p:graphicFrame>
        <p:nvGraphicFramePr>
          <p:cNvPr id="6" name="Chart Placeholder 5">
            <a:extLst>
              <a:ext uri="{FF2B5EF4-FFF2-40B4-BE49-F238E27FC236}">
                <a16:creationId xmlns:a16="http://schemas.microsoft.com/office/drawing/2014/main" id="{34F49C35-9B61-44D9-9137-CBDACBADFC8E}"/>
              </a:ext>
            </a:extLst>
          </p:cNvPr>
          <p:cNvGraphicFramePr>
            <a:graphicFrameLocks noGrp="1"/>
          </p:cNvGraphicFramePr>
          <p:nvPr>
            <p:ph type="chart" sz="quarter" idx="13"/>
            <p:extLst>
              <p:ext uri="{D42A27DB-BD31-4B8C-83A1-F6EECF244321}">
                <p14:modId xmlns:p14="http://schemas.microsoft.com/office/powerpoint/2010/main" val="2674590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237D96-9CB2-4E14-8516-AC5A6E739C1C}"/>
              </a:ext>
            </a:extLst>
          </p:cNvPr>
          <p:cNvSpPr>
            <a:spLocks noGrp="1"/>
          </p:cNvSpPr>
          <p:nvPr>
            <p:ph type="body" sz="quarter" idx="14"/>
          </p:nvPr>
        </p:nvSpPr>
        <p:spPr/>
        <p:txBody>
          <a:bodyPr/>
          <a:lstStyle/>
          <a:p>
            <a:r>
              <a:rPr lang="en-US"/>
              <a:t>07/01/2022 - 09/30/2022</a:t>
            </a:r>
          </a:p>
        </p:txBody>
      </p:sp>
      <p:sp>
        <p:nvSpPr>
          <p:cNvPr id="5" name="Footer Placeholder 4">
            <a:extLst>
              <a:ext uri="{FF2B5EF4-FFF2-40B4-BE49-F238E27FC236}">
                <a16:creationId xmlns:a16="http://schemas.microsoft.com/office/drawing/2014/main" id="{E42C1812-D62E-43F4-8A63-E5FC983D1B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4547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BF813-F45F-4A7E-BF50-8058EB3C2DFE}"/>
              </a:ext>
            </a:extLst>
          </p:cNvPr>
          <p:cNvSpPr>
            <a:spLocks noGrp="1"/>
          </p:cNvSpPr>
          <p:nvPr>
            <p:ph type="title"/>
          </p:nvPr>
        </p:nvSpPr>
        <p:spPr/>
        <p:txBody>
          <a:bodyPr/>
          <a:lstStyle/>
          <a:p>
            <a:r>
              <a:rPr lang="en-US"/>
              <a:t>Facebook Average Interactions Per Post | All profiles</a:t>
            </a:r>
          </a:p>
        </p:txBody>
      </p:sp>
      <p:graphicFrame>
        <p:nvGraphicFramePr>
          <p:cNvPr id="6" name="Chart Placeholder 5">
            <a:extLst>
              <a:ext uri="{FF2B5EF4-FFF2-40B4-BE49-F238E27FC236}">
                <a16:creationId xmlns:a16="http://schemas.microsoft.com/office/drawing/2014/main" id="{76073787-0918-46A4-A4F4-2EAB60715E83}"/>
              </a:ext>
            </a:extLst>
          </p:cNvPr>
          <p:cNvGraphicFramePr>
            <a:graphicFrameLocks noGrp="1"/>
          </p:cNvGraphicFramePr>
          <p:nvPr>
            <p:ph type="chart" sz="quarter" idx="13"/>
            <p:extLst>
              <p:ext uri="{D42A27DB-BD31-4B8C-83A1-F6EECF244321}">
                <p14:modId xmlns:p14="http://schemas.microsoft.com/office/powerpoint/2010/main" val="2899799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F5AFDA-A398-4490-9A44-ABCA4172BFB7}"/>
              </a:ext>
            </a:extLst>
          </p:cNvPr>
          <p:cNvSpPr>
            <a:spLocks noGrp="1"/>
          </p:cNvSpPr>
          <p:nvPr>
            <p:ph type="body" sz="quarter" idx="14"/>
          </p:nvPr>
        </p:nvSpPr>
        <p:spPr/>
        <p:txBody>
          <a:bodyPr/>
          <a:lstStyle/>
          <a:p>
            <a:r>
              <a:rPr lang="en-US"/>
              <a:t>07/01/2022 - 09/30/2022</a:t>
            </a:r>
          </a:p>
        </p:txBody>
      </p:sp>
      <p:sp>
        <p:nvSpPr>
          <p:cNvPr id="5" name="Footer Placeholder 4">
            <a:extLst>
              <a:ext uri="{FF2B5EF4-FFF2-40B4-BE49-F238E27FC236}">
                <a16:creationId xmlns:a16="http://schemas.microsoft.com/office/drawing/2014/main" id="{E6BBBB16-FA9B-442E-877E-D1A962F28B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5330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3A3A4-9388-4260-9540-659F0BE1A18C}"/>
              </a:ext>
            </a:extLst>
          </p:cNvPr>
          <p:cNvSpPr>
            <a:spLocks noGrp="1"/>
          </p:cNvSpPr>
          <p:nvPr>
            <p:ph type="title"/>
          </p:nvPr>
        </p:nvSpPr>
        <p:spPr/>
        <p:txBody>
          <a:bodyPr/>
          <a:lstStyle/>
          <a:p>
            <a:r>
              <a:rPr lang="en-US"/>
              <a:t>Facebook Engaged Users | All profiles</a:t>
            </a:r>
          </a:p>
        </p:txBody>
      </p:sp>
      <p:graphicFrame>
        <p:nvGraphicFramePr>
          <p:cNvPr id="6" name="Chart Placeholder 5">
            <a:extLst>
              <a:ext uri="{FF2B5EF4-FFF2-40B4-BE49-F238E27FC236}">
                <a16:creationId xmlns:a16="http://schemas.microsoft.com/office/drawing/2014/main" id="{6B34551D-300E-4603-BD65-689168A080E0}"/>
              </a:ext>
            </a:extLst>
          </p:cNvPr>
          <p:cNvGraphicFramePr>
            <a:graphicFrameLocks noGrp="1"/>
          </p:cNvGraphicFramePr>
          <p:nvPr>
            <p:ph type="chart" sz="quarter" idx="13"/>
            <p:extLst>
              <p:ext uri="{D42A27DB-BD31-4B8C-83A1-F6EECF244321}">
                <p14:modId xmlns:p14="http://schemas.microsoft.com/office/powerpoint/2010/main" val="1189173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216259-25EE-4A67-9D01-4BD2418E68A4}"/>
              </a:ext>
            </a:extLst>
          </p:cNvPr>
          <p:cNvSpPr>
            <a:spLocks noGrp="1"/>
          </p:cNvSpPr>
          <p:nvPr>
            <p:ph type="body" sz="quarter" idx="14"/>
          </p:nvPr>
        </p:nvSpPr>
        <p:spPr/>
        <p:txBody>
          <a:bodyPr/>
          <a:lstStyle/>
          <a:p>
            <a:r>
              <a:rPr lang="en-US"/>
              <a:t>07/01/2022 - 09/30/2022</a:t>
            </a:r>
          </a:p>
        </p:txBody>
      </p:sp>
      <p:sp>
        <p:nvSpPr>
          <p:cNvPr id="5" name="Footer Placeholder 4">
            <a:extLst>
              <a:ext uri="{FF2B5EF4-FFF2-40B4-BE49-F238E27FC236}">
                <a16:creationId xmlns:a16="http://schemas.microsoft.com/office/drawing/2014/main" id="{F95DCB8D-F970-4FBE-9BFD-7128E1D6AD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4788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58FE2-A8CD-4FFA-951D-DE659CAE18CF}"/>
              </a:ext>
            </a:extLst>
          </p:cNvPr>
          <p:cNvSpPr>
            <a:spLocks noGrp="1"/>
          </p:cNvSpPr>
          <p:nvPr>
            <p:ph type="title"/>
          </p:nvPr>
        </p:nvSpPr>
        <p:spPr/>
        <p:txBody>
          <a:bodyPr/>
          <a:lstStyle/>
          <a:p>
            <a:r>
              <a:rPr lang="en-US"/>
              <a:t>Facebook Engagement Rate By Post Type | All profiles</a:t>
            </a:r>
          </a:p>
        </p:txBody>
      </p:sp>
      <p:graphicFrame>
        <p:nvGraphicFramePr>
          <p:cNvPr id="6" name="Chart Placeholder 5">
            <a:extLst>
              <a:ext uri="{FF2B5EF4-FFF2-40B4-BE49-F238E27FC236}">
                <a16:creationId xmlns:a16="http://schemas.microsoft.com/office/drawing/2014/main" id="{82D93313-1065-4698-8B85-EDD714912925}"/>
              </a:ext>
            </a:extLst>
          </p:cNvPr>
          <p:cNvGraphicFramePr>
            <a:graphicFrameLocks noGrp="1"/>
          </p:cNvGraphicFramePr>
          <p:nvPr>
            <p:ph type="chart" sz="quarter" idx="13"/>
            <p:extLst>
              <p:ext uri="{D42A27DB-BD31-4B8C-83A1-F6EECF244321}">
                <p14:modId xmlns:p14="http://schemas.microsoft.com/office/powerpoint/2010/main" val="2972074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FA1AF9-292B-4055-B04F-39E69457BDCC}"/>
              </a:ext>
            </a:extLst>
          </p:cNvPr>
          <p:cNvSpPr>
            <a:spLocks noGrp="1"/>
          </p:cNvSpPr>
          <p:nvPr>
            <p:ph type="body" sz="quarter" idx="14"/>
          </p:nvPr>
        </p:nvSpPr>
        <p:spPr/>
        <p:txBody>
          <a:bodyPr/>
          <a:lstStyle/>
          <a:p>
            <a:r>
              <a:rPr lang="en-US"/>
              <a:t>07/01/2022 - 09/30/2022</a:t>
            </a:r>
          </a:p>
        </p:txBody>
      </p:sp>
      <p:sp>
        <p:nvSpPr>
          <p:cNvPr id="5" name="Footer Placeholder 4">
            <a:extLst>
              <a:ext uri="{FF2B5EF4-FFF2-40B4-BE49-F238E27FC236}">
                <a16:creationId xmlns:a16="http://schemas.microsoft.com/office/drawing/2014/main" id="{6D4C8FEB-7B0C-4FC8-B259-5CE3473C75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028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3EA83-54FC-45F6-A4E4-B4F3A569DF38}"/>
              </a:ext>
            </a:extLst>
          </p:cNvPr>
          <p:cNvSpPr>
            <a:spLocks noGrp="1"/>
          </p:cNvSpPr>
          <p:nvPr>
            <p:ph type="title"/>
          </p:nvPr>
        </p:nvSpPr>
        <p:spPr/>
        <p:txBody>
          <a:bodyPr/>
          <a:lstStyle/>
          <a:p>
            <a:r>
              <a:rPr lang="en-US"/>
              <a:t>Facebook Engagement Rate | All profiles</a:t>
            </a:r>
          </a:p>
        </p:txBody>
      </p:sp>
      <p:graphicFrame>
        <p:nvGraphicFramePr>
          <p:cNvPr id="6" name="Chart Placeholder 5">
            <a:extLst>
              <a:ext uri="{FF2B5EF4-FFF2-40B4-BE49-F238E27FC236}">
                <a16:creationId xmlns:a16="http://schemas.microsoft.com/office/drawing/2014/main" id="{BAD50104-23F7-4BDE-B9E4-B462A18A9A50}"/>
              </a:ext>
            </a:extLst>
          </p:cNvPr>
          <p:cNvGraphicFramePr>
            <a:graphicFrameLocks noGrp="1"/>
          </p:cNvGraphicFramePr>
          <p:nvPr>
            <p:ph type="chart" sz="quarter" idx="13"/>
            <p:extLst>
              <p:ext uri="{D42A27DB-BD31-4B8C-83A1-F6EECF244321}">
                <p14:modId xmlns:p14="http://schemas.microsoft.com/office/powerpoint/2010/main" val="460297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44759A-A93D-4CC0-B823-48F70D474FB0}"/>
              </a:ext>
            </a:extLst>
          </p:cNvPr>
          <p:cNvSpPr>
            <a:spLocks noGrp="1"/>
          </p:cNvSpPr>
          <p:nvPr>
            <p:ph type="body" sz="quarter" idx="14"/>
          </p:nvPr>
        </p:nvSpPr>
        <p:spPr/>
        <p:txBody>
          <a:bodyPr/>
          <a:lstStyle/>
          <a:p>
            <a:r>
              <a:rPr lang="en-US"/>
              <a:t>07/01/2022 - 09/30/2022</a:t>
            </a:r>
          </a:p>
        </p:txBody>
      </p:sp>
      <p:sp>
        <p:nvSpPr>
          <p:cNvPr id="5" name="Footer Placeholder 4">
            <a:extLst>
              <a:ext uri="{FF2B5EF4-FFF2-40B4-BE49-F238E27FC236}">
                <a16:creationId xmlns:a16="http://schemas.microsoft.com/office/drawing/2014/main" id="{080D7070-F3E5-4E9F-9EA5-AADDDBFEE4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5893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07786-4B92-4833-B9D1-BE02ECCBE10D}"/>
              </a:ext>
            </a:extLst>
          </p:cNvPr>
          <p:cNvSpPr>
            <a:spLocks noGrp="1"/>
          </p:cNvSpPr>
          <p:nvPr>
            <p:ph type="title"/>
          </p:nvPr>
        </p:nvSpPr>
        <p:spPr/>
        <p:txBody>
          <a:bodyPr/>
          <a:lstStyle/>
          <a:p>
            <a:r>
              <a:rPr lang="en-US"/>
              <a:t>Facebook Video Views | All profiles</a:t>
            </a:r>
          </a:p>
        </p:txBody>
      </p:sp>
      <p:graphicFrame>
        <p:nvGraphicFramePr>
          <p:cNvPr id="6" name="Chart Placeholder 5">
            <a:extLst>
              <a:ext uri="{FF2B5EF4-FFF2-40B4-BE49-F238E27FC236}">
                <a16:creationId xmlns:a16="http://schemas.microsoft.com/office/drawing/2014/main" id="{7C1D6844-20F5-421D-9CC1-3DD560B27832}"/>
              </a:ext>
            </a:extLst>
          </p:cNvPr>
          <p:cNvGraphicFramePr>
            <a:graphicFrameLocks noGrp="1"/>
          </p:cNvGraphicFramePr>
          <p:nvPr>
            <p:ph type="chart" sz="quarter" idx="13"/>
            <p:extLst>
              <p:ext uri="{D42A27DB-BD31-4B8C-83A1-F6EECF244321}">
                <p14:modId xmlns:p14="http://schemas.microsoft.com/office/powerpoint/2010/main" val="2761636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B8B617-45A1-4CEE-9EB5-949BB67589F5}"/>
              </a:ext>
            </a:extLst>
          </p:cNvPr>
          <p:cNvSpPr>
            <a:spLocks noGrp="1"/>
          </p:cNvSpPr>
          <p:nvPr>
            <p:ph type="body" sz="quarter" idx="14"/>
          </p:nvPr>
        </p:nvSpPr>
        <p:spPr/>
        <p:txBody>
          <a:bodyPr/>
          <a:lstStyle/>
          <a:p>
            <a:r>
              <a:rPr lang="en-US"/>
              <a:t>07/01/2022 - 09/30/2022</a:t>
            </a:r>
          </a:p>
        </p:txBody>
      </p:sp>
      <p:sp>
        <p:nvSpPr>
          <p:cNvPr id="5" name="Footer Placeholder 4">
            <a:extLst>
              <a:ext uri="{FF2B5EF4-FFF2-40B4-BE49-F238E27FC236}">
                <a16:creationId xmlns:a16="http://schemas.microsoft.com/office/drawing/2014/main" id="{C66E2063-5AC9-41E5-A355-3ABC000396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9532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46516-349D-4122-8F4F-0858D2837251}"/>
              </a:ext>
            </a:extLst>
          </p:cNvPr>
          <p:cNvSpPr>
            <a:spLocks noGrp="1"/>
          </p:cNvSpPr>
          <p:nvPr>
            <p:ph type="title"/>
          </p:nvPr>
        </p:nvSpPr>
        <p:spPr/>
        <p:txBody>
          <a:bodyPr/>
          <a:lstStyle/>
          <a:p>
            <a:r>
              <a:rPr lang="en-US"/>
              <a:t>Instagram Followers Demographics | All profiles</a:t>
            </a:r>
          </a:p>
        </p:txBody>
      </p:sp>
      <p:graphicFrame>
        <p:nvGraphicFramePr>
          <p:cNvPr id="6" name="Chart Placeholder 5">
            <a:extLst>
              <a:ext uri="{FF2B5EF4-FFF2-40B4-BE49-F238E27FC236}">
                <a16:creationId xmlns:a16="http://schemas.microsoft.com/office/drawing/2014/main" id="{D9F6257A-899C-4205-A81D-BFF10E8CE5E0}"/>
              </a:ext>
            </a:extLst>
          </p:cNvPr>
          <p:cNvGraphicFramePr>
            <a:graphicFrameLocks noGrp="1"/>
          </p:cNvGraphicFramePr>
          <p:nvPr>
            <p:ph type="chart" sz="quarter" idx="13"/>
            <p:extLst>
              <p:ext uri="{D42A27DB-BD31-4B8C-83A1-F6EECF244321}">
                <p14:modId xmlns:p14="http://schemas.microsoft.com/office/powerpoint/2010/main" val="717011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22C4C7-0643-4220-B268-F4634B7BBB28}"/>
              </a:ext>
            </a:extLst>
          </p:cNvPr>
          <p:cNvSpPr>
            <a:spLocks noGrp="1"/>
          </p:cNvSpPr>
          <p:nvPr>
            <p:ph type="body" sz="quarter" idx="14"/>
          </p:nvPr>
        </p:nvSpPr>
        <p:spPr/>
        <p:txBody>
          <a:bodyPr/>
          <a:lstStyle/>
          <a:p>
            <a:r>
              <a:rPr lang="en-US"/>
              <a:t>07/01/2022 - 09/30/2022</a:t>
            </a:r>
          </a:p>
        </p:txBody>
      </p:sp>
      <p:sp>
        <p:nvSpPr>
          <p:cNvPr id="5" name="Footer Placeholder 4">
            <a:extLst>
              <a:ext uri="{FF2B5EF4-FFF2-40B4-BE49-F238E27FC236}">
                <a16:creationId xmlns:a16="http://schemas.microsoft.com/office/drawing/2014/main" id="{28591D82-70E1-46A6-9F2D-8B43A8F0A2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6155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5E8AA-DE77-4D3C-BC7C-704E2AFD9B3E}"/>
              </a:ext>
            </a:extLst>
          </p:cNvPr>
          <p:cNvSpPr>
            <a:spLocks noGrp="1"/>
          </p:cNvSpPr>
          <p:nvPr>
            <p:ph type="title"/>
          </p:nvPr>
        </p:nvSpPr>
        <p:spPr/>
        <p:txBody>
          <a:bodyPr/>
          <a:lstStyle/>
          <a:p>
            <a:r>
              <a:rPr lang="en-US"/>
              <a:t>Facebook Fans or Followers Total | All profiles</a:t>
            </a:r>
          </a:p>
        </p:txBody>
      </p:sp>
      <p:graphicFrame>
        <p:nvGraphicFramePr>
          <p:cNvPr id="6" name="Chart Placeholder 5">
            <a:extLst>
              <a:ext uri="{FF2B5EF4-FFF2-40B4-BE49-F238E27FC236}">
                <a16:creationId xmlns:a16="http://schemas.microsoft.com/office/drawing/2014/main" id="{C42199BC-D93C-4F26-93F8-3C0F123E7658}"/>
              </a:ext>
            </a:extLst>
          </p:cNvPr>
          <p:cNvGraphicFramePr>
            <a:graphicFrameLocks noGrp="1"/>
          </p:cNvGraphicFramePr>
          <p:nvPr>
            <p:ph type="chart" sz="quarter" idx="13"/>
            <p:extLst>
              <p:ext uri="{D42A27DB-BD31-4B8C-83A1-F6EECF244321}">
                <p14:modId xmlns:p14="http://schemas.microsoft.com/office/powerpoint/2010/main" val="3981058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C9B16F-E812-49CF-91E1-058549F69A5B}"/>
              </a:ext>
            </a:extLst>
          </p:cNvPr>
          <p:cNvSpPr>
            <a:spLocks noGrp="1"/>
          </p:cNvSpPr>
          <p:nvPr>
            <p:ph type="body" sz="quarter" idx="14"/>
          </p:nvPr>
        </p:nvSpPr>
        <p:spPr/>
        <p:txBody>
          <a:bodyPr/>
          <a:lstStyle/>
          <a:p>
            <a:r>
              <a:rPr lang="en-US"/>
              <a:t>07/01/2022 - 09/30/2022</a:t>
            </a:r>
          </a:p>
        </p:txBody>
      </p:sp>
      <p:sp>
        <p:nvSpPr>
          <p:cNvPr id="5" name="Footer Placeholder 4">
            <a:extLst>
              <a:ext uri="{FF2B5EF4-FFF2-40B4-BE49-F238E27FC236}">
                <a16:creationId xmlns:a16="http://schemas.microsoft.com/office/drawing/2014/main" id="{8DF9169E-0D57-44FC-B797-30B309079B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0796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8FEFD-588B-4BDA-87E8-3DDEE61D5754}"/>
              </a:ext>
            </a:extLst>
          </p:cNvPr>
          <p:cNvSpPr>
            <a:spLocks noGrp="1"/>
          </p:cNvSpPr>
          <p:nvPr>
            <p:ph type="title"/>
          </p:nvPr>
        </p:nvSpPr>
        <p:spPr/>
        <p:txBody>
          <a:bodyPr/>
          <a:lstStyle/>
          <a:p>
            <a:r>
              <a:rPr lang="en-US"/>
              <a:t>Facebook Interactions Distribution | All profiles</a:t>
            </a:r>
          </a:p>
        </p:txBody>
      </p:sp>
      <p:graphicFrame>
        <p:nvGraphicFramePr>
          <p:cNvPr id="6" name="Chart Placeholder 5">
            <a:extLst>
              <a:ext uri="{FF2B5EF4-FFF2-40B4-BE49-F238E27FC236}">
                <a16:creationId xmlns:a16="http://schemas.microsoft.com/office/drawing/2014/main" id="{3A9E3D3D-FE8F-4A67-AFD8-B66FBD3EBA3C}"/>
              </a:ext>
            </a:extLst>
          </p:cNvPr>
          <p:cNvGraphicFramePr>
            <a:graphicFrameLocks noGrp="1"/>
          </p:cNvGraphicFramePr>
          <p:nvPr>
            <p:ph type="chart" sz="quarter" idx="13"/>
            <p:extLst>
              <p:ext uri="{D42A27DB-BD31-4B8C-83A1-F6EECF244321}">
                <p14:modId xmlns:p14="http://schemas.microsoft.com/office/powerpoint/2010/main" val="3603379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B14ABB-B51C-4AA3-B440-B49EBB3D27E8}"/>
              </a:ext>
            </a:extLst>
          </p:cNvPr>
          <p:cNvSpPr>
            <a:spLocks noGrp="1"/>
          </p:cNvSpPr>
          <p:nvPr>
            <p:ph type="body" sz="quarter" idx="14"/>
          </p:nvPr>
        </p:nvSpPr>
        <p:spPr/>
        <p:txBody>
          <a:bodyPr/>
          <a:lstStyle/>
          <a:p>
            <a:r>
              <a:rPr lang="en-US"/>
              <a:t>07/01/2022 - 09/30/2022</a:t>
            </a:r>
          </a:p>
        </p:txBody>
      </p:sp>
      <p:sp>
        <p:nvSpPr>
          <p:cNvPr id="5" name="Footer Placeholder 4">
            <a:extLst>
              <a:ext uri="{FF2B5EF4-FFF2-40B4-BE49-F238E27FC236}">
                <a16:creationId xmlns:a16="http://schemas.microsoft.com/office/drawing/2014/main" id="{06E2436E-0C26-4A63-B805-D352AB79F3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0408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E76AA-034D-430A-A5E0-2339EDBEE06B}"/>
              </a:ext>
            </a:extLst>
          </p:cNvPr>
          <p:cNvSpPr>
            <a:spLocks noGrp="1"/>
          </p:cNvSpPr>
          <p:nvPr>
            <p:ph type="title"/>
          </p:nvPr>
        </p:nvSpPr>
        <p:spPr/>
        <p:txBody>
          <a:bodyPr/>
          <a:lstStyle/>
          <a:p>
            <a:r>
              <a:rPr lang="en-US"/>
              <a:t>Facebook Fan Demographics | All profiles</a:t>
            </a:r>
          </a:p>
        </p:txBody>
      </p:sp>
      <p:graphicFrame>
        <p:nvGraphicFramePr>
          <p:cNvPr id="6" name="Chart Placeholder 5">
            <a:extLst>
              <a:ext uri="{FF2B5EF4-FFF2-40B4-BE49-F238E27FC236}">
                <a16:creationId xmlns:a16="http://schemas.microsoft.com/office/drawing/2014/main" id="{CDAE8C64-1347-4E0D-8B5B-3A4897213241}"/>
              </a:ext>
            </a:extLst>
          </p:cNvPr>
          <p:cNvGraphicFramePr>
            <a:graphicFrameLocks noGrp="1"/>
          </p:cNvGraphicFramePr>
          <p:nvPr>
            <p:ph type="chart" sz="quarter" idx="13"/>
            <p:extLst>
              <p:ext uri="{D42A27DB-BD31-4B8C-83A1-F6EECF244321}">
                <p14:modId xmlns:p14="http://schemas.microsoft.com/office/powerpoint/2010/main" val="1862909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723567-62DA-47C7-B07D-F6E21597B535}"/>
              </a:ext>
            </a:extLst>
          </p:cNvPr>
          <p:cNvSpPr>
            <a:spLocks noGrp="1"/>
          </p:cNvSpPr>
          <p:nvPr>
            <p:ph type="body" sz="quarter" idx="14"/>
          </p:nvPr>
        </p:nvSpPr>
        <p:spPr/>
        <p:txBody>
          <a:bodyPr/>
          <a:lstStyle/>
          <a:p>
            <a:r>
              <a:rPr lang="en-US"/>
              <a:t>07/01/2022 - 09/30/2022</a:t>
            </a:r>
          </a:p>
        </p:txBody>
      </p:sp>
      <p:sp>
        <p:nvSpPr>
          <p:cNvPr id="5" name="Footer Placeholder 4">
            <a:extLst>
              <a:ext uri="{FF2B5EF4-FFF2-40B4-BE49-F238E27FC236}">
                <a16:creationId xmlns:a16="http://schemas.microsoft.com/office/drawing/2014/main" id="{FC583CA8-6934-4C93-ADCC-6CA7CBAD32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2353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99DDA-4B62-46D7-B5FA-34C1559D9BF5}"/>
              </a:ext>
            </a:extLst>
          </p:cNvPr>
          <p:cNvSpPr>
            <a:spLocks noGrp="1"/>
          </p:cNvSpPr>
          <p:nvPr>
            <p:ph type="title"/>
          </p:nvPr>
        </p:nvSpPr>
        <p:spPr/>
        <p:txBody>
          <a:bodyPr/>
          <a:lstStyle/>
          <a:p>
            <a:r>
              <a:rPr lang="en-US"/>
              <a:t>Facebook Fans By City Table | All profiles</a:t>
            </a:r>
          </a:p>
        </p:txBody>
      </p:sp>
      <p:graphicFrame>
        <p:nvGraphicFramePr>
          <p:cNvPr id="5" name="Table Placeholder 4">
            <a:extLst>
              <a:ext uri="{FF2B5EF4-FFF2-40B4-BE49-F238E27FC236}">
                <a16:creationId xmlns:a16="http://schemas.microsoft.com/office/drawing/2014/main" id="{89F27295-E888-430E-9FA7-F508171F6C57}"/>
              </a:ext>
            </a:extLst>
          </p:cNvPr>
          <p:cNvGraphicFramePr>
            <a:graphicFrameLocks noGrp="1"/>
          </p:cNvGraphicFramePr>
          <p:nvPr>
            <p:ph type="tbl" sz="quarter" idx="13"/>
            <p:extLst>
              <p:ext uri="{D42A27DB-BD31-4B8C-83A1-F6EECF244321}">
                <p14:modId xmlns:p14="http://schemas.microsoft.com/office/powerpoint/2010/main" val="3416776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33038659"/>
                    </a:ext>
                  </a:extLst>
                </a:gridCol>
                <a:gridCol w="1645920">
                  <a:extLst>
                    <a:ext uri="{9D8B030D-6E8A-4147-A177-3AD203B41FA5}">
                      <a16:colId xmlns:a16="http://schemas.microsoft.com/office/drawing/2014/main" val="3208300860"/>
                    </a:ext>
                  </a:extLst>
                </a:gridCol>
                <a:gridCol w="1645920">
                  <a:extLst>
                    <a:ext uri="{9D8B030D-6E8A-4147-A177-3AD203B41FA5}">
                      <a16:colId xmlns:a16="http://schemas.microsoft.com/office/drawing/2014/main" val="1721133613"/>
                    </a:ext>
                  </a:extLst>
                </a:gridCol>
              </a:tblGrid>
              <a:tr h="370840">
                <a:tc>
                  <a:txBody>
                    <a:bodyPr/>
                    <a:lstStyle/>
                    <a:p>
                      <a:r>
                        <a:rPr lang="en-US" sz="1000"/>
                        <a:t>City</a:t>
                      </a:r>
                    </a:p>
                  </a:txBody>
                  <a:tcPr/>
                </a:tc>
                <a:tc>
                  <a:txBody>
                    <a:bodyPr/>
                    <a:lstStyle/>
                    <a:p>
                      <a:r>
                        <a:rPr lang="en-US" sz="1000"/>
                        <a:t>Fans</a:t>
                      </a:r>
                    </a:p>
                  </a:txBody>
                  <a:tcPr/>
                </a:tc>
                <a:tc>
                  <a:txBody>
                    <a:bodyPr/>
                    <a:lstStyle/>
                    <a:p>
                      <a:r>
                        <a:rPr lang="en-US" sz="1000"/>
                        <a:t>Share</a:t>
                      </a:r>
                    </a:p>
                  </a:txBody>
                  <a:tcPr/>
                </a:tc>
                <a:extLst>
                  <a:ext uri="{0D108BD9-81ED-4DB2-BD59-A6C34878D82A}">
                    <a16:rowId xmlns:a16="http://schemas.microsoft.com/office/drawing/2014/main" val="1625744060"/>
                  </a:ext>
                </a:extLst>
              </a:tr>
              <a:tr h="370840">
                <a:tc>
                  <a:txBody>
                    <a:bodyPr/>
                    <a:lstStyle/>
                    <a:p>
                      <a:r>
                        <a:rPr lang="en-US" sz="1000"/>
                        <a:t>London, UK</a:t>
                      </a:r>
                    </a:p>
                  </a:txBody>
                  <a:tcPr/>
                </a:tc>
                <a:tc>
                  <a:txBody>
                    <a:bodyPr/>
                    <a:lstStyle/>
                    <a:p>
                      <a:r>
                        <a:rPr lang="en-US" sz="1000"/>
                        <a:t>5451</a:t>
                      </a:r>
                    </a:p>
                  </a:txBody>
                  <a:tcPr/>
                </a:tc>
                <a:tc>
                  <a:txBody>
                    <a:bodyPr/>
                    <a:lstStyle/>
                    <a:p>
                      <a:r>
                        <a:rPr lang="en-US" sz="1000"/>
                        <a:t>12.1 %</a:t>
                      </a:r>
                    </a:p>
                  </a:txBody>
                  <a:tcPr/>
                </a:tc>
                <a:extLst>
                  <a:ext uri="{0D108BD9-81ED-4DB2-BD59-A6C34878D82A}">
                    <a16:rowId xmlns:a16="http://schemas.microsoft.com/office/drawing/2014/main" val="373691885"/>
                  </a:ext>
                </a:extLst>
              </a:tr>
              <a:tr h="370840">
                <a:tc>
                  <a:txBody>
                    <a:bodyPr/>
                    <a:lstStyle/>
                    <a:p>
                      <a:r>
                        <a:rPr lang="en-US" sz="1000"/>
                        <a:t>Leeds, UK</a:t>
                      </a:r>
                    </a:p>
                  </a:txBody>
                  <a:tcPr/>
                </a:tc>
                <a:tc>
                  <a:txBody>
                    <a:bodyPr/>
                    <a:lstStyle/>
                    <a:p>
                      <a:r>
                        <a:rPr lang="en-US" sz="1000"/>
                        <a:t>2746</a:t>
                      </a:r>
                    </a:p>
                  </a:txBody>
                  <a:tcPr/>
                </a:tc>
                <a:tc>
                  <a:txBody>
                    <a:bodyPr/>
                    <a:lstStyle/>
                    <a:p>
                      <a:r>
                        <a:rPr lang="en-US" sz="1000"/>
                        <a:t>6.1 %</a:t>
                      </a:r>
                    </a:p>
                  </a:txBody>
                  <a:tcPr/>
                </a:tc>
                <a:extLst>
                  <a:ext uri="{0D108BD9-81ED-4DB2-BD59-A6C34878D82A}">
                    <a16:rowId xmlns:a16="http://schemas.microsoft.com/office/drawing/2014/main" val="732732330"/>
                  </a:ext>
                </a:extLst>
              </a:tr>
              <a:tr h="370840">
                <a:tc>
                  <a:txBody>
                    <a:bodyPr/>
                    <a:lstStyle/>
                    <a:p>
                      <a:r>
                        <a:rPr lang="en-US" sz="1000"/>
                        <a:t>Bradford, UK</a:t>
                      </a:r>
                    </a:p>
                  </a:txBody>
                  <a:tcPr/>
                </a:tc>
                <a:tc>
                  <a:txBody>
                    <a:bodyPr/>
                    <a:lstStyle/>
                    <a:p>
                      <a:r>
                        <a:rPr lang="en-US" sz="1000"/>
                        <a:t>2368</a:t>
                      </a:r>
                    </a:p>
                  </a:txBody>
                  <a:tcPr/>
                </a:tc>
                <a:tc>
                  <a:txBody>
                    <a:bodyPr/>
                    <a:lstStyle/>
                    <a:p>
                      <a:r>
                        <a:rPr lang="en-US" sz="1000"/>
                        <a:t>5.3 %</a:t>
                      </a:r>
                    </a:p>
                  </a:txBody>
                  <a:tcPr/>
                </a:tc>
                <a:extLst>
                  <a:ext uri="{0D108BD9-81ED-4DB2-BD59-A6C34878D82A}">
                    <a16:rowId xmlns:a16="http://schemas.microsoft.com/office/drawing/2014/main" val="25804697"/>
                  </a:ext>
                </a:extLst>
              </a:tr>
              <a:tr h="370840">
                <a:tc>
                  <a:txBody>
                    <a:bodyPr/>
                    <a:lstStyle/>
                    <a:p>
                      <a:r>
                        <a:rPr lang="en-US" sz="1000"/>
                        <a:t>Manchester, UK</a:t>
                      </a:r>
                    </a:p>
                  </a:txBody>
                  <a:tcPr/>
                </a:tc>
                <a:tc>
                  <a:txBody>
                    <a:bodyPr/>
                    <a:lstStyle/>
                    <a:p>
                      <a:r>
                        <a:rPr lang="en-US" sz="1000"/>
                        <a:t>2234</a:t>
                      </a:r>
                    </a:p>
                  </a:txBody>
                  <a:tcPr/>
                </a:tc>
                <a:tc>
                  <a:txBody>
                    <a:bodyPr/>
                    <a:lstStyle/>
                    <a:p>
                      <a:r>
                        <a:rPr lang="en-US" sz="1000"/>
                        <a:t>5.0 %</a:t>
                      </a:r>
                    </a:p>
                  </a:txBody>
                  <a:tcPr/>
                </a:tc>
                <a:extLst>
                  <a:ext uri="{0D108BD9-81ED-4DB2-BD59-A6C34878D82A}">
                    <a16:rowId xmlns:a16="http://schemas.microsoft.com/office/drawing/2014/main" val="2948631634"/>
                  </a:ext>
                </a:extLst>
              </a:tr>
              <a:tr h="370840">
                <a:tc>
                  <a:txBody>
                    <a:bodyPr/>
                    <a:lstStyle/>
                    <a:p>
                      <a:r>
                        <a:rPr lang="en-US" sz="1000"/>
                        <a:t>Liverpool, UK</a:t>
                      </a:r>
                    </a:p>
                  </a:txBody>
                  <a:tcPr/>
                </a:tc>
                <a:tc>
                  <a:txBody>
                    <a:bodyPr/>
                    <a:lstStyle/>
                    <a:p>
                      <a:r>
                        <a:rPr lang="en-US" sz="1000"/>
                        <a:t>1654</a:t>
                      </a:r>
                    </a:p>
                  </a:txBody>
                  <a:tcPr/>
                </a:tc>
                <a:tc>
                  <a:txBody>
                    <a:bodyPr/>
                    <a:lstStyle/>
                    <a:p>
                      <a:r>
                        <a:rPr lang="en-US" sz="1000"/>
                        <a:t>3.7 %</a:t>
                      </a:r>
                    </a:p>
                  </a:txBody>
                  <a:tcPr/>
                </a:tc>
                <a:extLst>
                  <a:ext uri="{0D108BD9-81ED-4DB2-BD59-A6C34878D82A}">
                    <a16:rowId xmlns:a16="http://schemas.microsoft.com/office/drawing/2014/main" val="895833942"/>
                  </a:ext>
                </a:extLst>
              </a:tr>
              <a:tr h="370840">
                <a:tc>
                  <a:txBody>
                    <a:bodyPr/>
                    <a:lstStyle/>
                    <a:p>
                      <a:r>
                        <a:rPr lang="en-US" sz="1000"/>
                        <a:t>Barnsley, UK</a:t>
                      </a:r>
                    </a:p>
                  </a:txBody>
                  <a:tcPr/>
                </a:tc>
                <a:tc>
                  <a:txBody>
                    <a:bodyPr/>
                    <a:lstStyle/>
                    <a:p>
                      <a:r>
                        <a:rPr lang="en-US" sz="1000"/>
                        <a:t>1442</a:t>
                      </a:r>
                    </a:p>
                  </a:txBody>
                  <a:tcPr/>
                </a:tc>
                <a:tc>
                  <a:txBody>
                    <a:bodyPr/>
                    <a:lstStyle/>
                    <a:p>
                      <a:r>
                        <a:rPr lang="en-US" sz="1000"/>
                        <a:t>3.2 %</a:t>
                      </a:r>
                    </a:p>
                  </a:txBody>
                  <a:tcPr/>
                </a:tc>
                <a:extLst>
                  <a:ext uri="{0D108BD9-81ED-4DB2-BD59-A6C34878D82A}">
                    <a16:rowId xmlns:a16="http://schemas.microsoft.com/office/drawing/2014/main" val="1792096430"/>
                  </a:ext>
                </a:extLst>
              </a:tr>
              <a:tr h="370840">
                <a:tc>
                  <a:txBody>
                    <a:bodyPr/>
                    <a:lstStyle/>
                    <a:p>
                      <a:r>
                        <a:rPr lang="en-US" sz="1000"/>
                        <a:t>Birmingham, UK</a:t>
                      </a:r>
                    </a:p>
                  </a:txBody>
                  <a:tcPr/>
                </a:tc>
                <a:tc>
                  <a:txBody>
                    <a:bodyPr/>
                    <a:lstStyle/>
                    <a:p>
                      <a:r>
                        <a:rPr lang="en-US" sz="1000"/>
                        <a:t>1416</a:t>
                      </a:r>
                    </a:p>
                  </a:txBody>
                  <a:tcPr/>
                </a:tc>
                <a:tc>
                  <a:txBody>
                    <a:bodyPr/>
                    <a:lstStyle/>
                    <a:p>
                      <a:r>
                        <a:rPr lang="en-US" sz="1000"/>
                        <a:t>3.1 %</a:t>
                      </a:r>
                    </a:p>
                  </a:txBody>
                  <a:tcPr/>
                </a:tc>
                <a:extLst>
                  <a:ext uri="{0D108BD9-81ED-4DB2-BD59-A6C34878D82A}">
                    <a16:rowId xmlns:a16="http://schemas.microsoft.com/office/drawing/2014/main" val="4221949790"/>
                  </a:ext>
                </a:extLst>
              </a:tr>
              <a:tr h="370840">
                <a:tc>
                  <a:txBody>
                    <a:bodyPr/>
                    <a:lstStyle/>
                    <a:p>
                      <a:r>
                        <a:rPr lang="en-US" sz="1000"/>
                        <a:t>Glasgow, UK</a:t>
                      </a:r>
                    </a:p>
                  </a:txBody>
                  <a:tcPr/>
                </a:tc>
                <a:tc>
                  <a:txBody>
                    <a:bodyPr/>
                    <a:lstStyle/>
                    <a:p>
                      <a:r>
                        <a:rPr lang="en-US" sz="1000"/>
                        <a:t>1307</a:t>
                      </a:r>
                    </a:p>
                  </a:txBody>
                  <a:tcPr/>
                </a:tc>
                <a:tc>
                  <a:txBody>
                    <a:bodyPr/>
                    <a:lstStyle/>
                    <a:p>
                      <a:r>
                        <a:rPr lang="en-US" sz="1000"/>
                        <a:t>2.9 %</a:t>
                      </a:r>
                    </a:p>
                  </a:txBody>
                  <a:tcPr/>
                </a:tc>
                <a:extLst>
                  <a:ext uri="{0D108BD9-81ED-4DB2-BD59-A6C34878D82A}">
                    <a16:rowId xmlns:a16="http://schemas.microsoft.com/office/drawing/2014/main" val="4194821544"/>
                  </a:ext>
                </a:extLst>
              </a:tr>
              <a:tr h="370840">
                <a:tc>
                  <a:txBody>
                    <a:bodyPr/>
                    <a:lstStyle/>
                    <a:p>
                      <a:r>
                        <a:rPr lang="en-US" sz="1000"/>
                        <a:t>Sheffield, UK</a:t>
                      </a:r>
                    </a:p>
                  </a:txBody>
                  <a:tcPr/>
                </a:tc>
                <a:tc>
                  <a:txBody>
                    <a:bodyPr/>
                    <a:lstStyle/>
                    <a:p>
                      <a:r>
                        <a:rPr lang="en-US" sz="1000"/>
                        <a:t>1288</a:t>
                      </a:r>
                    </a:p>
                  </a:txBody>
                  <a:tcPr/>
                </a:tc>
                <a:tc>
                  <a:txBody>
                    <a:bodyPr/>
                    <a:lstStyle/>
                    <a:p>
                      <a:r>
                        <a:rPr lang="en-US" sz="1000"/>
                        <a:t>2.9 %</a:t>
                      </a:r>
                    </a:p>
                  </a:txBody>
                  <a:tcPr/>
                </a:tc>
                <a:extLst>
                  <a:ext uri="{0D108BD9-81ED-4DB2-BD59-A6C34878D82A}">
                    <a16:rowId xmlns:a16="http://schemas.microsoft.com/office/drawing/2014/main" val="4087946995"/>
                  </a:ext>
                </a:extLst>
              </a:tr>
              <a:tr h="370840">
                <a:tc>
                  <a:txBody>
                    <a:bodyPr/>
                    <a:lstStyle/>
                    <a:p>
                      <a:r>
                        <a:rPr lang="en-US" sz="1000"/>
                        <a:t>Bolton, UK</a:t>
                      </a:r>
                    </a:p>
                  </a:txBody>
                  <a:tcPr/>
                </a:tc>
                <a:tc>
                  <a:txBody>
                    <a:bodyPr/>
                    <a:lstStyle/>
                    <a:p>
                      <a:r>
                        <a:rPr lang="en-US" sz="1000"/>
                        <a:t>1098</a:t>
                      </a:r>
                    </a:p>
                  </a:txBody>
                  <a:tcPr/>
                </a:tc>
                <a:tc>
                  <a:txBody>
                    <a:bodyPr/>
                    <a:lstStyle/>
                    <a:p>
                      <a:r>
                        <a:rPr lang="en-US" sz="1000"/>
                        <a:t>2.4 %</a:t>
                      </a:r>
                    </a:p>
                  </a:txBody>
                  <a:tcPr/>
                </a:tc>
                <a:extLst>
                  <a:ext uri="{0D108BD9-81ED-4DB2-BD59-A6C34878D82A}">
                    <a16:rowId xmlns:a16="http://schemas.microsoft.com/office/drawing/2014/main" val="504752584"/>
                  </a:ext>
                </a:extLst>
              </a:tr>
            </a:tbl>
          </a:graphicData>
        </a:graphic>
      </p:graphicFrame>
      <p:sp>
        <p:nvSpPr>
          <p:cNvPr id="4" name="Text Placeholder 3">
            <a:extLst>
              <a:ext uri="{FF2B5EF4-FFF2-40B4-BE49-F238E27FC236}">
                <a16:creationId xmlns:a16="http://schemas.microsoft.com/office/drawing/2014/main" id="{3AC54A21-419C-4F36-8703-38DFB042D92A}"/>
              </a:ext>
            </a:extLst>
          </p:cNvPr>
          <p:cNvSpPr>
            <a:spLocks noGrp="1"/>
          </p:cNvSpPr>
          <p:nvPr>
            <p:ph type="body" sz="quarter" idx="14"/>
          </p:nvPr>
        </p:nvSpPr>
        <p:spPr/>
        <p:txBody>
          <a:bodyPr/>
          <a:lstStyle/>
          <a:p>
            <a:r>
              <a:rPr lang="en-US"/>
              <a:t>07/01/2022 - 09/30/2022</a:t>
            </a:r>
          </a:p>
        </p:txBody>
      </p:sp>
    </p:spTree>
    <p:extLst>
      <p:ext uri="{BB962C8B-B14F-4D97-AF65-F5344CB8AC3E}">
        <p14:creationId xmlns:p14="http://schemas.microsoft.com/office/powerpoint/2010/main" val="2520738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AA987-1B4A-4666-AC86-DC48578C3689}"/>
              </a:ext>
            </a:extLst>
          </p:cNvPr>
          <p:cNvSpPr>
            <a:spLocks noGrp="1"/>
          </p:cNvSpPr>
          <p:nvPr>
            <p:ph type="title"/>
          </p:nvPr>
        </p:nvSpPr>
        <p:spPr/>
        <p:txBody>
          <a:bodyPr/>
          <a:lstStyle/>
          <a:p>
            <a:r>
              <a:rPr lang="en-US"/>
              <a:t>Facebook Own Posts Table | All profiles - 1 of 5</a:t>
            </a:r>
          </a:p>
        </p:txBody>
      </p:sp>
      <p:graphicFrame>
        <p:nvGraphicFramePr>
          <p:cNvPr id="5" name="Table Placeholder 4">
            <a:extLst>
              <a:ext uri="{FF2B5EF4-FFF2-40B4-BE49-F238E27FC236}">
                <a16:creationId xmlns:a16="http://schemas.microsoft.com/office/drawing/2014/main" id="{E6219DD3-7C41-4809-B748-E3F4394BE904}"/>
              </a:ext>
            </a:extLst>
          </p:cNvPr>
          <p:cNvGraphicFramePr>
            <a:graphicFrameLocks noGrp="1"/>
          </p:cNvGraphicFramePr>
          <p:nvPr>
            <p:ph type="tbl" sz="quarter" idx="13"/>
            <p:extLst>
              <p:ext uri="{D42A27DB-BD31-4B8C-83A1-F6EECF244321}">
                <p14:modId xmlns:p14="http://schemas.microsoft.com/office/powerpoint/2010/main" val="4197498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42922495"/>
                    </a:ext>
                  </a:extLst>
                </a:gridCol>
                <a:gridCol w="2304288">
                  <a:extLst>
                    <a:ext uri="{9D8B030D-6E8A-4147-A177-3AD203B41FA5}">
                      <a16:colId xmlns:a16="http://schemas.microsoft.com/office/drawing/2014/main" val="1439928834"/>
                    </a:ext>
                  </a:extLst>
                </a:gridCol>
                <a:gridCol w="822960">
                  <a:extLst>
                    <a:ext uri="{9D8B030D-6E8A-4147-A177-3AD203B41FA5}">
                      <a16:colId xmlns:a16="http://schemas.microsoft.com/office/drawing/2014/main" val="2211722425"/>
                    </a:ext>
                  </a:extLst>
                </a:gridCol>
                <a:gridCol w="822960">
                  <a:extLst>
                    <a:ext uri="{9D8B030D-6E8A-4147-A177-3AD203B41FA5}">
                      <a16:colId xmlns:a16="http://schemas.microsoft.com/office/drawing/2014/main" val="3656693043"/>
                    </a:ext>
                  </a:extLst>
                </a:gridCol>
                <a:gridCol w="822960">
                  <a:extLst>
                    <a:ext uri="{9D8B030D-6E8A-4147-A177-3AD203B41FA5}">
                      <a16:colId xmlns:a16="http://schemas.microsoft.com/office/drawing/2014/main" val="3742214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2970976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- 2022-08-08 15:00:00</a:t>
                      </a:r>
                      <a:r>
                        <a:rPr kumimoji="0" lang="en-US" sz="1000" b="0" i="0" u="none" strike="noStrike" kern="1200" cap="none" spc="0" normalizeH="0" baseline="0" noProof="0">
                          <a:ln>
                            <a:noFill/>
                          </a:ln>
                          <a:solidFill>
                            <a:prstClr val="black"/>
                          </a:solidFill>
                          <a:effectLst/>
                          <a:uLnTx/>
                          <a:uFillTx/>
                          <a:latin typeface="+mn-lt"/>
                          <a:ea typeface="+mn-ea"/>
                          <a:cs typeface="+mn-cs"/>
                        </a:rPr>
                        <a:t>
 Today is #SPAMMusubiDay and we’ve got to admit adding rice and nori might just be one of the best things to ever happen to SPAM®. What’s your favorite way to enjoy a SPAM® Musubi?
Find more musubi inspiration on SPAM.com/recipes/musubi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297389706_8076905445667984_1880629226624304433_n.jpg?stp=dst-jpg_p720x720&amp;_nc_cat=108&amp;ccb=1-7&amp;_nc_sid=8024bb&amp;_nc_ohc=25gchlk0Rw0AX_bU2Zv&amp;_nc_ht=scontent-iad3-2.xx&amp;edm=AKIiGfEEAAAA&amp;oh=00_AT-PfpufBzhV-FsNTjNIizxytK4wENETzNvfSLtxKf9Crw&amp;oe=632500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98273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- 2022-09-13 13:30:02</a:t>
                      </a:r>
                      <a:r>
                        <a:rPr kumimoji="0" lang="en-US" sz="1000" b="0" i="0" u="none" strike="noStrike" kern="1200" cap="none" spc="0" normalizeH="0" baseline="0" noProof="0">
                          <a:ln>
                            <a:noFill/>
                          </a:ln>
                          <a:solidFill>
                            <a:prstClr val="black"/>
                          </a:solidFill>
                          <a:effectLst/>
                          <a:uLnTx/>
                          <a:uFillTx/>
                          <a:latin typeface="+mn-lt"/>
                          <a:ea typeface="+mn-ea"/>
                          <a:cs typeface="+mn-cs"/>
                        </a:rPr>
                        <a:t>
 SPAM® Classic ✔️
HORMEL® BLACK LABEL® Bacon ✔️
Eggs ✔️
Sushi Rice ✔️
Thai Peanut Sauce ✔️
Snack Size Nori ✔️
Makes for a SPAMTASTIC™ Breakfast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https://quintly-image-storage.s3.amazonaws.com/17ae4b3a70e3dd334ce253584b65bb45/bc0e37c3234a383ff65f196ed311dcc3.jpg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60310604"/>
                  </a:ext>
                </a:extLst>
              </a:tr>
            </a:tbl>
          </a:graphicData>
        </a:graphic>
      </p:graphicFrame>
      <p:sp>
        <p:nvSpPr>
          <p:cNvPr id="4" name="Text Placeholder 3">
            <a:extLst>
              <a:ext uri="{FF2B5EF4-FFF2-40B4-BE49-F238E27FC236}">
                <a16:creationId xmlns:a16="http://schemas.microsoft.com/office/drawing/2014/main" id="{361188BC-6F77-4533-A0CD-BBE9C84A1EA7}"/>
              </a:ext>
            </a:extLst>
          </p:cNvPr>
          <p:cNvSpPr>
            <a:spLocks noGrp="1"/>
          </p:cNvSpPr>
          <p:nvPr>
            <p:ph type="body" sz="quarter" idx="14"/>
          </p:nvPr>
        </p:nvSpPr>
        <p:spPr/>
        <p:txBody>
          <a:bodyPr/>
          <a:lstStyle/>
          <a:p>
            <a:r>
              <a:rPr lang="en-US"/>
              <a:t>07/01/2022 - 09/30/2022</a:t>
            </a:r>
          </a:p>
        </p:txBody>
      </p:sp>
    </p:spTree>
    <p:extLst>
      <p:ext uri="{BB962C8B-B14F-4D97-AF65-F5344CB8AC3E}">
        <p14:creationId xmlns:p14="http://schemas.microsoft.com/office/powerpoint/2010/main" val="1545354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97909-1B40-4304-95F6-40EC6E3A3AF6}"/>
              </a:ext>
            </a:extLst>
          </p:cNvPr>
          <p:cNvSpPr>
            <a:spLocks noGrp="1"/>
          </p:cNvSpPr>
          <p:nvPr>
            <p:ph type="title"/>
          </p:nvPr>
        </p:nvSpPr>
        <p:spPr/>
        <p:txBody>
          <a:bodyPr/>
          <a:lstStyle/>
          <a:p>
            <a:r>
              <a:rPr lang="en-US"/>
              <a:t>Facebook Own Posts Table | All profiles - 2 of 5</a:t>
            </a:r>
          </a:p>
        </p:txBody>
      </p:sp>
      <p:graphicFrame>
        <p:nvGraphicFramePr>
          <p:cNvPr id="5" name="Table Placeholder 4">
            <a:extLst>
              <a:ext uri="{FF2B5EF4-FFF2-40B4-BE49-F238E27FC236}">
                <a16:creationId xmlns:a16="http://schemas.microsoft.com/office/drawing/2014/main" id="{88A64968-8307-43FF-BE3C-5B57DF5CF09F}"/>
              </a:ext>
            </a:extLst>
          </p:cNvPr>
          <p:cNvGraphicFramePr>
            <a:graphicFrameLocks noGrp="1"/>
          </p:cNvGraphicFramePr>
          <p:nvPr>
            <p:ph type="tbl" sz="quarter" idx="13"/>
            <p:extLst>
              <p:ext uri="{D42A27DB-BD31-4B8C-83A1-F6EECF244321}">
                <p14:modId xmlns:p14="http://schemas.microsoft.com/office/powerpoint/2010/main" val="2291834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2008081"/>
                    </a:ext>
                  </a:extLst>
                </a:gridCol>
                <a:gridCol w="2304288">
                  <a:extLst>
                    <a:ext uri="{9D8B030D-6E8A-4147-A177-3AD203B41FA5}">
                      <a16:colId xmlns:a16="http://schemas.microsoft.com/office/drawing/2014/main" val="2048868795"/>
                    </a:ext>
                  </a:extLst>
                </a:gridCol>
                <a:gridCol w="822960">
                  <a:extLst>
                    <a:ext uri="{9D8B030D-6E8A-4147-A177-3AD203B41FA5}">
                      <a16:colId xmlns:a16="http://schemas.microsoft.com/office/drawing/2014/main" val="2030339629"/>
                    </a:ext>
                  </a:extLst>
                </a:gridCol>
                <a:gridCol w="822960">
                  <a:extLst>
                    <a:ext uri="{9D8B030D-6E8A-4147-A177-3AD203B41FA5}">
                      <a16:colId xmlns:a16="http://schemas.microsoft.com/office/drawing/2014/main" val="40798046"/>
                    </a:ext>
                  </a:extLst>
                </a:gridCol>
                <a:gridCol w="822960">
                  <a:extLst>
                    <a:ext uri="{9D8B030D-6E8A-4147-A177-3AD203B41FA5}">
                      <a16:colId xmlns:a16="http://schemas.microsoft.com/office/drawing/2014/main" val="1987688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772247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- 2022-09-04 17:00:00</a:t>
                      </a:r>
                      <a:r>
                        <a:rPr kumimoji="0" lang="en-US" sz="1000" b="0" i="0" u="none" strike="noStrike" kern="1200" cap="none" spc="0" normalizeH="0" baseline="0" noProof="0">
                          <a:ln>
                            <a:noFill/>
                          </a:ln>
                          <a:solidFill>
                            <a:prstClr val="black"/>
                          </a:solidFill>
                          <a:effectLst/>
                          <a:uLnTx/>
                          <a:uFillTx/>
                          <a:latin typeface="+mn-lt"/>
                          <a:ea typeface="+mn-ea"/>
                          <a:cs typeface="+mn-cs"/>
                        </a:rPr>
                        <a:t>
 The iconic SPAMBURGER™ Hamburger features a sizzled slice of SPAM® Classic, cheese, lettuce, and ketchup on a sesame seed bun. Find the recipe here: https://www.spam.com/recipes/classic-spamburger-hamburger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https://quintly-image-storage.s3.amazonaws.com/17ae4b3a70e3dd334ce253584b65bb45/0b0975b4cab04aae6392f68573771de2.jpg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53247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- 2022-09-08 06:00:02</a:t>
                      </a:r>
                      <a:r>
                        <a:rPr kumimoji="0" lang="en-US" sz="1000" b="0" i="0" u="none" strike="noStrike" kern="1200" cap="none" spc="0" normalizeH="0" baseline="0" noProof="0">
                          <a:ln>
                            <a:noFill/>
                          </a:ln>
                          <a:solidFill>
                            <a:prstClr val="black"/>
                          </a:solidFill>
                          <a:effectLst/>
                          <a:uLnTx/>
                          <a:uFillTx/>
                          <a:latin typeface="+mn-lt"/>
                          <a:ea typeface="+mn-ea"/>
                          <a:cs typeface="+mn-cs"/>
                        </a:rPr>
                        <a:t>
 This ad from the 70’s says exactly what it does on the tin. A can of SPAM® Chopped Pork and Ham still goes a long way in these purse-testing times. It’s all down to its rich flavour. Throughout September we’ll be reminding you just what you can do. And showing you how to get MMMORE out of a can. https://www.spam-uk.com/recipes/ #thinkoutsidethecan #getmoreoutofacan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https://quintly-image-storage.s3.amazonaws.com/8e716dd53c6d37d3c29844a7b931f771/005d7576b1274f9c646e0c0273e9a1d1.jpg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81171211"/>
                  </a:ext>
                </a:extLst>
              </a:tr>
            </a:tbl>
          </a:graphicData>
        </a:graphic>
      </p:graphicFrame>
      <p:sp>
        <p:nvSpPr>
          <p:cNvPr id="4" name="Text Placeholder 3">
            <a:extLst>
              <a:ext uri="{FF2B5EF4-FFF2-40B4-BE49-F238E27FC236}">
                <a16:creationId xmlns:a16="http://schemas.microsoft.com/office/drawing/2014/main" id="{F4CE8A51-C5EF-4C36-A4B0-E05B74F5ABBD}"/>
              </a:ext>
            </a:extLst>
          </p:cNvPr>
          <p:cNvSpPr>
            <a:spLocks noGrp="1"/>
          </p:cNvSpPr>
          <p:nvPr>
            <p:ph type="body" sz="quarter" idx="14"/>
          </p:nvPr>
        </p:nvSpPr>
        <p:spPr/>
        <p:txBody>
          <a:bodyPr/>
          <a:lstStyle/>
          <a:p>
            <a:r>
              <a:rPr lang="en-US"/>
              <a:t>07/01/2022 - 09/30/2022</a:t>
            </a:r>
          </a:p>
        </p:txBody>
      </p:sp>
    </p:spTree>
    <p:extLst>
      <p:ext uri="{BB962C8B-B14F-4D97-AF65-F5344CB8AC3E}">
        <p14:creationId xmlns:p14="http://schemas.microsoft.com/office/powerpoint/2010/main" val="651564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F8AFD-6B58-4F8D-90A1-088833DD8D35}"/>
              </a:ext>
            </a:extLst>
          </p:cNvPr>
          <p:cNvSpPr>
            <a:spLocks noGrp="1"/>
          </p:cNvSpPr>
          <p:nvPr>
            <p:ph type="title"/>
          </p:nvPr>
        </p:nvSpPr>
        <p:spPr/>
        <p:txBody>
          <a:bodyPr/>
          <a:lstStyle/>
          <a:p>
            <a:r>
              <a:rPr lang="en-US"/>
              <a:t>Facebook Own Posts Table | All profiles - 3 of 5</a:t>
            </a:r>
          </a:p>
        </p:txBody>
      </p:sp>
      <p:graphicFrame>
        <p:nvGraphicFramePr>
          <p:cNvPr id="5" name="Table Placeholder 4">
            <a:extLst>
              <a:ext uri="{FF2B5EF4-FFF2-40B4-BE49-F238E27FC236}">
                <a16:creationId xmlns:a16="http://schemas.microsoft.com/office/drawing/2014/main" id="{43604F92-8626-49AF-99B9-CD69DDAEA9DA}"/>
              </a:ext>
            </a:extLst>
          </p:cNvPr>
          <p:cNvGraphicFramePr>
            <a:graphicFrameLocks noGrp="1"/>
          </p:cNvGraphicFramePr>
          <p:nvPr>
            <p:ph type="tbl" sz="quarter" idx="13"/>
            <p:extLst>
              <p:ext uri="{D42A27DB-BD31-4B8C-83A1-F6EECF244321}">
                <p14:modId xmlns:p14="http://schemas.microsoft.com/office/powerpoint/2010/main" val="2618538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68464915"/>
                    </a:ext>
                  </a:extLst>
                </a:gridCol>
                <a:gridCol w="2304288">
                  <a:extLst>
                    <a:ext uri="{9D8B030D-6E8A-4147-A177-3AD203B41FA5}">
                      <a16:colId xmlns:a16="http://schemas.microsoft.com/office/drawing/2014/main" val="2127150285"/>
                    </a:ext>
                  </a:extLst>
                </a:gridCol>
                <a:gridCol w="822960">
                  <a:extLst>
                    <a:ext uri="{9D8B030D-6E8A-4147-A177-3AD203B41FA5}">
                      <a16:colId xmlns:a16="http://schemas.microsoft.com/office/drawing/2014/main" val="635062249"/>
                    </a:ext>
                  </a:extLst>
                </a:gridCol>
                <a:gridCol w="822960">
                  <a:extLst>
                    <a:ext uri="{9D8B030D-6E8A-4147-A177-3AD203B41FA5}">
                      <a16:colId xmlns:a16="http://schemas.microsoft.com/office/drawing/2014/main" val="2454060323"/>
                    </a:ext>
                  </a:extLst>
                </a:gridCol>
                <a:gridCol w="822960">
                  <a:extLst>
                    <a:ext uri="{9D8B030D-6E8A-4147-A177-3AD203B41FA5}">
                      <a16:colId xmlns:a16="http://schemas.microsoft.com/office/drawing/2014/main" val="743507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445203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- 2022-09-27 06:00:04</a:t>
                      </a:r>
                      <a:r>
                        <a:rPr kumimoji="0" lang="en-US" sz="1000" b="0" i="0" u="none" strike="noStrike" kern="1200" cap="none" spc="0" normalizeH="0" baseline="0" noProof="0">
                          <a:ln>
                            <a:noFill/>
                          </a:ln>
                          <a:solidFill>
                            <a:prstClr val="black"/>
                          </a:solidFill>
                          <a:effectLst/>
                          <a:uLnTx/>
                          <a:uFillTx/>
                          <a:latin typeface="+mn-lt"/>
                          <a:ea typeface="+mn-ea"/>
                          <a:cs typeface="+mn-cs"/>
                        </a:rPr>
                        <a:t>
 The rich taste of SPAM® Chopped Pork and Ham makes any meal heartier. Try it in this indulgent autumn classic with leek, cream cheese and mushroom. And amazing value...SPAM® and Leek Pie...
🛒 Total recipe cost £4.75
😋 Serves 6
🍴 Cost per person 79p
https://www.spam-uk.com/recipe/spam-and-leek-pie/ Get MMMORE out of a can. #thinkoutsidethecan #getmoreoutofacan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https://quintly-image-storage.s3.amazonaws.com/8e716dd53c6d37d3c29844a7b931f771/fba7ddb5fa86d8f67f09158abbb31dc5.jpg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88475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- 2022-08-18 06:00:05</a:t>
                      </a:r>
                      <a:r>
                        <a:rPr kumimoji="0" lang="en-US" sz="1000" b="0" i="0" u="none" strike="noStrike" kern="1200" cap="none" spc="0" normalizeH="0" baseline="0" noProof="0">
                          <a:ln>
                            <a:noFill/>
                          </a:ln>
                          <a:solidFill>
                            <a:prstClr val="black"/>
                          </a:solidFill>
                          <a:effectLst/>
                          <a:uLnTx/>
                          <a:uFillTx/>
                          <a:latin typeface="+mn-lt"/>
                          <a:ea typeface="+mn-ea"/>
                          <a:cs typeface="+mn-cs"/>
                        </a:rPr>
                        <a:t>
 To enter… https://www.spam-competitions.co.uk/ 
Your chance to win the ultimate in summer footwear. We have 4 pairs to give away. All you have to do, to have a chance to win a pair, is send us a picture of your SPAM® can on holiday. Keep a SPAM® can handy wherever you go. Discover more here https://www.spam-competitions.co.uk/ #getthecanout
Week 3 prize draw starts 18th August 2022 and the closing date will be 23rd August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https://quintly-image-storage.s3.amazonaws.com/8e716dd53c6d37d3c29844a7b931f771/9fbeb9524b0269c85c25f1a593c2ed90.jpg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34906906"/>
                  </a:ext>
                </a:extLst>
              </a:tr>
            </a:tbl>
          </a:graphicData>
        </a:graphic>
      </p:graphicFrame>
      <p:sp>
        <p:nvSpPr>
          <p:cNvPr id="4" name="Text Placeholder 3">
            <a:extLst>
              <a:ext uri="{FF2B5EF4-FFF2-40B4-BE49-F238E27FC236}">
                <a16:creationId xmlns:a16="http://schemas.microsoft.com/office/drawing/2014/main" id="{43962476-2A97-4BFF-9BB6-CC98295A45C9}"/>
              </a:ext>
            </a:extLst>
          </p:cNvPr>
          <p:cNvSpPr>
            <a:spLocks noGrp="1"/>
          </p:cNvSpPr>
          <p:nvPr>
            <p:ph type="body" sz="quarter" idx="14"/>
          </p:nvPr>
        </p:nvSpPr>
        <p:spPr/>
        <p:txBody>
          <a:bodyPr/>
          <a:lstStyle/>
          <a:p>
            <a:r>
              <a:rPr lang="en-US"/>
              <a:t>07/01/2022 - 09/30/2022</a:t>
            </a:r>
          </a:p>
        </p:txBody>
      </p:sp>
    </p:spTree>
    <p:extLst>
      <p:ext uri="{BB962C8B-B14F-4D97-AF65-F5344CB8AC3E}">
        <p14:creationId xmlns:p14="http://schemas.microsoft.com/office/powerpoint/2010/main" val="3455728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8351D-3A37-4EC7-9615-CB1DCD6DC85D}"/>
              </a:ext>
            </a:extLst>
          </p:cNvPr>
          <p:cNvSpPr>
            <a:spLocks noGrp="1"/>
          </p:cNvSpPr>
          <p:nvPr>
            <p:ph type="title"/>
          </p:nvPr>
        </p:nvSpPr>
        <p:spPr/>
        <p:txBody>
          <a:bodyPr/>
          <a:lstStyle/>
          <a:p>
            <a:r>
              <a:rPr lang="en-US"/>
              <a:t>Facebook Own Posts Table | All profiles - 4 of 5</a:t>
            </a:r>
          </a:p>
        </p:txBody>
      </p:sp>
      <p:graphicFrame>
        <p:nvGraphicFramePr>
          <p:cNvPr id="5" name="Table Placeholder 4">
            <a:extLst>
              <a:ext uri="{FF2B5EF4-FFF2-40B4-BE49-F238E27FC236}">
                <a16:creationId xmlns:a16="http://schemas.microsoft.com/office/drawing/2014/main" id="{19C5F8BE-31F5-4EEC-B672-A2BC62B44641}"/>
              </a:ext>
            </a:extLst>
          </p:cNvPr>
          <p:cNvGraphicFramePr>
            <a:graphicFrameLocks noGrp="1"/>
          </p:cNvGraphicFramePr>
          <p:nvPr>
            <p:ph type="tbl" sz="quarter" idx="13"/>
            <p:extLst>
              <p:ext uri="{D42A27DB-BD31-4B8C-83A1-F6EECF244321}">
                <p14:modId xmlns:p14="http://schemas.microsoft.com/office/powerpoint/2010/main" val="2099253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44382279"/>
                    </a:ext>
                  </a:extLst>
                </a:gridCol>
                <a:gridCol w="2304288">
                  <a:extLst>
                    <a:ext uri="{9D8B030D-6E8A-4147-A177-3AD203B41FA5}">
                      <a16:colId xmlns:a16="http://schemas.microsoft.com/office/drawing/2014/main" val="2530119823"/>
                    </a:ext>
                  </a:extLst>
                </a:gridCol>
                <a:gridCol w="822960">
                  <a:extLst>
                    <a:ext uri="{9D8B030D-6E8A-4147-A177-3AD203B41FA5}">
                      <a16:colId xmlns:a16="http://schemas.microsoft.com/office/drawing/2014/main" val="2096921178"/>
                    </a:ext>
                  </a:extLst>
                </a:gridCol>
                <a:gridCol w="822960">
                  <a:extLst>
                    <a:ext uri="{9D8B030D-6E8A-4147-A177-3AD203B41FA5}">
                      <a16:colId xmlns:a16="http://schemas.microsoft.com/office/drawing/2014/main" val="4081180180"/>
                    </a:ext>
                  </a:extLst>
                </a:gridCol>
                <a:gridCol w="822960">
                  <a:extLst>
                    <a:ext uri="{9D8B030D-6E8A-4147-A177-3AD203B41FA5}">
                      <a16:colId xmlns:a16="http://schemas.microsoft.com/office/drawing/2014/main" val="2253854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2154764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- 2022-08-25 11:37:00</a:t>
                      </a:r>
                      <a:r>
                        <a:rPr kumimoji="0" lang="en-US" sz="1000" b="0" i="0" u="none" strike="noStrike" kern="1200" cap="none" spc="0" normalizeH="0" baseline="0" noProof="0">
                          <a:ln>
                            <a:noFill/>
                          </a:ln>
                          <a:solidFill>
                            <a:prstClr val="black"/>
                          </a:solidFill>
                          <a:effectLst/>
                          <a:uLnTx/>
                          <a:uFillTx/>
                          <a:latin typeface="+mn-lt"/>
                          <a:ea typeface="+mn-ea"/>
                          <a:cs typeface="+mn-cs"/>
                        </a:rPr>
                        <a:t>
 To enter… https://www.spam-competitions.co.uk/ 
Your chance to win a retro SPAM® brand T-shirt, as modelled by Johnny himself! We have 20 to give away. All you have to do for a chance to win one is send us a picture of your SPAM® can on holiday somewhere. Keep a SPAM® can handy wherever you go. Discover more here https://www.spam-competitions.co.uk/ #getthecanout
Week 4 prize draw starts 25th August 2022 and the closing date will be 30th August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https://quintly-image-storage.s3.amazonaws.com/8e716dd53c6d37d3c29844a7b931f771/d57819f2f3755ef53157355494168dc0.jpg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04824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- 2022-07-05 17:50:22</a:t>
                      </a:r>
                      <a:r>
                        <a:rPr kumimoji="0" lang="en-US" sz="1000" b="0" i="0" u="none" strike="noStrike" kern="1200" cap="none" spc="0" normalizeH="0" baseline="0" noProof="0">
                          <a:ln>
                            <a:noFill/>
                          </a:ln>
                          <a:solidFill>
                            <a:prstClr val="black"/>
                          </a:solidFill>
                          <a:effectLst/>
                          <a:uLnTx/>
                          <a:uFillTx/>
                          <a:latin typeface="+mn-lt"/>
                          <a:ea typeface="+mn-ea"/>
                          <a:cs typeface="+mn-cs"/>
                        </a:rPr>
                        <a:t>
 Here's to 85 amazing years!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291753151_416156993794336_4988565320062896903_n.jpg?stp=dst-jpg_p720x720&amp;_nc_cat=106&amp;ccb=1-7&amp;_nc_sid=ad6a45&amp;_nc_ohc=9Lxh01MaE_0AX9HL1vF&amp;_nc_ht=scontent-iad3-2.xx&amp;edm=AKIiGfEEAAAA&amp;oh=00_AT-Fl_7nLsSB7KaeQWyC0KfrLpyZHGWR8WlvCpAdMvdiaA&amp;oe=63252F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72982827"/>
                  </a:ext>
                </a:extLst>
              </a:tr>
            </a:tbl>
          </a:graphicData>
        </a:graphic>
      </p:graphicFrame>
      <p:sp>
        <p:nvSpPr>
          <p:cNvPr id="4" name="Text Placeholder 3">
            <a:extLst>
              <a:ext uri="{FF2B5EF4-FFF2-40B4-BE49-F238E27FC236}">
                <a16:creationId xmlns:a16="http://schemas.microsoft.com/office/drawing/2014/main" id="{54A244F6-3AA9-4F19-BD75-5D559D1FA0F3}"/>
              </a:ext>
            </a:extLst>
          </p:cNvPr>
          <p:cNvSpPr>
            <a:spLocks noGrp="1"/>
          </p:cNvSpPr>
          <p:nvPr>
            <p:ph type="body" sz="quarter" idx="14"/>
          </p:nvPr>
        </p:nvSpPr>
        <p:spPr/>
        <p:txBody>
          <a:bodyPr/>
          <a:lstStyle/>
          <a:p>
            <a:r>
              <a:rPr lang="en-US"/>
              <a:t>07/01/2022 - 09/30/2022</a:t>
            </a:r>
          </a:p>
        </p:txBody>
      </p:sp>
    </p:spTree>
    <p:extLst>
      <p:ext uri="{BB962C8B-B14F-4D97-AF65-F5344CB8AC3E}">
        <p14:creationId xmlns:p14="http://schemas.microsoft.com/office/powerpoint/2010/main" val="765231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B0C3D-5F46-4828-8698-033E83E17785}"/>
              </a:ext>
            </a:extLst>
          </p:cNvPr>
          <p:cNvSpPr>
            <a:spLocks noGrp="1"/>
          </p:cNvSpPr>
          <p:nvPr>
            <p:ph type="title"/>
          </p:nvPr>
        </p:nvSpPr>
        <p:spPr/>
        <p:txBody>
          <a:bodyPr/>
          <a:lstStyle/>
          <a:p>
            <a:r>
              <a:rPr lang="en-US"/>
              <a:t>Facebook Own Posts Table | All profiles - 5 of 5</a:t>
            </a:r>
          </a:p>
        </p:txBody>
      </p:sp>
      <p:graphicFrame>
        <p:nvGraphicFramePr>
          <p:cNvPr id="5" name="Table Placeholder 4">
            <a:extLst>
              <a:ext uri="{FF2B5EF4-FFF2-40B4-BE49-F238E27FC236}">
                <a16:creationId xmlns:a16="http://schemas.microsoft.com/office/drawing/2014/main" id="{C871D032-28D2-40C5-9E86-9C52406B34D0}"/>
              </a:ext>
            </a:extLst>
          </p:cNvPr>
          <p:cNvGraphicFramePr>
            <a:graphicFrameLocks noGrp="1"/>
          </p:cNvGraphicFramePr>
          <p:nvPr>
            <p:ph type="tbl" sz="quarter" idx="13"/>
            <p:extLst>
              <p:ext uri="{D42A27DB-BD31-4B8C-83A1-F6EECF244321}">
                <p14:modId xmlns:p14="http://schemas.microsoft.com/office/powerpoint/2010/main" val="1442516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92667677"/>
                    </a:ext>
                  </a:extLst>
                </a:gridCol>
                <a:gridCol w="2304288">
                  <a:extLst>
                    <a:ext uri="{9D8B030D-6E8A-4147-A177-3AD203B41FA5}">
                      <a16:colId xmlns:a16="http://schemas.microsoft.com/office/drawing/2014/main" val="1310020321"/>
                    </a:ext>
                  </a:extLst>
                </a:gridCol>
                <a:gridCol w="822960">
                  <a:extLst>
                    <a:ext uri="{9D8B030D-6E8A-4147-A177-3AD203B41FA5}">
                      <a16:colId xmlns:a16="http://schemas.microsoft.com/office/drawing/2014/main" val="337718406"/>
                    </a:ext>
                  </a:extLst>
                </a:gridCol>
                <a:gridCol w="822960">
                  <a:extLst>
                    <a:ext uri="{9D8B030D-6E8A-4147-A177-3AD203B41FA5}">
                      <a16:colId xmlns:a16="http://schemas.microsoft.com/office/drawing/2014/main" val="2731049778"/>
                    </a:ext>
                  </a:extLst>
                </a:gridCol>
                <a:gridCol w="822960">
                  <a:extLst>
                    <a:ext uri="{9D8B030D-6E8A-4147-A177-3AD203B41FA5}">
                      <a16:colId xmlns:a16="http://schemas.microsoft.com/office/drawing/2014/main" val="1789161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934382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- 2022-08-10 06:00:03</a:t>
                      </a:r>
                      <a:r>
                        <a:rPr kumimoji="0" lang="en-US" sz="1000" b="0" i="0" u="none" strike="noStrike" kern="1200" cap="none" spc="0" normalizeH="0" baseline="0" noProof="0">
                          <a:ln>
                            <a:noFill/>
                          </a:ln>
                          <a:solidFill>
                            <a:prstClr val="black"/>
                          </a:solidFill>
                          <a:effectLst/>
                          <a:uLnTx/>
                          <a:uFillTx/>
                          <a:latin typeface="+mn-lt"/>
                          <a:ea typeface="+mn-ea"/>
                          <a:cs typeface="+mn-cs"/>
                        </a:rPr>
                        <a:t>
 …And we had a plan…Follow Johnny’s adventures each week in the Lakes in August where he'll be cooking his great SPAM® recipes and where we’ll also be giving away coveted SPAM® merchandise. Find more details and the recipes we cooked up at https://www.spam-competitions.co.uk/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39.30808-6/298370131_5662150350482508_4928362611056699115_n.jpg?stp=dst-jpg_p720x720&amp;_nc_cat=108&amp;ccb=1-7&amp;_nc_sid=8024bb&amp;_nc_ohc=zUW0J1g8pE0AX_MUz66&amp;_nc_ht=scontent-lga3-1.xx&amp;edm=AKIiGfEEAAAA&amp;oh=00_AT8Y7NKYIsmJq1s0dJoIq2iwIbGJzR99Yc4nMdplz_ie1w&amp;oe=632439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04964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- 2022-08-05 06:00:02</a:t>
                      </a:r>
                      <a:r>
                        <a:rPr kumimoji="0" lang="en-US" sz="1000" b="0" i="0" u="none" strike="noStrike" kern="1200" cap="none" spc="0" normalizeH="0" baseline="0" noProof="0">
                          <a:ln>
                            <a:noFill/>
                          </a:ln>
                          <a:solidFill>
                            <a:prstClr val="black"/>
                          </a:solidFill>
                          <a:effectLst/>
                          <a:uLnTx/>
                          <a:uFillTx/>
                          <a:latin typeface="+mn-lt"/>
                          <a:ea typeface="+mn-ea"/>
                          <a:cs typeface="+mn-cs"/>
                        </a:rPr>
                        <a:t>
 To enter… https://www.spam-competitions.co.uk/ 
Are you sitting down? You could have the chance to 
win one of these 4 branded SPAM® camping chairs. All you have to do is get your can out and send us your pics. Keep a SPAM® can handy wherever you go. Discover more here https://www.spam-competitions.co.uk/ #getthecanout
Week 1 prize draw starts 4th August 2022 and the closing date will be 9th August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39.30808-6/297468756_5645984745432402_7325801079862487104_n.jpg?stp=dst-jpg_p720x720&amp;_nc_cat=105&amp;ccb=1-7&amp;_nc_sid=8024bb&amp;_nc_ohc=2wMBpJAwzrgAX_blHRg&amp;_nc_ht=scontent-lga3-1.xx&amp;edm=AKIiGfEEAAAA&amp;oh=00_AT8Ae7BCd8YRoaYA_4b_P-jtxcTOZFLH4hMplgg5pDcaug&amp;oe=6324D6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02380525"/>
                  </a:ext>
                </a:extLst>
              </a:tr>
            </a:tbl>
          </a:graphicData>
        </a:graphic>
      </p:graphicFrame>
      <p:sp>
        <p:nvSpPr>
          <p:cNvPr id="4" name="Text Placeholder 3">
            <a:extLst>
              <a:ext uri="{FF2B5EF4-FFF2-40B4-BE49-F238E27FC236}">
                <a16:creationId xmlns:a16="http://schemas.microsoft.com/office/drawing/2014/main" id="{89CAE371-BA64-4F8C-AC30-045FC11ED943}"/>
              </a:ext>
            </a:extLst>
          </p:cNvPr>
          <p:cNvSpPr>
            <a:spLocks noGrp="1"/>
          </p:cNvSpPr>
          <p:nvPr>
            <p:ph type="body" sz="quarter" idx="14"/>
          </p:nvPr>
        </p:nvSpPr>
        <p:spPr/>
        <p:txBody>
          <a:bodyPr/>
          <a:lstStyle/>
          <a:p>
            <a:r>
              <a:rPr lang="en-US"/>
              <a:t>07/01/2022 - 09/30/2022</a:t>
            </a:r>
          </a:p>
        </p:txBody>
      </p:sp>
    </p:spTree>
    <p:extLst>
      <p:ext uri="{BB962C8B-B14F-4D97-AF65-F5344CB8AC3E}">
        <p14:creationId xmlns:p14="http://schemas.microsoft.com/office/powerpoint/2010/main" val="8278457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EE011-2AA2-4558-AC22-8D14D77911CA}"/>
              </a:ext>
            </a:extLst>
          </p:cNvPr>
          <p:cNvSpPr>
            <a:spLocks noGrp="1"/>
          </p:cNvSpPr>
          <p:nvPr>
            <p:ph type="title"/>
          </p:nvPr>
        </p:nvSpPr>
        <p:spPr/>
        <p:txBody>
          <a:bodyPr/>
          <a:lstStyle/>
          <a:p>
            <a:r>
              <a:rPr lang="en-US"/>
              <a:t>Facebook Videos Table | All profiles - 1 of 4</a:t>
            </a:r>
          </a:p>
        </p:txBody>
      </p:sp>
      <p:graphicFrame>
        <p:nvGraphicFramePr>
          <p:cNvPr id="5" name="Table Placeholder 4">
            <a:extLst>
              <a:ext uri="{FF2B5EF4-FFF2-40B4-BE49-F238E27FC236}">
                <a16:creationId xmlns:a16="http://schemas.microsoft.com/office/drawing/2014/main" id="{08CA72EF-166F-47E6-9D80-2CBC8B9DE5DD}"/>
              </a:ext>
            </a:extLst>
          </p:cNvPr>
          <p:cNvGraphicFramePr>
            <a:graphicFrameLocks noGrp="1"/>
          </p:cNvGraphicFramePr>
          <p:nvPr>
            <p:ph type="tbl" sz="quarter" idx="13"/>
            <p:extLst>
              <p:ext uri="{D42A27DB-BD31-4B8C-83A1-F6EECF244321}">
                <p14:modId xmlns:p14="http://schemas.microsoft.com/office/powerpoint/2010/main" val="1437401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093132078"/>
                    </a:ext>
                  </a:extLst>
                </a:gridCol>
                <a:gridCol w="2633472">
                  <a:extLst>
                    <a:ext uri="{9D8B030D-6E8A-4147-A177-3AD203B41FA5}">
                      <a16:colId xmlns:a16="http://schemas.microsoft.com/office/drawing/2014/main" val="1934789677"/>
                    </a:ext>
                  </a:extLst>
                </a:gridCol>
                <a:gridCol w="987552">
                  <a:extLst>
                    <a:ext uri="{9D8B030D-6E8A-4147-A177-3AD203B41FA5}">
                      <a16:colId xmlns:a16="http://schemas.microsoft.com/office/drawing/2014/main" val="140035849"/>
                    </a:ext>
                  </a:extLst>
                </a:gridCol>
                <a:gridCol w="987552">
                  <a:extLst>
                    <a:ext uri="{9D8B030D-6E8A-4147-A177-3AD203B41FA5}">
                      <a16:colId xmlns:a16="http://schemas.microsoft.com/office/drawing/2014/main" val="2722360812"/>
                    </a:ext>
                  </a:extLst>
                </a:gridCol>
                <a:gridCol w="987552">
                  <a:extLst>
                    <a:ext uri="{9D8B030D-6E8A-4147-A177-3AD203B41FA5}">
                      <a16:colId xmlns:a16="http://schemas.microsoft.com/office/drawing/2014/main" val="2873390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1272860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- 2022-08-19 15:31:15</a:t>
                      </a:r>
                      <a:r>
                        <a:rPr kumimoji="0" lang="en-US" sz="1000" b="0" i="0" u="none" strike="noStrike" kern="1200" cap="none" spc="0" normalizeH="0" baseline="0" noProof="0">
                          <a:ln>
                            <a:noFill/>
                          </a:ln>
                          <a:solidFill>
                            <a:prstClr val="black"/>
                          </a:solidFill>
                          <a:effectLst/>
                          <a:uLnTx/>
                          <a:uFillTx/>
                          <a:latin typeface="+mn-lt"/>
                          <a:ea typeface="+mn-ea"/>
                          <a:cs typeface="+mn-cs"/>
                        </a:rPr>
                        <a:t>
 It’s a spectacular setting. It’s a beautiful morning. And nothing makes it more perfect than the sound of frying and a breakfast of SPAM® Chopped Pork and Ham. Drink in the scenery. Savour the flavour. And remember to send us some pics, you could win some fantastic SPAM® merchandise https://www.spam-competitions.co.uk/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300084479_448350030536258_1311796324492661539_n.jpg?stp=dst-jpg_p168x128&amp;_nc_cat=103&amp;ccb=1-7&amp;_nc_sid=08861d&amp;_nc_ohc=y8MRgcrC9IwAX_904j1&amp;_nc_ht=scontent-iad3-1.xx&amp;edm=AGz5Y0wEAAAA&amp;oh=00_AT-zCtAitYqIQOZCixNsa7YPV9bRolQnuzX7sj4yLYKFNQ&amp;oe=634AF27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a:t>
                      </a:r>
                    </a:p>
                  </a:txBody>
                  <a:tcPr/>
                </a:tc>
                <a:extLst>
                  <a:ext uri="{0D108BD9-81ED-4DB2-BD59-A6C34878D82A}">
                    <a16:rowId xmlns:a16="http://schemas.microsoft.com/office/drawing/2014/main" val="2997390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- 2022-08-25 12:48:57</a:t>
                      </a:r>
                      <a:r>
                        <a:rPr kumimoji="0" lang="en-US" sz="1000" b="0" i="0" u="none" strike="noStrike" kern="1200" cap="none" spc="0" normalizeH="0" baseline="0" noProof="0">
                          <a:ln>
                            <a:noFill/>
                          </a:ln>
                          <a:solidFill>
                            <a:prstClr val="black"/>
                          </a:solidFill>
                          <a:effectLst/>
                          <a:uLnTx/>
                          <a:uFillTx/>
                          <a:latin typeface="+mn-lt"/>
                          <a:ea typeface="+mn-ea"/>
                          <a:cs typeface="+mn-cs"/>
                        </a:rPr>
                        <a:t>
 A view like this deserves a meal to match. Time to reach for the SPAM® Chopped Pork and Ham and prepare something to do justice to the scenery. The full mounty?...It’s a fry up worth travelling for. And remember to send us some pics, you could win some fantastic SPAM® merchandise https://www.spam-competitions.co.uk/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300689172_2022474677955084_5741133724384159606_n.jpg?stp=dst-jpg_p168x128&amp;_nc_cat=105&amp;ccb=1-7&amp;_nc_sid=08861d&amp;_nc_ohc=4_hQzj0g-gYAX_fJD7A&amp;_nc_ht=scontent-iad3-1.xx&amp;edm=AGz5Y0wEAAAA&amp;oh=00_AT-cviZoV2TmOd467WNFk8rQxteDfp1rNdXYbypKrDLqpQ&amp;oe=634E21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a:t>
                      </a:r>
                    </a:p>
                  </a:txBody>
                  <a:tcPr/>
                </a:tc>
                <a:extLst>
                  <a:ext uri="{0D108BD9-81ED-4DB2-BD59-A6C34878D82A}">
                    <a16:rowId xmlns:a16="http://schemas.microsoft.com/office/drawing/2014/main" val="3155439381"/>
                  </a:ext>
                </a:extLst>
              </a:tr>
            </a:tbl>
          </a:graphicData>
        </a:graphic>
      </p:graphicFrame>
      <p:sp>
        <p:nvSpPr>
          <p:cNvPr id="4" name="Text Placeholder 3">
            <a:extLst>
              <a:ext uri="{FF2B5EF4-FFF2-40B4-BE49-F238E27FC236}">
                <a16:creationId xmlns:a16="http://schemas.microsoft.com/office/drawing/2014/main" id="{D197613E-F17D-44B0-BDAF-F1B3D00EF6EC}"/>
              </a:ext>
            </a:extLst>
          </p:cNvPr>
          <p:cNvSpPr>
            <a:spLocks noGrp="1"/>
          </p:cNvSpPr>
          <p:nvPr>
            <p:ph type="body" sz="quarter" idx="14"/>
          </p:nvPr>
        </p:nvSpPr>
        <p:spPr/>
        <p:txBody>
          <a:bodyPr/>
          <a:lstStyle/>
          <a:p>
            <a:r>
              <a:rPr lang="en-US"/>
              <a:t>07/01/2022 - 09/30/2022</a:t>
            </a:r>
          </a:p>
        </p:txBody>
      </p:sp>
    </p:spTree>
    <p:extLst>
      <p:ext uri="{BB962C8B-B14F-4D97-AF65-F5344CB8AC3E}">
        <p14:creationId xmlns:p14="http://schemas.microsoft.com/office/powerpoint/2010/main" val="4290316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043CB-3239-4F4B-9DB2-231E1EFB96E3}"/>
              </a:ext>
            </a:extLst>
          </p:cNvPr>
          <p:cNvSpPr>
            <a:spLocks noGrp="1"/>
          </p:cNvSpPr>
          <p:nvPr>
            <p:ph type="title"/>
          </p:nvPr>
        </p:nvSpPr>
        <p:spPr/>
        <p:txBody>
          <a:bodyPr/>
          <a:lstStyle/>
          <a:p>
            <a:r>
              <a:rPr lang="en-US"/>
              <a:t>Facebook Videos Table | All profiles - 2 of 4</a:t>
            </a:r>
          </a:p>
        </p:txBody>
      </p:sp>
      <p:graphicFrame>
        <p:nvGraphicFramePr>
          <p:cNvPr id="5" name="Table Placeholder 4">
            <a:extLst>
              <a:ext uri="{FF2B5EF4-FFF2-40B4-BE49-F238E27FC236}">
                <a16:creationId xmlns:a16="http://schemas.microsoft.com/office/drawing/2014/main" id="{DC45BB98-E49C-4B6A-9253-46343BD3D101}"/>
              </a:ext>
            </a:extLst>
          </p:cNvPr>
          <p:cNvGraphicFramePr>
            <a:graphicFrameLocks noGrp="1"/>
          </p:cNvGraphicFramePr>
          <p:nvPr>
            <p:ph type="tbl" sz="quarter" idx="13"/>
            <p:extLst>
              <p:ext uri="{D42A27DB-BD31-4B8C-83A1-F6EECF244321}">
                <p14:modId xmlns:p14="http://schemas.microsoft.com/office/powerpoint/2010/main" val="314478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474614027"/>
                    </a:ext>
                  </a:extLst>
                </a:gridCol>
                <a:gridCol w="2633472">
                  <a:extLst>
                    <a:ext uri="{9D8B030D-6E8A-4147-A177-3AD203B41FA5}">
                      <a16:colId xmlns:a16="http://schemas.microsoft.com/office/drawing/2014/main" val="169834119"/>
                    </a:ext>
                  </a:extLst>
                </a:gridCol>
                <a:gridCol w="987552">
                  <a:extLst>
                    <a:ext uri="{9D8B030D-6E8A-4147-A177-3AD203B41FA5}">
                      <a16:colId xmlns:a16="http://schemas.microsoft.com/office/drawing/2014/main" val="2198830547"/>
                    </a:ext>
                  </a:extLst>
                </a:gridCol>
                <a:gridCol w="987552">
                  <a:extLst>
                    <a:ext uri="{9D8B030D-6E8A-4147-A177-3AD203B41FA5}">
                      <a16:colId xmlns:a16="http://schemas.microsoft.com/office/drawing/2014/main" val="1209845053"/>
                    </a:ext>
                  </a:extLst>
                </a:gridCol>
                <a:gridCol w="987552">
                  <a:extLst>
                    <a:ext uri="{9D8B030D-6E8A-4147-A177-3AD203B41FA5}">
                      <a16:colId xmlns:a16="http://schemas.microsoft.com/office/drawing/2014/main" val="4140268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400766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- 2022-08-25 11:22:02</a:t>
                      </a:r>
                      <a:r>
                        <a:rPr kumimoji="0" lang="en-US" sz="1000" b="0" i="0" u="none" strike="noStrike" kern="1200" cap="none" spc="0" normalizeH="0" baseline="0" noProof="0">
                          <a:ln>
                            <a:noFill/>
                          </a:ln>
                          <a:solidFill>
                            <a:prstClr val="black"/>
                          </a:solidFill>
                          <a:effectLst/>
                          <a:uLnTx/>
                          <a:uFillTx/>
                          <a:latin typeface="+mn-lt"/>
                          <a:ea typeface="+mn-ea"/>
                          <a:cs typeface="+mn-cs"/>
                        </a:rPr>
                        <a:t>
 Here's a FAB recipe from our good friend...OllieEats’ one can recipes – SPAM® Spaghetti
Take your pasta game to the next level by adding SPAM® Chopped Pork and Ham 
A 340g can easily feeds at least five, so this makes the recipe perfect if you’re cooking for your housemates or family 
Recipe
Per person 
SPAM® Chopped Pork and Ham 60p
Spaghetti 100g 
Onion 1/4 chopped 
X1 Tinned tomatoes 
Beef stock 150ml 
Garlic paste 10ml 
Tomato paste 10ml 
Italian seasoning 5g 
Grana Padano cheese 15g 
So remember to grab your can of SPAM® Chopped Pork and Ham next time you cook a pasta dish. 
#thinkoutsidethecan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299631800_619955199727768_5807135571442331874_n.jpg?stp=dst-jpg_p160x160&amp;_nc_cat=109&amp;ccb=1-7&amp;_nc_sid=08861d&amp;_nc_ohc=tDJF0qHnPRwAX_OXSmn&amp;_nc_ht=scontent-iad3-1.xx&amp;edm=AGz5Y0wEAAAA&amp;oh=00_AT93dCN-zrbJOD15g3fqircPgBrUzZngZf6IiktkBQ2xWw&amp;oe=634F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extLst>
                  <a:ext uri="{0D108BD9-81ED-4DB2-BD59-A6C34878D82A}">
                    <a16:rowId xmlns:a16="http://schemas.microsoft.com/office/drawing/2014/main" val="3884277051"/>
                  </a:ext>
                </a:extLst>
              </a:tr>
            </a:tbl>
          </a:graphicData>
        </a:graphic>
      </p:graphicFrame>
      <p:sp>
        <p:nvSpPr>
          <p:cNvPr id="4" name="Text Placeholder 3">
            <a:extLst>
              <a:ext uri="{FF2B5EF4-FFF2-40B4-BE49-F238E27FC236}">
                <a16:creationId xmlns:a16="http://schemas.microsoft.com/office/drawing/2014/main" id="{736C9E32-C670-4A76-B0B5-57FFC47D6BFA}"/>
              </a:ext>
            </a:extLst>
          </p:cNvPr>
          <p:cNvSpPr>
            <a:spLocks noGrp="1"/>
          </p:cNvSpPr>
          <p:nvPr>
            <p:ph type="body" sz="quarter" idx="14"/>
          </p:nvPr>
        </p:nvSpPr>
        <p:spPr/>
        <p:txBody>
          <a:bodyPr/>
          <a:lstStyle/>
          <a:p>
            <a:r>
              <a:rPr lang="en-US"/>
              <a:t>07/01/2022 - 09/30/2022</a:t>
            </a:r>
          </a:p>
        </p:txBody>
      </p:sp>
    </p:spTree>
    <p:extLst>
      <p:ext uri="{BB962C8B-B14F-4D97-AF65-F5344CB8AC3E}">
        <p14:creationId xmlns:p14="http://schemas.microsoft.com/office/powerpoint/2010/main" val="271969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322C1-D1D2-476B-A9F5-F64C07090A67}"/>
              </a:ext>
            </a:extLst>
          </p:cNvPr>
          <p:cNvSpPr>
            <a:spLocks noGrp="1"/>
          </p:cNvSpPr>
          <p:nvPr>
            <p:ph type="title"/>
          </p:nvPr>
        </p:nvSpPr>
        <p:spPr/>
        <p:txBody>
          <a:bodyPr/>
          <a:lstStyle/>
          <a:p>
            <a:r>
              <a:rPr lang="en-US"/>
              <a:t>Facebook Videos Table | All profiles - 3 of 4</a:t>
            </a:r>
          </a:p>
        </p:txBody>
      </p:sp>
      <p:graphicFrame>
        <p:nvGraphicFramePr>
          <p:cNvPr id="5" name="Table Placeholder 4">
            <a:extLst>
              <a:ext uri="{FF2B5EF4-FFF2-40B4-BE49-F238E27FC236}">
                <a16:creationId xmlns:a16="http://schemas.microsoft.com/office/drawing/2014/main" id="{5008D69F-B093-4FC4-9C06-8F8E4F647B31}"/>
              </a:ext>
            </a:extLst>
          </p:cNvPr>
          <p:cNvGraphicFramePr>
            <a:graphicFrameLocks noGrp="1"/>
          </p:cNvGraphicFramePr>
          <p:nvPr>
            <p:ph type="tbl" sz="quarter" idx="13"/>
            <p:extLst>
              <p:ext uri="{D42A27DB-BD31-4B8C-83A1-F6EECF244321}">
                <p14:modId xmlns:p14="http://schemas.microsoft.com/office/powerpoint/2010/main" val="25122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634374244"/>
                    </a:ext>
                  </a:extLst>
                </a:gridCol>
                <a:gridCol w="2633472">
                  <a:extLst>
                    <a:ext uri="{9D8B030D-6E8A-4147-A177-3AD203B41FA5}">
                      <a16:colId xmlns:a16="http://schemas.microsoft.com/office/drawing/2014/main" val="3717934757"/>
                    </a:ext>
                  </a:extLst>
                </a:gridCol>
                <a:gridCol w="987552">
                  <a:extLst>
                    <a:ext uri="{9D8B030D-6E8A-4147-A177-3AD203B41FA5}">
                      <a16:colId xmlns:a16="http://schemas.microsoft.com/office/drawing/2014/main" val="1011099017"/>
                    </a:ext>
                  </a:extLst>
                </a:gridCol>
                <a:gridCol w="987552">
                  <a:extLst>
                    <a:ext uri="{9D8B030D-6E8A-4147-A177-3AD203B41FA5}">
                      <a16:colId xmlns:a16="http://schemas.microsoft.com/office/drawing/2014/main" val="3053560787"/>
                    </a:ext>
                  </a:extLst>
                </a:gridCol>
                <a:gridCol w="987552">
                  <a:extLst>
                    <a:ext uri="{9D8B030D-6E8A-4147-A177-3AD203B41FA5}">
                      <a16:colId xmlns:a16="http://schemas.microsoft.com/office/drawing/2014/main" val="1135418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1456287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- 2022-09-16 17:54:41</a:t>
                      </a:r>
                      <a:r>
                        <a:rPr kumimoji="0" lang="en-US" sz="1000" b="0" i="0" u="none" strike="noStrike" kern="1200" cap="none" spc="0" normalizeH="0" baseline="0" noProof="0">
                          <a:ln>
                            <a:noFill/>
                          </a:ln>
                          <a:solidFill>
                            <a:prstClr val="black"/>
                          </a:solidFill>
                          <a:effectLst/>
                          <a:uLnTx/>
                          <a:uFillTx/>
                          <a:latin typeface="+mn-lt"/>
                          <a:ea typeface="+mn-ea"/>
                          <a:cs typeface="+mn-cs"/>
                        </a:rPr>
                        <a:t>
 Here's another  FAB recipe from our good friend...OllieEats’ one can recipes – SPAMTASTIC™ Creamy Rice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289677052_1844691322531983_8825434701867903725_n.jpg?stp=dst-jpg_p160x160&amp;_nc_cat=110&amp;ccb=1-7&amp;_nc_sid=08861d&amp;_nc_ohc=tRPxbcNEz-YAX9meLNw&amp;_nc_ht=scontent-iad3-2.xx&amp;edm=AGz5Y0wEAAAA&amp;oh=00_AT_g2eq5YZqTV2z3zuoF9foUZ8uAWqYouPGIDpYha3CUlw&amp;oe=634E2C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extLst>
                  <a:ext uri="{0D108BD9-81ED-4DB2-BD59-A6C34878D82A}">
                    <a16:rowId xmlns:a16="http://schemas.microsoft.com/office/drawing/2014/main" val="3242357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- 2022-08-04 09:07:17</a:t>
                      </a:r>
                      <a:r>
                        <a:rPr kumimoji="0" lang="en-US" sz="1000" b="0" i="0" u="none" strike="noStrike" kern="1200" cap="none" spc="0" normalizeH="0" baseline="0" noProof="0">
                          <a:ln>
                            <a:noFill/>
                          </a:ln>
                          <a:solidFill>
                            <a:prstClr val="black"/>
                          </a:solidFill>
                          <a:effectLst/>
                          <a:uLnTx/>
                          <a:uFillTx/>
                          <a:latin typeface="+mn-lt"/>
                          <a:ea typeface="+mn-ea"/>
                          <a:cs typeface="+mn-cs"/>
                        </a:rPr>
                        <a:t>
 And Johnnys’ adventures have started! Johnny’s our guide to the Lake District. He’s been showing us some of his favourite spots and getting the can out to cook some of his great camping recipes. And this week you have the chance to win one of 4 SPAM® branded camping chairs. Find more details and the recipes Johnny cooked up at https://www.spam-competitions.co.uk/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297089221_812628109731803_7594142163234981114_n.jpg?stp=dst-jpg_p168x128&amp;_nc_cat=100&amp;ccb=1-7&amp;_nc_sid=08861d&amp;_nc_ohc=z7EhYfWN6vMAX9GJ33U&amp;_nc_ht=scontent-iad3-1.xx&amp;edm=AGz5Y0wEAAAA&amp;oh=00_AT8y8zAHHh-3uW1kCZwpqKvCZGuqOOSuhpHkyONFlYNBMw&amp;oe=634990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a:t>
                      </a:r>
                    </a:p>
                  </a:txBody>
                  <a:tcPr/>
                </a:tc>
                <a:extLst>
                  <a:ext uri="{0D108BD9-81ED-4DB2-BD59-A6C34878D82A}">
                    <a16:rowId xmlns:a16="http://schemas.microsoft.com/office/drawing/2014/main" val="549213058"/>
                  </a:ext>
                </a:extLst>
              </a:tr>
            </a:tbl>
          </a:graphicData>
        </a:graphic>
      </p:graphicFrame>
      <p:sp>
        <p:nvSpPr>
          <p:cNvPr id="4" name="Text Placeholder 3">
            <a:extLst>
              <a:ext uri="{FF2B5EF4-FFF2-40B4-BE49-F238E27FC236}">
                <a16:creationId xmlns:a16="http://schemas.microsoft.com/office/drawing/2014/main" id="{DCB6879A-790E-4AEF-9E1C-585E89C2438A}"/>
              </a:ext>
            </a:extLst>
          </p:cNvPr>
          <p:cNvSpPr>
            <a:spLocks noGrp="1"/>
          </p:cNvSpPr>
          <p:nvPr>
            <p:ph type="body" sz="quarter" idx="14"/>
          </p:nvPr>
        </p:nvSpPr>
        <p:spPr/>
        <p:txBody>
          <a:bodyPr/>
          <a:lstStyle/>
          <a:p>
            <a:r>
              <a:rPr lang="en-US"/>
              <a:t>07/01/2022 - 09/30/2022</a:t>
            </a:r>
          </a:p>
        </p:txBody>
      </p:sp>
    </p:spTree>
    <p:extLst>
      <p:ext uri="{BB962C8B-B14F-4D97-AF65-F5344CB8AC3E}">
        <p14:creationId xmlns:p14="http://schemas.microsoft.com/office/powerpoint/2010/main" val="796225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B5934-E0C0-48FD-9783-5A6E1E40BCAF}"/>
              </a:ext>
            </a:extLst>
          </p:cNvPr>
          <p:cNvSpPr>
            <a:spLocks noGrp="1"/>
          </p:cNvSpPr>
          <p:nvPr>
            <p:ph type="title"/>
          </p:nvPr>
        </p:nvSpPr>
        <p:spPr/>
        <p:txBody>
          <a:bodyPr/>
          <a:lstStyle/>
          <a:p>
            <a:r>
              <a:rPr lang="en-US"/>
              <a:t>Facebook Videos Table | All profiles - 4 of 4</a:t>
            </a:r>
          </a:p>
        </p:txBody>
      </p:sp>
      <p:graphicFrame>
        <p:nvGraphicFramePr>
          <p:cNvPr id="5" name="Table Placeholder 4">
            <a:extLst>
              <a:ext uri="{FF2B5EF4-FFF2-40B4-BE49-F238E27FC236}">
                <a16:creationId xmlns:a16="http://schemas.microsoft.com/office/drawing/2014/main" id="{DA0C0C1A-48D5-4B86-821B-4B99B1DB1AD7}"/>
              </a:ext>
            </a:extLst>
          </p:cNvPr>
          <p:cNvGraphicFramePr>
            <a:graphicFrameLocks noGrp="1"/>
          </p:cNvGraphicFramePr>
          <p:nvPr>
            <p:ph type="tbl" sz="quarter" idx="13"/>
            <p:extLst>
              <p:ext uri="{D42A27DB-BD31-4B8C-83A1-F6EECF244321}">
                <p14:modId xmlns:p14="http://schemas.microsoft.com/office/powerpoint/2010/main" val="867447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892925714"/>
                    </a:ext>
                  </a:extLst>
                </a:gridCol>
                <a:gridCol w="2633472">
                  <a:extLst>
                    <a:ext uri="{9D8B030D-6E8A-4147-A177-3AD203B41FA5}">
                      <a16:colId xmlns:a16="http://schemas.microsoft.com/office/drawing/2014/main" val="3696247897"/>
                    </a:ext>
                  </a:extLst>
                </a:gridCol>
                <a:gridCol w="987552">
                  <a:extLst>
                    <a:ext uri="{9D8B030D-6E8A-4147-A177-3AD203B41FA5}">
                      <a16:colId xmlns:a16="http://schemas.microsoft.com/office/drawing/2014/main" val="856359755"/>
                    </a:ext>
                  </a:extLst>
                </a:gridCol>
                <a:gridCol w="987552">
                  <a:extLst>
                    <a:ext uri="{9D8B030D-6E8A-4147-A177-3AD203B41FA5}">
                      <a16:colId xmlns:a16="http://schemas.microsoft.com/office/drawing/2014/main" val="268199966"/>
                    </a:ext>
                  </a:extLst>
                </a:gridCol>
                <a:gridCol w="987552">
                  <a:extLst>
                    <a:ext uri="{9D8B030D-6E8A-4147-A177-3AD203B41FA5}">
                      <a16:colId xmlns:a16="http://schemas.microsoft.com/office/drawing/2014/main" val="3891058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1791815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- 2022-09-27 16:33:07</a:t>
                      </a:r>
                      <a:r>
                        <a:rPr kumimoji="0" lang="en-US" sz="1000" b="0" i="0" u="none" strike="noStrike" kern="1200" cap="none" spc="0" normalizeH="0" baseline="0" noProof="0">
                          <a:ln>
                            <a:noFill/>
                          </a:ln>
                          <a:solidFill>
                            <a:prstClr val="black"/>
                          </a:solidFill>
                          <a:effectLst/>
                          <a:uLnTx/>
                          <a:uFillTx/>
                          <a:latin typeface="+mn-lt"/>
                          <a:ea typeface="+mn-ea"/>
                          <a:cs typeface="+mn-cs"/>
                        </a:rPr>
                        <a:t>
 Our friend @FryUpinspector has shown just how far you can stretch a can of SPAM® Chopped Pork and Ham. He created this filling fry up for 4 for just £2 per person. Here’s what he used: 
A 340g can of SPAM® Chopped Pork and Ham. 8 hash browns. 4 tomatoes. 1 tin of baked beans. 4 portobello mushrooms. 4 eggs. 6 slices of bread
Just pop the tomatoes, mushrooms and hash browns in the oven for 25 mins at 200°C. Fry the SPAM® Chopped Pork and Ham lightly on both sides, fry the eggs and 2 slices of bread. Then heat the beans and pop some bread in the toaster.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306813193_657893362225243_6156847181748650181_n.jpg?stp=dst-jpg_p160x160&amp;_nc_cat=104&amp;ccb=1-7&amp;_nc_sid=08861d&amp;_nc_ohc=Ur91SEOz1LIAX8zRZ2w&amp;_nc_ht=scontent-iad3-1.xx&amp;edm=AGz5Y0wEAAAA&amp;oh=00_AT-FtGNpCyA9ebUybUooCjJWz5mYSXrbL7kha36GeYC2kg&amp;oe=633986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3604079674"/>
                  </a:ext>
                </a:extLst>
              </a:tr>
            </a:tbl>
          </a:graphicData>
        </a:graphic>
      </p:graphicFrame>
      <p:sp>
        <p:nvSpPr>
          <p:cNvPr id="4" name="Text Placeholder 3">
            <a:extLst>
              <a:ext uri="{FF2B5EF4-FFF2-40B4-BE49-F238E27FC236}">
                <a16:creationId xmlns:a16="http://schemas.microsoft.com/office/drawing/2014/main" id="{F86A6D4F-F74E-4995-920A-0ABDE965FAEB}"/>
              </a:ext>
            </a:extLst>
          </p:cNvPr>
          <p:cNvSpPr>
            <a:spLocks noGrp="1"/>
          </p:cNvSpPr>
          <p:nvPr>
            <p:ph type="body" sz="quarter" idx="14"/>
          </p:nvPr>
        </p:nvSpPr>
        <p:spPr/>
        <p:txBody>
          <a:bodyPr/>
          <a:lstStyle/>
          <a:p>
            <a:r>
              <a:rPr lang="en-US"/>
              <a:t>07/01/2022 - 09/30/2022</a:t>
            </a:r>
          </a:p>
        </p:txBody>
      </p:sp>
    </p:spTree>
    <p:extLst>
      <p:ext uri="{BB962C8B-B14F-4D97-AF65-F5344CB8AC3E}">
        <p14:creationId xmlns:p14="http://schemas.microsoft.com/office/powerpoint/2010/main" val="2687050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750C8-D6F5-4F4D-9B71-A541B6E2C5DD}"/>
              </a:ext>
            </a:extLst>
          </p:cNvPr>
          <p:cNvSpPr>
            <a:spLocks noGrp="1"/>
          </p:cNvSpPr>
          <p:nvPr>
            <p:ph type="title"/>
          </p:nvPr>
        </p:nvSpPr>
        <p:spPr/>
        <p:txBody>
          <a:bodyPr/>
          <a:lstStyle/>
          <a:p>
            <a:r>
              <a:rPr lang="en-US"/>
              <a:t>Facebook Fan Age Distribution | All profiles</a:t>
            </a:r>
          </a:p>
        </p:txBody>
      </p:sp>
      <p:graphicFrame>
        <p:nvGraphicFramePr>
          <p:cNvPr id="6" name="Chart Placeholder 5">
            <a:extLst>
              <a:ext uri="{FF2B5EF4-FFF2-40B4-BE49-F238E27FC236}">
                <a16:creationId xmlns:a16="http://schemas.microsoft.com/office/drawing/2014/main" id="{3C394BF9-B4C7-4DC8-8D51-66F2738DF823}"/>
              </a:ext>
            </a:extLst>
          </p:cNvPr>
          <p:cNvGraphicFramePr>
            <a:graphicFrameLocks noGrp="1"/>
          </p:cNvGraphicFramePr>
          <p:nvPr>
            <p:ph type="chart" sz="quarter" idx="13"/>
            <p:extLst>
              <p:ext uri="{D42A27DB-BD31-4B8C-83A1-F6EECF244321}">
                <p14:modId xmlns:p14="http://schemas.microsoft.com/office/powerpoint/2010/main" val="924400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00D928-69DF-4BC7-BD2A-CE4B4C5ED5FA}"/>
              </a:ext>
            </a:extLst>
          </p:cNvPr>
          <p:cNvSpPr>
            <a:spLocks noGrp="1"/>
          </p:cNvSpPr>
          <p:nvPr>
            <p:ph type="body" sz="quarter" idx="14"/>
          </p:nvPr>
        </p:nvSpPr>
        <p:spPr/>
        <p:txBody>
          <a:bodyPr/>
          <a:lstStyle/>
          <a:p>
            <a:r>
              <a:rPr lang="en-US"/>
              <a:t>07/01/2022 - 09/30/2022</a:t>
            </a:r>
          </a:p>
        </p:txBody>
      </p:sp>
      <p:sp>
        <p:nvSpPr>
          <p:cNvPr id="5" name="Footer Placeholder 4">
            <a:extLst>
              <a:ext uri="{FF2B5EF4-FFF2-40B4-BE49-F238E27FC236}">
                <a16:creationId xmlns:a16="http://schemas.microsoft.com/office/drawing/2014/main" id="{4CFB17CE-DD56-4A51-B31F-E93C067FE2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83397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C53A0-4462-4706-A48A-AE974D09FB7E}"/>
              </a:ext>
            </a:extLst>
          </p:cNvPr>
          <p:cNvSpPr>
            <a:spLocks noGrp="1"/>
          </p:cNvSpPr>
          <p:nvPr>
            <p:ph type="title"/>
          </p:nvPr>
        </p:nvSpPr>
        <p:spPr/>
        <p:txBody>
          <a:bodyPr/>
          <a:lstStyle/>
          <a:p>
            <a:r>
              <a:rPr lang="en-US"/>
              <a:t>Facebook Avg. Engagement Rate quarter comparison (previous quarter) Bar Chart | All profiles</a:t>
            </a:r>
          </a:p>
        </p:txBody>
      </p:sp>
      <p:graphicFrame>
        <p:nvGraphicFramePr>
          <p:cNvPr id="6" name="Chart Placeholder 5">
            <a:extLst>
              <a:ext uri="{FF2B5EF4-FFF2-40B4-BE49-F238E27FC236}">
                <a16:creationId xmlns:a16="http://schemas.microsoft.com/office/drawing/2014/main" id="{1C18E2C0-37D6-4BA6-80DD-DB28A8E45D3E}"/>
              </a:ext>
            </a:extLst>
          </p:cNvPr>
          <p:cNvGraphicFramePr>
            <a:graphicFrameLocks noGrp="1"/>
          </p:cNvGraphicFramePr>
          <p:nvPr>
            <p:ph type="chart" sz="quarter" idx="13"/>
            <p:extLst>
              <p:ext uri="{D42A27DB-BD31-4B8C-83A1-F6EECF244321}">
                <p14:modId xmlns:p14="http://schemas.microsoft.com/office/powerpoint/2010/main" val="3875603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0AF018-6B76-48B7-B116-8217CB5E5553}"/>
              </a:ext>
            </a:extLst>
          </p:cNvPr>
          <p:cNvSpPr>
            <a:spLocks noGrp="1"/>
          </p:cNvSpPr>
          <p:nvPr>
            <p:ph type="body" sz="quarter" idx="14"/>
          </p:nvPr>
        </p:nvSpPr>
        <p:spPr/>
        <p:txBody>
          <a:bodyPr/>
          <a:lstStyle/>
          <a:p>
            <a:r>
              <a:rPr lang="en-US"/>
              <a:t>09/10/2020 - 09/30/2022</a:t>
            </a:r>
          </a:p>
        </p:txBody>
      </p:sp>
      <p:sp>
        <p:nvSpPr>
          <p:cNvPr id="5" name="Footer Placeholder 4">
            <a:extLst>
              <a:ext uri="{FF2B5EF4-FFF2-40B4-BE49-F238E27FC236}">
                <a16:creationId xmlns:a16="http://schemas.microsoft.com/office/drawing/2014/main" id="{331F0C9F-3F54-4EA5-9507-7FD318AF00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7786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EE1D3-EE07-4F01-911D-147911C0D54E}"/>
              </a:ext>
            </a:extLst>
          </p:cNvPr>
          <p:cNvSpPr>
            <a:spLocks noGrp="1"/>
          </p:cNvSpPr>
          <p:nvPr>
            <p:ph type="title"/>
          </p:nvPr>
        </p:nvSpPr>
        <p:spPr/>
        <p:txBody>
          <a:bodyPr/>
          <a:lstStyle/>
          <a:p>
            <a:r>
              <a:rPr lang="en-US"/>
              <a:t>Facebook Total impressions quarter comparison (YoY) Bar Chart | All profiles</a:t>
            </a:r>
          </a:p>
        </p:txBody>
      </p:sp>
      <p:graphicFrame>
        <p:nvGraphicFramePr>
          <p:cNvPr id="6" name="Chart Placeholder 5">
            <a:extLst>
              <a:ext uri="{FF2B5EF4-FFF2-40B4-BE49-F238E27FC236}">
                <a16:creationId xmlns:a16="http://schemas.microsoft.com/office/drawing/2014/main" id="{37AA2D8D-586B-4EC5-AB73-6057ABB77A28}"/>
              </a:ext>
            </a:extLst>
          </p:cNvPr>
          <p:cNvGraphicFramePr>
            <a:graphicFrameLocks noGrp="1"/>
          </p:cNvGraphicFramePr>
          <p:nvPr>
            <p:ph type="chart" sz="quarter" idx="13"/>
            <p:extLst>
              <p:ext uri="{D42A27DB-BD31-4B8C-83A1-F6EECF244321}">
                <p14:modId xmlns:p14="http://schemas.microsoft.com/office/powerpoint/2010/main" val="2838008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909F6A-E5E7-4AE4-A1C2-51B09A9124F0}"/>
              </a:ext>
            </a:extLst>
          </p:cNvPr>
          <p:cNvSpPr>
            <a:spLocks noGrp="1"/>
          </p:cNvSpPr>
          <p:nvPr>
            <p:ph type="body" sz="quarter" idx="14"/>
          </p:nvPr>
        </p:nvSpPr>
        <p:spPr/>
        <p:txBody>
          <a:bodyPr/>
          <a:lstStyle/>
          <a:p>
            <a:r>
              <a:rPr lang="en-US"/>
              <a:t>08/26/2021 - 09/30/2022</a:t>
            </a:r>
          </a:p>
        </p:txBody>
      </p:sp>
      <p:sp>
        <p:nvSpPr>
          <p:cNvPr id="5" name="Footer Placeholder 4">
            <a:extLst>
              <a:ext uri="{FF2B5EF4-FFF2-40B4-BE49-F238E27FC236}">
                <a16:creationId xmlns:a16="http://schemas.microsoft.com/office/drawing/2014/main" id="{0447745E-A323-44E6-A32C-23AE4CB2A7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67209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9252-F0C7-488F-A589-9461F561759E}"/>
              </a:ext>
            </a:extLst>
          </p:cNvPr>
          <p:cNvSpPr>
            <a:spLocks noGrp="1"/>
          </p:cNvSpPr>
          <p:nvPr>
            <p:ph type="title"/>
          </p:nvPr>
        </p:nvSpPr>
        <p:spPr/>
        <p:txBody>
          <a:bodyPr/>
          <a:lstStyle/>
          <a:p>
            <a:r>
              <a:rPr lang="en-US"/>
              <a:t>Instagram Engagements By Weekday | All profiles</a:t>
            </a:r>
          </a:p>
        </p:txBody>
      </p:sp>
      <p:graphicFrame>
        <p:nvGraphicFramePr>
          <p:cNvPr id="6" name="Chart Placeholder 5">
            <a:extLst>
              <a:ext uri="{FF2B5EF4-FFF2-40B4-BE49-F238E27FC236}">
                <a16:creationId xmlns:a16="http://schemas.microsoft.com/office/drawing/2014/main" id="{F812156B-52E8-4C05-9EEC-5A2CF68FE24E}"/>
              </a:ext>
            </a:extLst>
          </p:cNvPr>
          <p:cNvGraphicFramePr>
            <a:graphicFrameLocks noGrp="1"/>
          </p:cNvGraphicFramePr>
          <p:nvPr>
            <p:ph type="chart" sz="quarter" idx="13"/>
            <p:extLst>
              <p:ext uri="{D42A27DB-BD31-4B8C-83A1-F6EECF244321}">
                <p14:modId xmlns:p14="http://schemas.microsoft.com/office/powerpoint/2010/main" val="2064959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061809-99F4-4DE9-B0B3-2FA7254506B5}"/>
              </a:ext>
            </a:extLst>
          </p:cNvPr>
          <p:cNvSpPr>
            <a:spLocks noGrp="1"/>
          </p:cNvSpPr>
          <p:nvPr>
            <p:ph type="body" sz="quarter" idx="14"/>
          </p:nvPr>
        </p:nvSpPr>
        <p:spPr/>
        <p:txBody>
          <a:bodyPr/>
          <a:lstStyle/>
          <a:p>
            <a:r>
              <a:rPr lang="en-US"/>
              <a:t>07/01/2022 - 09/30/2022</a:t>
            </a:r>
          </a:p>
        </p:txBody>
      </p:sp>
      <p:sp>
        <p:nvSpPr>
          <p:cNvPr id="5" name="Footer Placeholder 4">
            <a:extLst>
              <a:ext uri="{FF2B5EF4-FFF2-40B4-BE49-F238E27FC236}">
                <a16:creationId xmlns:a16="http://schemas.microsoft.com/office/drawing/2014/main" id="{E734A703-3970-4B17-BD34-B440637BF8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21553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2B6CB-8CE3-468A-BD7D-5CAA47B28FFA}"/>
              </a:ext>
            </a:extLst>
          </p:cNvPr>
          <p:cNvSpPr>
            <a:spLocks noGrp="1"/>
          </p:cNvSpPr>
          <p:nvPr>
            <p:ph type="title"/>
          </p:nvPr>
        </p:nvSpPr>
        <p:spPr/>
        <p:txBody>
          <a:bodyPr/>
          <a:lstStyle/>
          <a:p>
            <a:r>
              <a:rPr lang="en-US"/>
              <a:t>Instagram Average Interactions Per Post | All profiles</a:t>
            </a:r>
          </a:p>
        </p:txBody>
      </p:sp>
      <p:graphicFrame>
        <p:nvGraphicFramePr>
          <p:cNvPr id="6" name="Chart Placeholder 5">
            <a:extLst>
              <a:ext uri="{FF2B5EF4-FFF2-40B4-BE49-F238E27FC236}">
                <a16:creationId xmlns:a16="http://schemas.microsoft.com/office/drawing/2014/main" id="{0F524AF5-BC8A-4851-95D9-301F07C0F4BD}"/>
              </a:ext>
            </a:extLst>
          </p:cNvPr>
          <p:cNvGraphicFramePr>
            <a:graphicFrameLocks noGrp="1"/>
          </p:cNvGraphicFramePr>
          <p:nvPr>
            <p:ph type="chart" sz="quarter" idx="13"/>
            <p:extLst>
              <p:ext uri="{D42A27DB-BD31-4B8C-83A1-F6EECF244321}">
                <p14:modId xmlns:p14="http://schemas.microsoft.com/office/powerpoint/2010/main" val="20510006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A06DC7-18B8-4C02-9EA2-A89CCABC073A}"/>
              </a:ext>
            </a:extLst>
          </p:cNvPr>
          <p:cNvSpPr>
            <a:spLocks noGrp="1"/>
          </p:cNvSpPr>
          <p:nvPr>
            <p:ph type="body" sz="quarter" idx="14"/>
          </p:nvPr>
        </p:nvSpPr>
        <p:spPr/>
        <p:txBody>
          <a:bodyPr/>
          <a:lstStyle/>
          <a:p>
            <a:r>
              <a:rPr lang="en-US"/>
              <a:t>07/01/2022 - 09/30/2022</a:t>
            </a:r>
          </a:p>
        </p:txBody>
      </p:sp>
      <p:sp>
        <p:nvSpPr>
          <p:cNvPr id="5" name="Footer Placeholder 4">
            <a:extLst>
              <a:ext uri="{FF2B5EF4-FFF2-40B4-BE49-F238E27FC236}">
                <a16:creationId xmlns:a16="http://schemas.microsoft.com/office/drawing/2014/main" id="{5BAFB796-6CD6-49DA-A251-38F69E7F61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76590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FE6B9-FFBF-49C5-A1A7-5597456DF161}"/>
              </a:ext>
            </a:extLst>
          </p:cNvPr>
          <p:cNvSpPr>
            <a:spLocks noGrp="1"/>
          </p:cNvSpPr>
          <p:nvPr>
            <p:ph type="title"/>
          </p:nvPr>
        </p:nvSpPr>
        <p:spPr/>
        <p:txBody>
          <a:bodyPr/>
          <a:lstStyle/>
          <a:p>
            <a:r>
              <a:rPr lang="en-US"/>
              <a:t>Instagram Followers Total | All profiles</a:t>
            </a:r>
          </a:p>
        </p:txBody>
      </p:sp>
      <p:graphicFrame>
        <p:nvGraphicFramePr>
          <p:cNvPr id="6" name="Chart Placeholder 5">
            <a:extLst>
              <a:ext uri="{FF2B5EF4-FFF2-40B4-BE49-F238E27FC236}">
                <a16:creationId xmlns:a16="http://schemas.microsoft.com/office/drawing/2014/main" id="{97548D25-3497-4F8E-B28D-E1F98EFEDAAC}"/>
              </a:ext>
            </a:extLst>
          </p:cNvPr>
          <p:cNvGraphicFramePr>
            <a:graphicFrameLocks noGrp="1"/>
          </p:cNvGraphicFramePr>
          <p:nvPr>
            <p:ph type="chart" sz="quarter" idx="13"/>
            <p:extLst>
              <p:ext uri="{D42A27DB-BD31-4B8C-83A1-F6EECF244321}">
                <p14:modId xmlns:p14="http://schemas.microsoft.com/office/powerpoint/2010/main" val="24400736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E365A2-A75E-44EB-BAB8-B9428982987C}"/>
              </a:ext>
            </a:extLst>
          </p:cNvPr>
          <p:cNvSpPr>
            <a:spLocks noGrp="1"/>
          </p:cNvSpPr>
          <p:nvPr>
            <p:ph type="body" sz="quarter" idx="14"/>
          </p:nvPr>
        </p:nvSpPr>
        <p:spPr/>
        <p:txBody>
          <a:bodyPr/>
          <a:lstStyle/>
          <a:p>
            <a:r>
              <a:rPr lang="en-US"/>
              <a:t>07/01/2022 - 09/30/2022</a:t>
            </a:r>
          </a:p>
        </p:txBody>
      </p:sp>
      <p:sp>
        <p:nvSpPr>
          <p:cNvPr id="5" name="Footer Placeholder 4">
            <a:extLst>
              <a:ext uri="{FF2B5EF4-FFF2-40B4-BE49-F238E27FC236}">
                <a16:creationId xmlns:a16="http://schemas.microsoft.com/office/drawing/2014/main" id="{06A4E7FB-7751-4639-9A4D-0A21B4FFF1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28302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D1B61-5D3E-4344-ABD9-0B12C49C2C18}"/>
              </a:ext>
            </a:extLst>
          </p:cNvPr>
          <p:cNvSpPr>
            <a:spLocks noGrp="1"/>
          </p:cNvSpPr>
          <p:nvPr>
            <p:ph type="title"/>
          </p:nvPr>
        </p:nvSpPr>
        <p:spPr/>
        <p:txBody>
          <a:bodyPr/>
          <a:lstStyle/>
          <a:p>
            <a:r>
              <a:rPr lang="en-US"/>
              <a:t>Instagram Reach | All profiles</a:t>
            </a:r>
          </a:p>
        </p:txBody>
      </p:sp>
      <p:graphicFrame>
        <p:nvGraphicFramePr>
          <p:cNvPr id="6" name="Chart Placeholder 5">
            <a:extLst>
              <a:ext uri="{FF2B5EF4-FFF2-40B4-BE49-F238E27FC236}">
                <a16:creationId xmlns:a16="http://schemas.microsoft.com/office/drawing/2014/main" id="{B9CFC6FF-DA7F-4177-A480-04408CE3F7F8}"/>
              </a:ext>
            </a:extLst>
          </p:cNvPr>
          <p:cNvGraphicFramePr>
            <a:graphicFrameLocks noGrp="1"/>
          </p:cNvGraphicFramePr>
          <p:nvPr>
            <p:ph type="chart" sz="quarter" idx="13"/>
            <p:extLst>
              <p:ext uri="{D42A27DB-BD31-4B8C-83A1-F6EECF244321}">
                <p14:modId xmlns:p14="http://schemas.microsoft.com/office/powerpoint/2010/main" val="38899692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0B9235-5939-437A-86F6-484523BF10D1}"/>
              </a:ext>
            </a:extLst>
          </p:cNvPr>
          <p:cNvSpPr>
            <a:spLocks noGrp="1"/>
          </p:cNvSpPr>
          <p:nvPr>
            <p:ph type="body" sz="quarter" idx="14"/>
          </p:nvPr>
        </p:nvSpPr>
        <p:spPr/>
        <p:txBody>
          <a:bodyPr/>
          <a:lstStyle/>
          <a:p>
            <a:r>
              <a:rPr lang="en-US"/>
              <a:t>07/01/2022 - 09/30/2022</a:t>
            </a:r>
          </a:p>
        </p:txBody>
      </p:sp>
      <p:sp>
        <p:nvSpPr>
          <p:cNvPr id="5" name="Footer Placeholder 4">
            <a:extLst>
              <a:ext uri="{FF2B5EF4-FFF2-40B4-BE49-F238E27FC236}">
                <a16:creationId xmlns:a16="http://schemas.microsoft.com/office/drawing/2014/main" id="{AF3D36FB-F506-4466-AF34-C39E757C76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52797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A9253-8B7A-4D6F-80C8-3A418F224833}"/>
              </a:ext>
            </a:extLst>
          </p:cNvPr>
          <p:cNvSpPr>
            <a:spLocks noGrp="1"/>
          </p:cNvSpPr>
          <p:nvPr>
            <p:ph type="title"/>
          </p:nvPr>
        </p:nvSpPr>
        <p:spPr/>
        <p:txBody>
          <a:bodyPr/>
          <a:lstStyle/>
          <a:p>
            <a:r>
              <a:rPr lang="en-US"/>
              <a:t>Instagram Average Likes Per Post | All profiles</a:t>
            </a:r>
          </a:p>
        </p:txBody>
      </p:sp>
      <p:graphicFrame>
        <p:nvGraphicFramePr>
          <p:cNvPr id="6" name="Chart Placeholder 5">
            <a:extLst>
              <a:ext uri="{FF2B5EF4-FFF2-40B4-BE49-F238E27FC236}">
                <a16:creationId xmlns:a16="http://schemas.microsoft.com/office/drawing/2014/main" id="{F4376080-C3C7-4D97-A7DC-8563A1516B6B}"/>
              </a:ext>
            </a:extLst>
          </p:cNvPr>
          <p:cNvGraphicFramePr>
            <a:graphicFrameLocks noGrp="1"/>
          </p:cNvGraphicFramePr>
          <p:nvPr>
            <p:ph type="chart" sz="quarter" idx="13"/>
            <p:extLst>
              <p:ext uri="{D42A27DB-BD31-4B8C-83A1-F6EECF244321}">
                <p14:modId xmlns:p14="http://schemas.microsoft.com/office/powerpoint/2010/main" val="2901306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A4C585-FD9B-4C26-A9D9-470F025134D7}"/>
              </a:ext>
            </a:extLst>
          </p:cNvPr>
          <p:cNvSpPr>
            <a:spLocks noGrp="1"/>
          </p:cNvSpPr>
          <p:nvPr>
            <p:ph type="body" sz="quarter" idx="14"/>
          </p:nvPr>
        </p:nvSpPr>
        <p:spPr/>
        <p:txBody>
          <a:bodyPr/>
          <a:lstStyle/>
          <a:p>
            <a:r>
              <a:rPr lang="en-US"/>
              <a:t>07/01/2022 - 09/30/2022</a:t>
            </a:r>
          </a:p>
        </p:txBody>
      </p:sp>
      <p:sp>
        <p:nvSpPr>
          <p:cNvPr id="5" name="Footer Placeholder 4">
            <a:extLst>
              <a:ext uri="{FF2B5EF4-FFF2-40B4-BE49-F238E27FC236}">
                <a16:creationId xmlns:a16="http://schemas.microsoft.com/office/drawing/2014/main" id="{46F12796-0408-4DCB-857F-BDA8A86555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0885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1C30A-A7AD-440A-BA96-E581DFDD9BC1}"/>
              </a:ext>
            </a:extLst>
          </p:cNvPr>
          <p:cNvSpPr>
            <a:spLocks noGrp="1"/>
          </p:cNvSpPr>
          <p:nvPr>
            <p:ph type="title"/>
          </p:nvPr>
        </p:nvSpPr>
        <p:spPr/>
        <p:txBody>
          <a:bodyPr/>
          <a:lstStyle/>
          <a:p>
            <a:r>
              <a:rPr lang="en-US"/>
              <a:t>Instagram Organic Reach By Weekday | All profiles</a:t>
            </a:r>
          </a:p>
        </p:txBody>
      </p:sp>
      <p:graphicFrame>
        <p:nvGraphicFramePr>
          <p:cNvPr id="6" name="Chart Placeholder 5">
            <a:extLst>
              <a:ext uri="{FF2B5EF4-FFF2-40B4-BE49-F238E27FC236}">
                <a16:creationId xmlns:a16="http://schemas.microsoft.com/office/drawing/2014/main" id="{F8F3D40C-52FF-49B9-A718-3A2C0BBCE5C9}"/>
              </a:ext>
            </a:extLst>
          </p:cNvPr>
          <p:cNvGraphicFramePr>
            <a:graphicFrameLocks noGrp="1"/>
          </p:cNvGraphicFramePr>
          <p:nvPr>
            <p:ph type="chart" sz="quarter" idx="13"/>
            <p:extLst>
              <p:ext uri="{D42A27DB-BD31-4B8C-83A1-F6EECF244321}">
                <p14:modId xmlns:p14="http://schemas.microsoft.com/office/powerpoint/2010/main" val="1750384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4A5373-E997-4DB3-A206-254346EE80FE}"/>
              </a:ext>
            </a:extLst>
          </p:cNvPr>
          <p:cNvSpPr>
            <a:spLocks noGrp="1"/>
          </p:cNvSpPr>
          <p:nvPr>
            <p:ph type="body" sz="quarter" idx="14"/>
          </p:nvPr>
        </p:nvSpPr>
        <p:spPr/>
        <p:txBody>
          <a:bodyPr/>
          <a:lstStyle/>
          <a:p>
            <a:r>
              <a:rPr lang="en-US"/>
              <a:t>07/01/2022 - 09/30/2022</a:t>
            </a:r>
          </a:p>
        </p:txBody>
      </p:sp>
      <p:sp>
        <p:nvSpPr>
          <p:cNvPr id="5" name="Footer Placeholder 4">
            <a:extLst>
              <a:ext uri="{FF2B5EF4-FFF2-40B4-BE49-F238E27FC236}">
                <a16:creationId xmlns:a16="http://schemas.microsoft.com/office/drawing/2014/main" id="{B42420AF-8581-4745-BC0E-82779A1495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12831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D4E70-FBEF-49BB-9BBD-F599D51803A1}"/>
              </a:ext>
            </a:extLst>
          </p:cNvPr>
          <p:cNvSpPr>
            <a:spLocks noGrp="1"/>
          </p:cNvSpPr>
          <p:nvPr>
            <p:ph type="title"/>
          </p:nvPr>
        </p:nvSpPr>
        <p:spPr/>
        <p:txBody>
          <a:bodyPr/>
          <a:lstStyle/>
          <a:p>
            <a:r>
              <a:rPr lang="en-US"/>
              <a:t>Instagram Followers Online by Time | All profiles</a:t>
            </a:r>
          </a:p>
        </p:txBody>
      </p:sp>
      <p:graphicFrame>
        <p:nvGraphicFramePr>
          <p:cNvPr id="6" name="Chart Placeholder 5">
            <a:extLst>
              <a:ext uri="{FF2B5EF4-FFF2-40B4-BE49-F238E27FC236}">
                <a16:creationId xmlns:a16="http://schemas.microsoft.com/office/drawing/2014/main" id="{A18EA842-11C2-4BB7-A8CE-C49EAAE8D998}"/>
              </a:ext>
            </a:extLst>
          </p:cNvPr>
          <p:cNvGraphicFramePr>
            <a:graphicFrameLocks noGrp="1"/>
          </p:cNvGraphicFramePr>
          <p:nvPr>
            <p:ph type="chart" sz="quarter" idx="13"/>
            <p:extLst>
              <p:ext uri="{D42A27DB-BD31-4B8C-83A1-F6EECF244321}">
                <p14:modId xmlns:p14="http://schemas.microsoft.com/office/powerpoint/2010/main" val="3617316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DFF2BB-93A3-457D-A11C-0C0766777BCD}"/>
              </a:ext>
            </a:extLst>
          </p:cNvPr>
          <p:cNvSpPr>
            <a:spLocks noGrp="1"/>
          </p:cNvSpPr>
          <p:nvPr>
            <p:ph type="body" sz="quarter" idx="14"/>
          </p:nvPr>
        </p:nvSpPr>
        <p:spPr/>
        <p:txBody>
          <a:bodyPr/>
          <a:lstStyle/>
          <a:p>
            <a:r>
              <a:rPr lang="en-US"/>
              <a:t>07/01/2022 - 09/30/2022</a:t>
            </a:r>
          </a:p>
        </p:txBody>
      </p:sp>
      <p:sp>
        <p:nvSpPr>
          <p:cNvPr id="5" name="Footer Placeholder 4">
            <a:extLst>
              <a:ext uri="{FF2B5EF4-FFF2-40B4-BE49-F238E27FC236}">
                <a16:creationId xmlns:a16="http://schemas.microsoft.com/office/drawing/2014/main" id="{CDAC8C1F-8B71-470A-B6E1-C31CC4352B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0705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674FC-27FB-43AB-A59F-F8BCF36A7993}"/>
              </a:ext>
            </a:extLst>
          </p:cNvPr>
          <p:cNvSpPr>
            <a:spLocks noGrp="1"/>
          </p:cNvSpPr>
          <p:nvPr>
            <p:ph type="title"/>
          </p:nvPr>
        </p:nvSpPr>
        <p:spPr/>
        <p:txBody>
          <a:bodyPr/>
          <a:lstStyle/>
          <a:p>
            <a:r>
              <a:rPr lang="en-US"/>
              <a:t>Instagram Key Metrics Radar | All profiles</a:t>
            </a:r>
          </a:p>
        </p:txBody>
      </p:sp>
      <p:graphicFrame>
        <p:nvGraphicFramePr>
          <p:cNvPr id="6" name="Chart Placeholder 5">
            <a:extLst>
              <a:ext uri="{FF2B5EF4-FFF2-40B4-BE49-F238E27FC236}">
                <a16:creationId xmlns:a16="http://schemas.microsoft.com/office/drawing/2014/main" id="{2B259B93-3734-496E-970D-E1E7BADE6DBE}"/>
              </a:ext>
            </a:extLst>
          </p:cNvPr>
          <p:cNvGraphicFramePr>
            <a:graphicFrameLocks noGrp="1"/>
          </p:cNvGraphicFramePr>
          <p:nvPr>
            <p:ph type="chart" sz="quarter" idx="13"/>
            <p:extLst>
              <p:ext uri="{D42A27DB-BD31-4B8C-83A1-F6EECF244321}">
                <p14:modId xmlns:p14="http://schemas.microsoft.com/office/powerpoint/2010/main" val="3378378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96DEC4-4E37-4C56-A504-C5F107A1DD1C}"/>
              </a:ext>
            </a:extLst>
          </p:cNvPr>
          <p:cNvSpPr>
            <a:spLocks noGrp="1"/>
          </p:cNvSpPr>
          <p:nvPr>
            <p:ph type="body" sz="quarter" idx="14"/>
          </p:nvPr>
        </p:nvSpPr>
        <p:spPr/>
        <p:txBody>
          <a:bodyPr/>
          <a:lstStyle/>
          <a:p>
            <a:r>
              <a:rPr lang="en-US"/>
              <a:t>07/01/2022 - 09/30/2022</a:t>
            </a:r>
          </a:p>
        </p:txBody>
      </p:sp>
      <p:sp>
        <p:nvSpPr>
          <p:cNvPr id="5" name="Footer Placeholder 4">
            <a:extLst>
              <a:ext uri="{FF2B5EF4-FFF2-40B4-BE49-F238E27FC236}">
                <a16:creationId xmlns:a16="http://schemas.microsoft.com/office/drawing/2014/main" id="{051FBE7A-F68C-4C45-9147-ABDA651EA1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74010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ACC82-1F00-4FBA-BEEC-62E5C37A6088}"/>
              </a:ext>
            </a:extLst>
          </p:cNvPr>
          <p:cNvSpPr>
            <a:spLocks noGrp="1"/>
          </p:cNvSpPr>
          <p:nvPr>
            <p:ph type="title"/>
          </p:nvPr>
        </p:nvSpPr>
        <p:spPr/>
        <p:txBody>
          <a:bodyPr/>
          <a:lstStyle/>
          <a:p>
            <a:r>
              <a:rPr lang="en-US"/>
              <a:t>Instagram Impressions  | All profiles</a:t>
            </a:r>
          </a:p>
        </p:txBody>
      </p:sp>
      <p:graphicFrame>
        <p:nvGraphicFramePr>
          <p:cNvPr id="6" name="Chart Placeholder 5">
            <a:extLst>
              <a:ext uri="{FF2B5EF4-FFF2-40B4-BE49-F238E27FC236}">
                <a16:creationId xmlns:a16="http://schemas.microsoft.com/office/drawing/2014/main" id="{D18EEF8B-C814-4400-8253-EED88FEB7534}"/>
              </a:ext>
            </a:extLst>
          </p:cNvPr>
          <p:cNvGraphicFramePr>
            <a:graphicFrameLocks noGrp="1"/>
          </p:cNvGraphicFramePr>
          <p:nvPr>
            <p:ph type="chart" sz="quarter" idx="13"/>
            <p:extLst>
              <p:ext uri="{D42A27DB-BD31-4B8C-83A1-F6EECF244321}">
                <p14:modId xmlns:p14="http://schemas.microsoft.com/office/powerpoint/2010/main" val="4201064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3A4A7F-61FE-43EF-9951-5DE80B45122D}"/>
              </a:ext>
            </a:extLst>
          </p:cNvPr>
          <p:cNvSpPr>
            <a:spLocks noGrp="1"/>
          </p:cNvSpPr>
          <p:nvPr>
            <p:ph type="body" sz="quarter" idx="14"/>
          </p:nvPr>
        </p:nvSpPr>
        <p:spPr/>
        <p:txBody>
          <a:bodyPr/>
          <a:lstStyle/>
          <a:p>
            <a:r>
              <a:rPr lang="en-US"/>
              <a:t>07/01/2022 - 09/30/2022</a:t>
            </a:r>
          </a:p>
        </p:txBody>
      </p:sp>
      <p:sp>
        <p:nvSpPr>
          <p:cNvPr id="5" name="Footer Placeholder 4">
            <a:extLst>
              <a:ext uri="{FF2B5EF4-FFF2-40B4-BE49-F238E27FC236}">
                <a16:creationId xmlns:a16="http://schemas.microsoft.com/office/drawing/2014/main" id="{9BCE30A6-75EC-4782-B15F-3DDE8908BB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08575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906D8-C54C-4D4A-A0FA-5B5FB232DA84}"/>
              </a:ext>
            </a:extLst>
          </p:cNvPr>
          <p:cNvSpPr>
            <a:spLocks noGrp="1"/>
          </p:cNvSpPr>
          <p:nvPr>
            <p:ph type="title"/>
          </p:nvPr>
        </p:nvSpPr>
        <p:spPr/>
        <p:txBody>
          <a:bodyPr/>
          <a:lstStyle/>
          <a:p>
            <a:r>
              <a:rPr lang="en-US"/>
              <a:t>Instagram Followers by City Table | All profiles - 1 of 3</a:t>
            </a:r>
          </a:p>
        </p:txBody>
      </p:sp>
      <p:graphicFrame>
        <p:nvGraphicFramePr>
          <p:cNvPr id="5" name="Table Placeholder 4">
            <a:extLst>
              <a:ext uri="{FF2B5EF4-FFF2-40B4-BE49-F238E27FC236}">
                <a16:creationId xmlns:a16="http://schemas.microsoft.com/office/drawing/2014/main" id="{09621EE8-A0D0-4460-82CE-27E78A188970}"/>
              </a:ext>
            </a:extLst>
          </p:cNvPr>
          <p:cNvGraphicFramePr>
            <a:graphicFrameLocks noGrp="1"/>
          </p:cNvGraphicFramePr>
          <p:nvPr>
            <p:ph type="tbl" sz="quarter" idx="13"/>
            <p:extLst>
              <p:ext uri="{D42A27DB-BD31-4B8C-83A1-F6EECF244321}">
                <p14:modId xmlns:p14="http://schemas.microsoft.com/office/powerpoint/2010/main" val="3646100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3443419375"/>
                    </a:ext>
                  </a:extLst>
                </a:gridCol>
                <a:gridCol w="3456432">
                  <a:extLst>
                    <a:ext uri="{9D8B030D-6E8A-4147-A177-3AD203B41FA5}">
                      <a16:colId xmlns:a16="http://schemas.microsoft.com/office/drawing/2014/main" val="3882888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2429745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London,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extLst>
                  <a:ext uri="{0D108BD9-81ED-4DB2-BD59-A6C34878D82A}">
                    <a16:rowId xmlns:a16="http://schemas.microsoft.com/office/drawing/2014/main" val="1545743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Manchester,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1947667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Leeds,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1866078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Liverpool,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3291321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Bradford,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2890804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Sheffield,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2187870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Birmingham,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1132230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Bristol,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2656569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Edinburgh, Scotland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274620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Norwich,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813208123"/>
                  </a:ext>
                </a:extLst>
              </a:tr>
            </a:tbl>
          </a:graphicData>
        </a:graphic>
      </p:graphicFrame>
      <p:sp>
        <p:nvSpPr>
          <p:cNvPr id="4" name="Text Placeholder 3">
            <a:extLst>
              <a:ext uri="{FF2B5EF4-FFF2-40B4-BE49-F238E27FC236}">
                <a16:creationId xmlns:a16="http://schemas.microsoft.com/office/drawing/2014/main" id="{C7F033A7-97B9-452D-B143-689C086149A1}"/>
              </a:ext>
            </a:extLst>
          </p:cNvPr>
          <p:cNvSpPr>
            <a:spLocks noGrp="1"/>
          </p:cNvSpPr>
          <p:nvPr>
            <p:ph type="body" sz="quarter" idx="14"/>
          </p:nvPr>
        </p:nvSpPr>
        <p:spPr/>
        <p:txBody>
          <a:bodyPr/>
          <a:lstStyle/>
          <a:p>
            <a:r>
              <a:rPr lang="en-US"/>
              <a:t>08/31/2022 - 09/30/2022</a:t>
            </a:r>
          </a:p>
        </p:txBody>
      </p:sp>
    </p:spTree>
    <p:extLst>
      <p:ext uri="{BB962C8B-B14F-4D97-AF65-F5344CB8AC3E}">
        <p14:creationId xmlns:p14="http://schemas.microsoft.com/office/powerpoint/2010/main" val="12411027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86BA0-38C1-4845-9BCA-3B68B081017A}"/>
              </a:ext>
            </a:extLst>
          </p:cNvPr>
          <p:cNvSpPr>
            <a:spLocks noGrp="1"/>
          </p:cNvSpPr>
          <p:nvPr>
            <p:ph type="title"/>
          </p:nvPr>
        </p:nvSpPr>
        <p:spPr/>
        <p:txBody>
          <a:bodyPr/>
          <a:lstStyle/>
          <a:p>
            <a:r>
              <a:rPr lang="en-US"/>
              <a:t>Instagram Followers by City Table | All profiles - 2 of 3</a:t>
            </a:r>
          </a:p>
        </p:txBody>
      </p:sp>
      <p:graphicFrame>
        <p:nvGraphicFramePr>
          <p:cNvPr id="5" name="Table Placeholder 4">
            <a:extLst>
              <a:ext uri="{FF2B5EF4-FFF2-40B4-BE49-F238E27FC236}">
                <a16:creationId xmlns:a16="http://schemas.microsoft.com/office/drawing/2014/main" id="{DAD7A432-4467-44DA-A1E3-B9BF86096B68}"/>
              </a:ext>
            </a:extLst>
          </p:cNvPr>
          <p:cNvGraphicFramePr>
            <a:graphicFrameLocks noGrp="1"/>
          </p:cNvGraphicFramePr>
          <p:nvPr>
            <p:ph type="tbl" sz="quarter" idx="13"/>
            <p:extLst>
              <p:ext uri="{D42A27DB-BD31-4B8C-83A1-F6EECF244321}">
                <p14:modId xmlns:p14="http://schemas.microsoft.com/office/powerpoint/2010/main" val="273558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48580821"/>
                    </a:ext>
                  </a:extLst>
                </a:gridCol>
                <a:gridCol w="3456432">
                  <a:extLst>
                    <a:ext uri="{9D8B030D-6E8A-4147-A177-3AD203B41FA5}">
                      <a16:colId xmlns:a16="http://schemas.microsoft.com/office/drawing/2014/main" val="3985890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3221265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Salford,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4146805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Glasgow, Scotland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285383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Stockport,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588673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Warrington,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90875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Newcastle upon Tyne,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350658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Kingston upon Hull,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949186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Brighton and Hove,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829456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Nottingham,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6272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Pontefract,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801477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Belfast, Northern Ireland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559028180"/>
                  </a:ext>
                </a:extLst>
              </a:tr>
            </a:tbl>
          </a:graphicData>
        </a:graphic>
      </p:graphicFrame>
      <p:sp>
        <p:nvSpPr>
          <p:cNvPr id="4" name="Text Placeholder 3">
            <a:extLst>
              <a:ext uri="{FF2B5EF4-FFF2-40B4-BE49-F238E27FC236}">
                <a16:creationId xmlns:a16="http://schemas.microsoft.com/office/drawing/2014/main" id="{66181125-6E74-411B-8999-84EA9BB574C5}"/>
              </a:ext>
            </a:extLst>
          </p:cNvPr>
          <p:cNvSpPr>
            <a:spLocks noGrp="1"/>
          </p:cNvSpPr>
          <p:nvPr>
            <p:ph type="body" sz="quarter" idx="14"/>
          </p:nvPr>
        </p:nvSpPr>
        <p:spPr/>
        <p:txBody>
          <a:bodyPr/>
          <a:lstStyle/>
          <a:p>
            <a:r>
              <a:rPr lang="en-US"/>
              <a:t>08/31/2022 - 09/30/2022</a:t>
            </a:r>
          </a:p>
        </p:txBody>
      </p:sp>
    </p:spTree>
    <p:extLst>
      <p:ext uri="{BB962C8B-B14F-4D97-AF65-F5344CB8AC3E}">
        <p14:creationId xmlns:p14="http://schemas.microsoft.com/office/powerpoint/2010/main" val="21061398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0DC5A-947E-473D-AC17-8BEE92402C2E}"/>
              </a:ext>
            </a:extLst>
          </p:cNvPr>
          <p:cNvSpPr>
            <a:spLocks noGrp="1"/>
          </p:cNvSpPr>
          <p:nvPr>
            <p:ph type="title"/>
          </p:nvPr>
        </p:nvSpPr>
        <p:spPr/>
        <p:txBody>
          <a:bodyPr/>
          <a:lstStyle/>
          <a:p>
            <a:r>
              <a:rPr lang="en-US"/>
              <a:t>Instagram Followers by City Table | All profiles - 3 of 3</a:t>
            </a:r>
          </a:p>
        </p:txBody>
      </p:sp>
      <p:graphicFrame>
        <p:nvGraphicFramePr>
          <p:cNvPr id="5" name="Table Placeholder 4">
            <a:extLst>
              <a:ext uri="{FF2B5EF4-FFF2-40B4-BE49-F238E27FC236}">
                <a16:creationId xmlns:a16="http://schemas.microsoft.com/office/drawing/2014/main" id="{6613D52B-4B52-4066-8891-866BCCFB0F89}"/>
              </a:ext>
            </a:extLst>
          </p:cNvPr>
          <p:cNvGraphicFramePr>
            <a:graphicFrameLocks noGrp="1"/>
          </p:cNvGraphicFramePr>
          <p:nvPr>
            <p:ph type="tbl" sz="quarter" idx="13"/>
            <p:extLst>
              <p:ext uri="{D42A27DB-BD31-4B8C-83A1-F6EECF244321}">
                <p14:modId xmlns:p14="http://schemas.microsoft.com/office/powerpoint/2010/main" val="1381998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486344846"/>
                    </a:ext>
                  </a:extLst>
                </a:gridCol>
                <a:gridCol w="3456432">
                  <a:extLst>
                    <a:ext uri="{9D8B030D-6E8A-4147-A177-3AD203B41FA5}">
                      <a16:colId xmlns:a16="http://schemas.microsoft.com/office/drawing/2014/main" val="865234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300681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Bournemouth,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768742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Leicester,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506436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York,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374146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Huddersfield,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425490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Plymouth,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87744758"/>
                  </a:ext>
                </a:extLst>
              </a:tr>
            </a:tbl>
          </a:graphicData>
        </a:graphic>
      </p:graphicFrame>
      <p:sp>
        <p:nvSpPr>
          <p:cNvPr id="4" name="Text Placeholder 3">
            <a:extLst>
              <a:ext uri="{FF2B5EF4-FFF2-40B4-BE49-F238E27FC236}">
                <a16:creationId xmlns:a16="http://schemas.microsoft.com/office/drawing/2014/main" id="{7361E3F3-0BFB-4876-9DBA-F7125D5E1798}"/>
              </a:ext>
            </a:extLst>
          </p:cNvPr>
          <p:cNvSpPr>
            <a:spLocks noGrp="1"/>
          </p:cNvSpPr>
          <p:nvPr>
            <p:ph type="body" sz="quarter" idx="14"/>
          </p:nvPr>
        </p:nvSpPr>
        <p:spPr/>
        <p:txBody>
          <a:bodyPr/>
          <a:lstStyle/>
          <a:p>
            <a:r>
              <a:rPr lang="en-US"/>
              <a:t>08/31/2022 - 09/30/2022</a:t>
            </a:r>
          </a:p>
        </p:txBody>
      </p:sp>
    </p:spTree>
    <p:extLst>
      <p:ext uri="{BB962C8B-B14F-4D97-AF65-F5344CB8AC3E}">
        <p14:creationId xmlns:p14="http://schemas.microsoft.com/office/powerpoint/2010/main" val="988963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1DBEA-463E-438C-AAA7-55899F65ABB6}"/>
              </a:ext>
            </a:extLst>
          </p:cNvPr>
          <p:cNvSpPr>
            <a:spLocks noGrp="1"/>
          </p:cNvSpPr>
          <p:nvPr>
            <p:ph type="title"/>
          </p:nvPr>
        </p:nvSpPr>
        <p:spPr/>
        <p:txBody>
          <a:bodyPr/>
          <a:lstStyle/>
          <a:p>
            <a:r>
              <a:rPr lang="en-US"/>
              <a:t>Instagram Posts Table | All profiles - 1 of 6</a:t>
            </a:r>
          </a:p>
        </p:txBody>
      </p:sp>
      <p:graphicFrame>
        <p:nvGraphicFramePr>
          <p:cNvPr id="5" name="Table Placeholder 4">
            <a:extLst>
              <a:ext uri="{FF2B5EF4-FFF2-40B4-BE49-F238E27FC236}">
                <a16:creationId xmlns:a16="http://schemas.microsoft.com/office/drawing/2014/main" id="{E8F160B8-2C53-4B82-B0AF-28039C79C5D7}"/>
              </a:ext>
            </a:extLst>
          </p:cNvPr>
          <p:cNvGraphicFramePr>
            <a:graphicFrameLocks noGrp="1"/>
          </p:cNvGraphicFramePr>
          <p:nvPr>
            <p:ph type="tbl" sz="quarter" idx="13"/>
            <p:extLst>
              <p:ext uri="{D42A27DB-BD31-4B8C-83A1-F6EECF244321}">
                <p14:modId xmlns:p14="http://schemas.microsoft.com/office/powerpoint/2010/main" val="1609694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10665066"/>
                    </a:ext>
                  </a:extLst>
                </a:gridCol>
                <a:gridCol w="2551176">
                  <a:extLst>
                    <a:ext uri="{9D8B030D-6E8A-4147-A177-3AD203B41FA5}">
                      <a16:colId xmlns:a16="http://schemas.microsoft.com/office/drawing/2014/main" val="531078107"/>
                    </a:ext>
                  </a:extLst>
                </a:gridCol>
                <a:gridCol w="1152144">
                  <a:extLst>
                    <a:ext uri="{9D8B030D-6E8A-4147-A177-3AD203B41FA5}">
                      <a16:colId xmlns:a16="http://schemas.microsoft.com/office/drawing/2014/main" val="559341869"/>
                    </a:ext>
                  </a:extLst>
                </a:gridCol>
                <a:gridCol w="1152144">
                  <a:extLst>
                    <a:ext uri="{9D8B030D-6E8A-4147-A177-3AD203B41FA5}">
                      <a16:colId xmlns:a16="http://schemas.microsoft.com/office/drawing/2014/main" val="3673884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2437241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- 2022-09-08 06:00:23</a:t>
                      </a:r>
                      <a:r>
                        <a:rPr kumimoji="0" lang="en-US" sz="1000" b="0" i="0" u="none" strike="noStrike" kern="1200" cap="none" spc="0" normalizeH="0" baseline="0" noProof="0">
                          <a:ln>
                            <a:noFill/>
                          </a:ln>
                          <a:solidFill>
                            <a:prstClr val="black"/>
                          </a:solidFill>
                          <a:effectLst/>
                          <a:uLnTx/>
                          <a:uFillTx/>
                          <a:latin typeface="+mn-lt"/>
                          <a:ea typeface="+mn-ea"/>
                          <a:cs typeface="+mn-cs"/>
                        </a:rPr>
                        <a:t>
 This ad from the 70’s says exactly what it does on the tin. A can of SPAM® Chopped Pork and Ham still goes a long way in these purse-testing times. It’s all down to its rich flavour. Throughout September we’ll be reminding you just what you can do. And showing you how to get MMMORE out of a can. https://www.spam-uk.com/recipes/ #thinkoutsidethecan #getmoreoutofacan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https://quintly-image-storage.s3.amazonaws.com/de568818f6231ffd663345b0eaf28ecb/9c6746ec45d2cb31039afb4658ecfb3a.jpg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extLst>
                  <a:ext uri="{0D108BD9-81ED-4DB2-BD59-A6C34878D82A}">
                    <a16:rowId xmlns:a16="http://schemas.microsoft.com/office/drawing/2014/main" val="748015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- 2022-08-05 06:00:28</a:t>
                      </a:r>
                      <a:r>
                        <a:rPr kumimoji="0" lang="en-US" sz="1000" b="0" i="0" u="none" strike="noStrike" kern="1200" cap="none" spc="0" normalizeH="0" baseline="0" noProof="0">
                          <a:ln>
                            <a:noFill/>
                          </a:ln>
                          <a:solidFill>
                            <a:prstClr val="black"/>
                          </a:solidFill>
                          <a:effectLst/>
                          <a:uLnTx/>
                          <a:uFillTx/>
                          <a:latin typeface="+mn-lt"/>
                          <a:ea typeface="+mn-ea"/>
                          <a:cs typeface="+mn-cs"/>
                        </a:rPr>
                        <a:t>
 To enter… https://www.spam-competitions.co.uk/ 
Are you sitting down? You could have the chance to 
win one of these 4 branded SPAM® camping chairs. All you have to do is get your can out and send us your pics. Keep a SPAM® can handy wherever you go. Discover more here https://www.spam-competitions.co.uk/ #getthecanout
Week 1 prize draw starts 4th August 2022 and the closing date will be 9th August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https://quintly-image-storage.s3.amazonaws.com/de568818f6231ffd663345b0eaf28ecb/66e1088f67c9383fb9db56a39fcc33b2.jpg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extLst>
                  <a:ext uri="{0D108BD9-81ED-4DB2-BD59-A6C34878D82A}">
                    <a16:rowId xmlns:a16="http://schemas.microsoft.com/office/drawing/2014/main" val="2068240923"/>
                  </a:ext>
                </a:extLst>
              </a:tr>
            </a:tbl>
          </a:graphicData>
        </a:graphic>
      </p:graphicFrame>
      <p:sp>
        <p:nvSpPr>
          <p:cNvPr id="4" name="Text Placeholder 3">
            <a:extLst>
              <a:ext uri="{FF2B5EF4-FFF2-40B4-BE49-F238E27FC236}">
                <a16:creationId xmlns:a16="http://schemas.microsoft.com/office/drawing/2014/main" id="{E8DB2C4A-A325-471D-9824-3B5C30ED9792}"/>
              </a:ext>
            </a:extLst>
          </p:cNvPr>
          <p:cNvSpPr>
            <a:spLocks noGrp="1"/>
          </p:cNvSpPr>
          <p:nvPr>
            <p:ph type="body" sz="quarter" idx="14"/>
          </p:nvPr>
        </p:nvSpPr>
        <p:spPr/>
        <p:txBody>
          <a:bodyPr/>
          <a:lstStyle/>
          <a:p>
            <a:r>
              <a:rPr lang="en-US"/>
              <a:t>07/01/2022 - 09/30/2022</a:t>
            </a:r>
          </a:p>
        </p:txBody>
      </p:sp>
    </p:spTree>
    <p:extLst>
      <p:ext uri="{BB962C8B-B14F-4D97-AF65-F5344CB8AC3E}">
        <p14:creationId xmlns:p14="http://schemas.microsoft.com/office/powerpoint/2010/main" val="12461112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7DF69-6E22-488B-BB50-B0B110CD7B91}"/>
              </a:ext>
            </a:extLst>
          </p:cNvPr>
          <p:cNvSpPr>
            <a:spLocks noGrp="1"/>
          </p:cNvSpPr>
          <p:nvPr>
            <p:ph type="title"/>
          </p:nvPr>
        </p:nvSpPr>
        <p:spPr/>
        <p:txBody>
          <a:bodyPr/>
          <a:lstStyle/>
          <a:p>
            <a:r>
              <a:rPr lang="en-US"/>
              <a:t>Instagram Posts Table | All profiles - 2 of 6</a:t>
            </a:r>
          </a:p>
        </p:txBody>
      </p:sp>
      <p:graphicFrame>
        <p:nvGraphicFramePr>
          <p:cNvPr id="5" name="Table Placeholder 4">
            <a:extLst>
              <a:ext uri="{FF2B5EF4-FFF2-40B4-BE49-F238E27FC236}">
                <a16:creationId xmlns:a16="http://schemas.microsoft.com/office/drawing/2014/main" id="{A69E2990-0254-4AD9-9375-081BE6353407}"/>
              </a:ext>
            </a:extLst>
          </p:cNvPr>
          <p:cNvGraphicFramePr>
            <a:graphicFrameLocks noGrp="1"/>
          </p:cNvGraphicFramePr>
          <p:nvPr>
            <p:ph type="tbl" sz="quarter" idx="13"/>
            <p:extLst>
              <p:ext uri="{D42A27DB-BD31-4B8C-83A1-F6EECF244321}">
                <p14:modId xmlns:p14="http://schemas.microsoft.com/office/powerpoint/2010/main" val="1364756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93971777"/>
                    </a:ext>
                  </a:extLst>
                </a:gridCol>
                <a:gridCol w="2551176">
                  <a:extLst>
                    <a:ext uri="{9D8B030D-6E8A-4147-A177-3AD203B41FA5}">
                      <a16:colId xmlns:a16="http://schemas.microsoft.com/office/drawing/2014/main" val="1039292763"/>
                    </a:ext>
                  </a:extLst>
                </a:gridCol>
                <a:gridCol w="1152144">
                  <a:extLst>
                    <a:ext uri="{9D8B030D-6E8A-4147-A177-3AD203B41FA5}">
                      <a16:colId xmlns:a16="http://schemas.microsoft.com/office/drawing/2014/main" val="3989719791"/>
                    </a:ext>
                  </a:extLst>
                </a:gridCol>
                <a:gridCol w="1152144">
                  <a:extLst>
                    <a:ext uri="{9D8B030D-6E8A-4147-A177-3AD203B41FA5}">
                      <a16:colId xmlns:a16="http://schemas.microsoft.com/office/drawing/2014/main" val="63930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3105843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- 2022-08-18 06:00:44</a:t>
                      </a:r>
                      <a:r>
                        <a:rPr kumimoji="0" lang="en-US" sz="1000" b="0" i="0" u="none" strike="noStrike" kern="1200" cap="none" spc="0" normalizeH="0" baseline="0" noProof="0">
                          <a:ln>
                            <a:noFill/>
                          </a:ln>
                          <a:solidFill>
                            <a:prstClr val="black"/>
                          </a:solidFill>
                          <a:effectLst/>
                          <a:uLnTx/>
                          <a:uFillTx/>
                          <a:latin typeface="+mn-lt"/>
                          <a:ea typeface="+mn-ea"/>
                          <a:cs typeface="+mn-cs"/>
                        </a:rPr>
                        <a:t>
 To enter… https://www.spam-competitions.co.uk/ 
Your chance to win the ultimate in summer footwear. We have 4 pairs to give away. All you have to do, to have a chance to win a pair, is send us a picture of your SPAM® can on holiday. Keep a SPAM® can handy wherever you go. Discover more here https://www.spam-competitions.co.uk/ #getthecanout
Week 3 prize draw starts 18th August 2022 and the closing date will be 23rd August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https://quintly-image-storage.s3.amazonaws.com/de568818f6231ffd663345b0eaf28ecb/1ee19925a2361e4d3f328d535020f350.jpg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3671502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- 2022-08-11 06:00:24</a:t>
                      </a:r>
                      <a:r>
                        <a:rPr kumimoji="0" lang="en-US" sz="1000" b="0" i="0" u="none" strike="noStrike" kern="1200" cap="none" spc="0" normalizeH="0" baseline="0" noProof="0">
                          <a:ln>
                            <a:noFill/>
                          </a:ln>
                          <a:solidFill>
                            <a:prstClr val="black"/>
                          </a:solidFill>
                          <a:effectLst/>
                          <a:uLnTx/>
                          <a:uFillTx/>
                          <a:latin typeface="+mn-lt"/>
                          <a:ea typeface="+mn-ea"/>
                          <a:cs typeface="+mn-cs"/>
                        </a:rPr>
                        <a:t>
 To enter… https://www.spam-competitions.co.uk/ 
Put on a better spread at your picnic with this classic SPAM® branded picnic blanket. We have 4 to give away. All you have to do for a chance to win one is send us a picture of your SPAM® can on holiday somewhere. Keep a SPAM® can handy wherever you go.  Discover more here https://www.spam-competitions.co.uk/ #getthecanout
Week 2 prize draw starts 11th August 2022 and the closing date will be 16th August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https://quintly-image-storage.s3.amazonaws.com/de568818f6231ffd663345b0eaf28ecb/26d1eccd9f9414e95c1266adc8c4316f.jpg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extLst>
                  <a:ext uri="{0D108BD9-81ED-4DB2-BD59-A6C34878D82A}">
                    <a16:rowId xmlns:a16="http://schemas.microsoft.com/office/drawing/2014/main" val="2070321476"/>
                  </a:ext>
                </a:extLst>
              </a:tr>
            </a:tbl>
          </a:graphicData>
        </a:graphic>
      </p:graphicFrame>
      <p:sp>
        <p:nvSpPr>
          <p:cNvPr id="4" name="Text Placeholder 3">
            <a:extLst>
              <a:ext uri="{FF2B5EF4-FFF2-40B4-BE49-F238E27FC236}">
                <a16:creationId xmlns:a16="http://schemas.microsoft.com/office/drawing/2014/main" id="{55D74083-93C3-406F-96CA-DD86A864DE7A}"/>
              </a:ext>
            </a:extLst>
          </p:cNvPr>
          <p:cNvSpPr>
            <a:spLocks noGrp="1"/>
          </p:cNvSpPr>
          <p:nvPr>
            <p:ph type="body" sz="quarter" idx="14"/>
          </p:nvPr>
        </p:nvSpPr>
        <p:spPr/>
        <p:txBody>
          <a:bodyPr/>
          <a:lstStyle/>
          <a:p>
            <a:r>
              <a:rPr lang="en-US"/>
              <a:t>07/01/2022 - 09/30/2022</a:t>
            </a:r>
          </a:p>
        </p:txBody>
      </p:sp>
    </p:spTree>
    <p:extLst>
      <p:ext uri="{BB962C8B-B14F-4D97-AF65-F5344CB8AC3E}">
        <p14:creationId xmlns:p14="http://schemas.microsoft.com/office/powerpoint/2010/main" val="16371241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1F0D8-4688-4B82-9947-6574143DC9CD}"/>
              </a:ext>
            </a:extLst>
          </p:cNvPr>
          <p:cNvSpPr>
            <a:spLocks noGrp="1"/>
          </p:cNvSpPr>
          <p:nvPr>
            <p:ph type="title"/>
          </p:nvPr>
        </p:nvSpPr>
        <p:spPr/>
        <p:txBody>
          <a:bodyPr/>
          <a:lstStyle/>
          <a:p>
            <a:r>
              <a:rPr lang="en-US"/>
              <a:t>Instagram Posts Table | All profiles - 3 of 6</a:t>
            </a:r>
          </a:p>
        </p:txBody>
      </p:sp>
      <p:graphicFrame>
        <p:nvGraphicFramePr>
          <p:cNvPr id="5" name="Table Placeholder 4">
            <a:extLst>
              <a:ext uri="{FF2B5EF4-FFF2-40B4-BE49-F238E27FC236}">
                <a16:creationId xmlns:a16="http://schemas.microsoft.com/office/drawing/2014/main" id="{A6FDB495-F8D2-4C78-B05E-C3D2DFAD2352}"/>
              </a:ext>
            </a:extLst>
          </p:cNvPr>
          <p:cNvGraphicFramePr>
            <a:graphicFrameLocks noGrp="1"/>
          </p:cNvGraphicFramePr>
          <p:nvPr>
            <p:ph type="tbl" sz="quarter" idx="13"/>
            <p:extLst>
              <p:ext uri="{D42A27DB-BD31-4B8C-83A1-F6EECF244321}">
                <p14:modId xmlns:p14="http://schemas.microsoft.com/office/powerpoint/2010/main" val="1310238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76052306"/>
                    </a:ext>
                  </a:extLst>
                </a:gridCol>
                <a:gridCol w="2551176">
                  <a:extLst>
                    <a:ext uri="{9D8B030D-6E8A-4147-A177-3AD203B41FA5}">
                      <a16:colId xmlns:a16="http://schemas.microsoft.com/office/drawing/2014/main" val="2267800403"/>
                    </a:ext>
                  </a:extLst>
                </a:gridCol>
                <a:gridCol w="1152144">
                  <a:extLst>
                    <a:ext uri="{9D8B030D-6E8A-4147-A177-3AD203B41FA5}">
                      <a16:colId xmlns:a16="http://schemas.microsoft.com/office/drawing/2014/main" val="2548236969"/>
                    </a:ext>
                  </a:extLst>
                </a:gridCol>
                <a:gridCol w="1152144">
                  <a:extLst>
                    <a:ext uri="{9D8B030D-6E8A-4147-A177-3AD203B41FA5}">
                      <a16:colId xmlns:a16="http://schemas.microsoft.com/office/drawing/2014/main" val="489205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2831657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- 2022-09-16 18:15:49</a:t>
                      </a:r>
                      <a:r>
                        <a:rPr kumimoji="0" lang="en-US" sz="1000" b="0" i="0" u="none" strike="noStrike" kern="1200" cap="none" spc="0" normalizeH="0" baseline="0" noProof="0">
                          <a:ln>
                            <a:noFill/>
                          </a:ln>
                          <a:solidFill>
                            <a:prstClr val="black"/>
                          </a:solidFill>
                          <a:effectLst/>
                          <a:uLnTx/>
                          <a:uFillTx/>
                          <a:latin typeface="+mn-lt"/>
                          <a:ea typeface="+mn-ea"/>
                          <a:cs typeface="+mn-cs"/>
                        </a:rPr>
                        <a:t>
 Posted withrepost • ollie_eats SPAMTASTIC™ Creamy Rice 
This is a little mini series on creating some super tasty and super cost affective dishes perfect for all your friends and family.
A 340g can easily feeds at least 5 people 
This recipe comes in at just over £1 per person 
SPAM® Creamy Rice
Meal for 5
SPAM® Chopped Pork and Ham 
Cooked Rice 200g 
Tinned peas 60g 
Chicken stock 150ml 
1/4 onion 
Double cream 30g 
Cracked pepper 
Grana Padano cheese 15g 
So next time you’re looking for some cost-effective recipe inspiration 
Grab a can of officialspamuk Chopped Pork and Ham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https://quintly-image-storage.s3.amazonaws.com/de568818f6231ffd663345b0eaf28ecb/ce382c05aed5cac7c9a496d33c629880.jpg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extLst>
                  <a:ext uri="{0D108BD9-81ED-4DB2-BD59-A6C34878D82A}">
                    <a16:rowId xmlns:a16="http://schemas.microsoft.com/office/drawing/2014/main" val="1514359825"/>
                  </a:ext>
                </a:extLst>
              </a:tr>
            </a:tbl>
          </a:graphicData>
        </a:graphic>
      </p:graphicFrame>
      <p:sp>
        <p:nvSpPr>
          <p:cNvPr id="4" name="Text Placeholder 3">
            <a:extLst>
              <a:ext uri="{FF2B5EF4-FFF2-40B4-BE49-F238E27FC236}">
                <a16:creationId xmlns:a16="http://schemas.microsoft.com/office/drawing/2014/main" id="{6C10B39F-F8AD-4E5E-AC0D-C6C1B5C25465}"/>
              </a:ext>
            </a:extLst>
          </p:cNvPr>
          <p:cNvSpPr>
            <a:spLocks noGrp="1"/>
          </p:cNvSpPr>
          <p:nvPr>
            <p:ph type="body" sz="quarter" idx="14"/>
          </p:nvPr>
        </p:nvSpPr>
        <p:spPr/>
        <p:txBody>
          <a:bodyPr/>
          <a:lstStyle/>
          <a:p>
            <a:r>
              <a:rPr lang="en-US"/>
              <a:t>07/01/2022 - 09/30/2022</a:t>
            </a:r>
          </a:p>
        </p:txBody>
      </p:sp>
    </p:spTree>
    <p:extLst>
      <p:ext uri="{BB962C8B-B14F-4D97-AF65-F5344CB8AC3E}">
        <p14:creationId xmlns:p14="http://schemas.microsoft.com/office/powerpoint/2010/main" val="13664183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4DE57-4BDA-4D01-9083-0816CA551C78}"/>
              </a:ext>
            </a:extLst>
          </p:cNvPr>
          <p:cNvSpPr>
            <a:spLocks noGrp="1"/>
          </p:cNvSpPr>
          <p:nvPr>
            <p:ph type="title"/>
          </p:nvPr>
        </p:nvSpPr>
        <p:spPr/>
        <p:txBody>
          <a:bodyPr/>
          <a:lstStyle/>
          <a:p>
            <a:r>
              <a:rPr lang="en-US"/>
              <a:t>Instagram Posts Table | All profiles - 4 of 6</a:t>
            </a:r>
          </a:p>
        </p:txBody>
      </p:sp>
      <p:graphicFrame>
        <p:nvGraphicFramePr>
          <p:cNvPr id="5" name="Table Placeholder 4">
            <a:extLst>
              <a:ext uri="{FF2B5EF4-FFF2-40B4-BE49-F238E27FC236}">
                <a16:creationId xmlns:a16="http://schemas.microsoft.com/office/drawing/2014/main" id="{7F9B7CFC-F88C-4A64-8942-0F4AA453B103}"/>
              </a:ext>
            </a:extLst>
          </p:cNvPr>
          <p:cNvGraphicFramePr>
            <a:graphicFrameLocks noGrp="1"/>
          </p:cNvGraphicFramePr>
          <p:nvPr>
            <p:ph type="tbl" sz="quarter" idx="13"/>
            <p:extLst>
              <p:ext uri="{D42A27DB-BD31-4B8C-83A1-F6EECF244321}">
                <p14:modId xmlns:p14="http://schemas.microsoft.com/office/powerpoint/2010/main" val="287993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87134001"/>
                    </a:ext>
                  </a:extLst>
                </a:gridCol>
                <a:gridCol w="2551176">
                  <a:extLst>
                    <a:ext uri="{9D8B030D-6E8A-4147-A177-3AD203B41FA5}">
                      <a16:colId xmlns:a16="http://schemas.microsoft.com/office/drawing/2014/main" val="1896740792"/>
                    </a:ext>
                  </a:extLst>
                </a:gridCol>
                <a:gridCol w="1152144">
                  <a:extLst>
                    <a:ext uri="{9D8B030D-6E8A-4147-A177-3AD203B41FA5}">
                      <a16:colId xmlns:a16="http://schemas.microsoft.com/office/drawing/2014/main" val="2252881006"/>
                    </a:ext>
                  </a:extLst>
                </a:gridCol>
                <a:gridCol w="1152144">
                  <a:extLst>
                    <a:ext uri="{9D8B030D-6E8A-4147-A177-3AD203B41FA5}">
                      <a16:colId xmlns:a16="http://schemas.microsoft.com/office/drawing/2014/main" val="3182903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2485516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- 2022-08-24 18:59:54</a:t>
                      </a:r>
                      <a:r>
                        <a:rPr kumimoji="0" lang="en-US" sz="1000" b="0" i="0" u="none" strike="noStrike" kern="1200" cap="none" spc="0" normalizeH="0" baseline="0" noProof="0">
                          <a:ln>
                            <a:noFill/>
                          </a:ln>
                          <a:solidFill>
                            <a:prstClr val="black"/>
                          </a:solidFill>
                          <a:effectLst/>
                          <a:uLnTx/>
                          <a:uFillTx/>
                          <a:latin typeface="+mn-lt"/>
                          <a:ea typeface="+mn-ea"/>
                          <a:cs typeface="+mn-cs"/>
                        </a:rPr>
                        <a:t>
 Posted withregram • ollie_eats Take your pasta game to the next level by adding officialspamuk Chopped Pork and Ham 
A 340g can easily feeds at least 5 so this makes this recipe perfect if your cooking for your flatmates or family 
Recipe
Per person 
SPAM® Chopped Pork and Ham 60p
spaghetti 100g 
Onion 1/4 chopped 
X1 Tinned tomatoes 
Beef stock 150ml 
Garlic paste 10ml 
Tomato paste  10ml 
Italian seasoning 5g 
Grana Padano cheese 15g 
So remember to grab your can of SPAM®  Chopped Pork and Ham next time you cook a pasta dish. AD #pasta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https://quintly-image-storage.s3.amazonaws.com/de568818f6231ffd663345b0eaf28ecb/114a7fbf1989e4bb058b8ad5d9f50a74.jpg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2977338369"/>
                  </a:ext>
                </a:extLst>
              </a:tr>
            </a:tbl>
          </a:graphicData>
        </a:graphic>
      </p:graphicFrame>
      <p:sp>
        <p:nvSpPr>
          <p:cNvPr id="4" name="Text Placeholder 3">
            <a:extLst>
              <a:ext uri="{FF2B5EF4-FFF2-40B4-BE49-F238E27FC236}">
                <a16:creationId xmlns:a16="http://schemas.microsoft.com/office/drawing/2014/main" id="{A54EA0E1-9DD6-45FD-B12B-D8D27C9A8F07}"/>
              </a:ext>
            </a:extLst>
          </p:cNvPr>
          <p:cNvSpPr>
            <a:spLocks noGrp="1"/>
          </p:cNvSpPr>
          <p:nvPr>
            <p:ph type="body" sz="quarter" idx="14"/>
          </p:nvPr>
        </p:nvSpPr>
        <p:spPr/>
        <p:txBody>
          <a:bodyPr/>
          <a:lstStyle/>
          <a:p>
            <a:r>
              <a:rPr lang="en-US"/>
              <a:t>07/01/2022 - 09/30/2022</a:t>
            </a:r>
          </a:p>
        </p:txBody>
      </p:sp>
    </p:spTree>
    <p:extLst>
      <p:ext uri="{BB962C8B-B14F-4D97-AF65-F5344CB8AC3E}">
        <p14:creationId xmlns:p14="http://schemas.microsoft.com/office/powerpoint/2010/main" val="31951176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8DE4B-5C24-4318-87BD-13039C31EE42}"/>
              </a:ext>
            </a:extLst>
          </p:cNvPr>
          <p:cNvSpPr>
            <a:spLocks noGrp="1"/>
          </p:cNvSpPr>
          <p:nvPr>
            <p:ph type="title"/>
          </p:nvPr>
        </p:nvSpPr>
        <p:spPr/>
        <p:txBody>
          <a:bodyPr/>
          <a:lstStyle/>
          <a:p>
            <a:r>
              <a:rPr lang="en-US"/>
              <a:t>Instagram Posts Table | All profiles - 5 of 6</a:t>
            </a:r>
          </a:p>
        </p:txBody>
      </p:sp>
      <p:graphicFrame>
        <p:nvGraphicFramePr>
          <p:cNvPr id="5" name="Table Placeholder 4">
            <a:extLst>
              <a:ext uri="{FF2B5EF4-FFF2-40B4-BE49-F238E27FC236}">
                <a16:creationId xmlns:a16="http://schemas.microsoft.com/office/drawing/2014/main" id="{D7740E25-F154-4101-B45E-44DE602B28FC}"/>
              </a:ext>
            </a:extLst>
          </p:cNvPr>
          <p:cNvGraphicFramePr>
            <a:graphicFrameLocks noGrp="1"/>
          </p:cNvGraphicFramePr>
          <p:nvPr>
            <p:ph type="tbl" sz="quarter" idx="13"/>
            <p:extLst>
              <p:ext uri="{D42A27DB-BD31-4B8C-83A1-F6EECF244321}">
                <p14:modId xmlns:p14="http://schemas.microsoft.com/office/powerpoint/2010/main" val="811044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00276299"/>
                    </a:ext>
                  </a:extLst>
                </a:gridCol>
                <a:gridCol w="2551176">
                  <a:extLst>
                    <a:ext uri="{9D8B030D-6E8A-4147-A177-3AD203B41FA5}">
                      <a16:colId xmlns:a16="http://schemas.microsoft.com/office/drawing/2014/main" val="1816472546"/>
                    </a:ext>
                  </a:extLst>
                </a:gridCol>
                <a:gridCol w="1152144">
                  <a:extLst>
                    <a:ext uri="{9D8B030D-6E8A-4147-A177-3AD203B41FA5}">
                      <a16:colId xmlns:a16="http://schemas.microsoft.com/office/drawing/2014/main" val="463354566"/>
                    </a:ext>
                  </a:extLst>
                </a:gridCol>
                <a:gridCol w="1152144">
                  <a:extLst>
                    <a:ext uri="{9D8B030D-6E8A-4147-A177-3AD203B41FA5}">
                      <a16:colId xmlns:a16="http://schemas.microsoft.com/office/drawing/2014/main" val="3500463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2737681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- 2022-09-27 17:50:28</a:t>
                      </a:r>
                      <a:r>
                        <a:rPr kumimoji="0" lang="en-US" sz="1000" b="0" i="0" u="none" strike="noStrike" kern="1200" cap="none" spc="0" normalizeH="0" baseline="0" noProof="0">
                          <a:ln>
                            <a:noFill/>
                          </a:ln>
                          <a:solidFill>
                            <a:prstClr val="black"/>
                          </a:solidFill>
                          <a:effectLst/>
                          <a:uLnTx/>
                          <a:uFillTx/>
                          <a:latin typeface="+mn-lt"/>
                          <a:ea typeface="+mn-ea"/>
                          <a:cs typeface="+mn-cs"/>
                        </a:rPr>
                        <a:t>
 Posted withrepost • fryupinspector A 340g can of SPAM® Chopped Pork and Ham can easily serve 4-5 people making it a cost effective way to feed your family and friends. I made a fry up for 4 people costing just £2 per person.
•
All you need is:
A 340g can of SPAM® Chopped Pork and Ham
8 hash browns
4 tomatoes 
1 tin of baked beans
4 portobello mushrooms
4 eggs
6 slices of bread
•
Just pop the tomatoes, mushrooms and hash browns in the oven for 25 mins at 200°C. Fry the SPAM® Chopped Pork and Ham lightly on both sides, fry the eggs and 2 slices of bread. Then heat the beans and pop some bread in the toaster. 
•
Made from a unique blend of more than 90% shoulder pork and leg ham. Think Outside The Can with officialspamuk 
#Ad #thinkoutsidethecan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https://quintly-image-storage.s3.amazonaws.com/de568818f6231ffd663345b0eaf28ecb/73dea673d7ff644533411a97d61ce60e.jpg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3906006761"/>
                  </a:ext>
                </a:extLst>
              </a:tr>
            </a:tbl>
          </a:graphicData>
        </a:graphic>
      </p:graphicFrame>
      <p:sp>
        <p:nvSpPr>
          <p:cNvPr id="4" name="Text Placeholder 3">
            <a:extLst>
              <a:ext uri="{FF2B5EF4-FFF2-40B4-BE49-F238E27FC236}">
                <a16:creationId xmlns:a16="http://schemas.microsoft.com/office/drawing/2014/main" id="{E22A0919-6745-4628-900B-545E9F4E758A}"/>
              </a:ext>
            </a:extLst>
          </p:cNvPr>
          <p:cNvSpPr>
            <a:spLocks noGrp="1"/>
          </p:cNvSpPr>
          <p:nvPr>
            <p:ph type="body" sz="quarter" idx="14"/>
          </p:nvPr>
        </p:nvSpPr>
        <p:spPr/>
        <p:txBody>
          <a:bodyPr/>
          <a:lstStyle/>
          <a:p>
            <a:r>
              <a:rPr lang="en-US"/>
              <a:t>07/01/2022 - 09/30/2022</a:t>
            </a:r>
          </a:p>
        </p:txBody>
      </p:sp>
    </p:spTree>
    <p:extLst>
      <p:ext uri="{BB962C8B-B14F-4D97-AF65-F5344CB8AC3E}">
        <p14:creationId xmlns:p14="http://schemas.microsoft.com/office/powerpoint/2010/main" val="13770249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F1AD5-A022-409F-B334-87F0A44420EE}"/>
              </a:ext>
            </a:extLst>
          </p:cNvPr>
          <p:cNvSpPr>
            <a:spLocks noGrp="1"/>
          </p:cNvSpPr>
          <p:nvPr>
            <p:ph type="title"/>
          </p:nvPr>
        </p:nvSpPr>
        <p:spPr/>
        <p:txBody>
          <a:bodyPr/>
          <a:lstStyle/>
          <a:p>
            <a:r>
              <a:rPr lang="en-US"/>
              <a:t>Instagram Posts Table | All profiles - 6 of 6</a:t>
            </a:r>
          </a:p>
        </p:txBody>
      </p:sp>
      <p:graphicFrame>
        <p:nvGraphicFramePr>
          <p:cNvPr id="5" name="Table Placeholder 4">
            <a:extLst>
              <a:ext uri="{FF2B5EF4-FFF2-40B4-BE49-F238E27FC236}">
                <a16:creationId xmlns:a16="http://schemas.microsoft.com/office/drawing/2014/main" id="{03C535CF-6EBB-4F85-8D3A-AED73EB3DCA2}"/>
              </a:ext>
            </a:extLst>
          </p:cNvPr>
          <p:cNvGraphicFramePr>
            <a:graphicFrameLocks noGrp="1"/>
          </p:cNvGraphicFramePr>
          <p:nvPr>
            <p:ph type="tbl" sz="quarter" idx="13"/>
            <p:extLst>
              <p:ext uri="{D42A27DB-BD31-4B8C-83A1-F6EECF244321}">
                <p14:modId xmlns:p14="http://schemas.microsoft.com/office/powerpoint/2010/main" val="1042222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75017059"/>
                    </a:ext>
                  </a:extLst>
                </a:gridCol>
                <a:gridCol w="2551176">
                  <a:extLst>
                    <a:ext uri="{9D8B030D-6E8A-4147-A177-3AD203B41FA5}">
                      <a16:colId xmlns:a16="http://schemas.microsoft.com/office/drawing/2014/main" val="678354595"/>
                    </a:ext>
                  </a:extLst>
                </a:gridCol>
                <a:gridCol w="1152144">
                  <a:extLst>
                    <a:ext uri="{9D8B030D-6E8A-4147-A177-3AD203B41FA5}">
                      <a16:colId xmlns:a16="http://schemas.microsoft.com/office/drawing/2014/main" val="1627091046"/>
                    </a:ext>
                  </a:extLst>
                </a:gridCol>
                <a:gridCol w="1152144">
                  <a:extLst>
                    <a:ext uri="{9D8B030D-6E8A-4147-A177-3AD203B41FA5}">
                      <a16:colId xmlns:a16="http://schemas.microsoft.com/office/drawing/2014/main" val="4158290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3580692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- 2022-07-29 06:03:13</a:t>
                      </a:r>
                      <a:r>
                        <a:rPr kumimoji="0" lang="en-US" sz="1000" b="0" i="0" u="none" strike="noStrike" kern="1200" cap="none" spc="0" normalizeH="0" baseline="0" noProof="0">
                          <a:ln>
                            <a:noFill/>
                          </a:ln>
                          <a:solidFill>
                            <a:prstClr val="black"/>
                          </a:solidFill>
                          <a:effectLst/>
                          <a:uLnTx/>
                          <a:uFillTx/>
                          <a:latin typeface="+mn-lt"/>
                          <a:ea typeface="+mn-ea"/>
                          <a:cs typeface="+mn-cs"/>
                        </a:rPr>
                        <a:t>
 Johnny’s our man with a can in the Lake District. Join him in August as he heads to some of his favourite spots for cooking in the great outdoors. He’ll be cooking some easy classic recipes for SPAM® Chopped Pork and Ham that are ideal to knock up when your are camping and caravanning. #getthecanout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https://quintly-image-storage.s3.amazonaws.com/de568818f6231ffd663345b0eaf28ecb/b9ce42463210ba66528caea8862b2b40.jpg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3004735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- 2022-09-22 06:00:05</a:t>
                      </a:r>
                      <a:r>
                        <a:rPr kumimoji="0" lang="en-US" sz="1000" b="0" i="0" u="none" strike="noStrike" kern="1200" cap="none" spc="0" normalizeH="0" baseline="0" noProof="0">
                          <a:ln>
                            <a:noFill/>
                          </a:ln>
                          <a:solidFill>
                            <a:prstClr val="black"/>
                          </a:solidFill>
                          <a:effectLst/>
                          <a:uLnTx/>
                          <a:uFillTx/>
                          <a:latin typeface="+mn-lt"/>
                          <a:ea typeface="+mn-ea"/>
                          <a:cs typeface="+mn-cs"/>
                        </a:rPr>
                        <a:t>
 A can of SPAM® Chopped Pork and Ham, cubed with BBQ sauce can make a burger go further. And amazing value...SPAMBURGER™ Sloppy Joes...
🛒 Total recipe cost £5.48
😋 Serves 6
🍴 Cost per person 92p
Click for this budget-stretching recipe here. https://www.spam-uk.com/recipe/spamburger-sloppy-joe/ 
Get MMMORE out of a can. #thinkoutsidethecan #getmoreoutofacan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https://quintly-image-storage.s3.amazonaws.com/de568818f6231ffd663345b0eaf28ecb/75f3862a893fdf259023a5d639f839c2.jpg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3005985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officialspamuk - 2022-09-09 09:11:54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https://quintly-image-storage.s3.amazonaws.com/de568818f6231ffd663345b0eaf28ecb/f034d42a19b4ab7231420a006c3658f5.jpg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2194663247"/>
                  </a:ext>
                </a:extLst>
              </a:tr>
            </a:tbl>
          </a:graphicData>
        </a:graphic>
      </p:graphicFrame>
      <p:sp>
        <p:nvSpPr>
          <p:cNvPr id="4" name="Text Placeholder 3">
            <a:extLst>
              <a:ext uri="{FF2B5EF4-FFF2-40B4-BE49-F238E27FC236}">
                <a16:creationId xmlns:a16="http://schemas.microsoft.com/office/drawing/2014/main" id="{6710D74E-DA4E-402A-BCC8-223EE5CBCE54}"/>
              </a:ext>
            </a:extLst>
          </p:cNvPr>
          <p:cNvSpPr>
            <a:spLocks noGrp="1"/>
          </p:cNvSpPr>
          <p:nvPr>
            <p:ph type="body" sz="quarter" idx="14"/>
          </p:nvPr>
        </p:nvSpPr>
        <p:spPr/>
        <p:txBody>
          <a:bodyPr/>
          <a:lstStyle/>
          <a:p>
            <a:r>
              <a:rPr lang="en-US"/>
              <a:t>07/01/2022 - 09/30/2022</a:t>
            </a:r>
          </a:p>
        </p:txBody>
      </p:sp>
    </p:spTree>
    <p:extLst>
      <p:ext uri="{BB962C8B-B14F-4D97-AF65-F5344CB8AC3E}">
        <p14:creationId xmlns:p14="http://schemas.microsoft.com/office/powerpoint/2010/main" val="504653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2012</Words>
  <Application>Microsoft Office PowerPoint</Application>
  <PresentationFormat>On-screen Show (4:3)</PresentationFormat>
  <Paragraphs>384</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SPAM 2021 Q3 Report</vt:lpstr>
      <vt:lpstr>Facebook Impressions | All profiles</vt:lpstr>
      <vt:lpstr>Facebook Average Interactions Per Post | All profiles</vt:lpstr>
      <vt:lpstr>Facebook Engaged Users | All profiles</vt:lpstr>
      <vt:lpstr>Facebook Engagement Rate By Post Type | All profiles</vt:lpstr>
      <vt:lpstr>Facebook Engagement Rate | All profiles</vt:lpstr>
      <vt:lpstr>Facebook Video Views | All profiles</vt:lpstr>
      <vt:lpstr>Instagram Followers Demographics | All profiles</vt:lpstr>
      <vt:lpstr>Facebook Fans or Followers Total | All profiles</vt:lpstr>
      <vt:lpstr>Facebook Interactions Distribution | All profiles</vt:lpstr>
      <vt:lpstr>Facebook Fan Demographics | All profiles</vt:lpstr>
      <vt:lpstr>Facebook Fans By City Table | All profiles</vt:lpstr>
      <vt:lpstr>Facebook Own Posts Table | All profiles - 1 of 5</vt:lpstr>
      <vt:lpstr>Facebook Own Posts Table | All profiles - 2 of 5</vt:lpstr>
      <vt:lpstr>Facebook Own Posts Table | All profiles - 3 of 5</vt:lpstr>
      <vt:lpstr>Facebook Own Posts Table | All profiles - 4 of 5</vt:lpstr>
      <vt:lpstr>Facebook Own Posts Table | All profiles - 5 of 5</vt:lpstr>
      <vt:lpstr>Facebook Videos Table | All profiles - 1 of 4</vt:lpstr>
      <vt:lpstr>Facebook Videos Table | All profiles - 2 of 4</vt:lpstr>
      <vt:lpstr>Facebook Videos Table | All profiles - 3 of 4</vt:lpstr>
      <vt:lpstr>Facebook Videos Table | All profiles - 4 of 4</vt:lpstr>
      <vt:lpstr>Facebook Fan Age Distribution | All profiles</vt:lpstr>
      <vt:lpstr>Facebook Avg. Engagement Rate quarter comparison (previous quarter) Bar Chart | All profiles</vt:lpstr>
      <vt:lpstr>Facebook Total impressions quarter comparison (YoY) Bar Chart | All profiles</vt:lpstr>
      <vt:lpstr>Instagram Engagements By Weekday | All profiles</vt:lpstr>
      <vt:lpstr>Instagram Average Interactions Per Post | All profiles</vt:lpstr>
      <vt:lpstr>Instagram Followers Total | All profiles</vt:lpstr>
      <vt:lpstr>Instagram Reach | All profiles</vt:lpstr>
      <vt:lpstr>Instagram Average Likes Per Post | All profiles</vt:lpstr>
      <vt:lpstr>Instagram Organic Reach By Weekday | All profiles</vt:lpstr>
      <vt:lpstr>Instagram Followers Online by Time | All profiles</vt:lpstr>
      <vt:lpstr>Instagram Key Metrics Radar | All profiles</vt:lpstr>
      <vt:lpstr>Instagram Impressions  | All profiles</vt:lpstr>
      <vt:lpstr>Instagram Followers by City Table | All profiles - 1 of 3</vt:lpstr>
      <vt:lpstr>Instagram Followers by City Table | All profiles - 2 of 3</vt:lpstr>
      <vt:lpstr>Instagram Followers by City Table | All profiles - 3 of 3</vt:lpstr>
      <vt:lpstr>Instagram Posts Table | All profiles - 1 of 6</vt:lpstr>
      <vt:lpstr>Instagram Posts Table | All profiles - 2 of 6</vt:lpstr>
      <vt:lpstr>Instagram Posts Table | All profiles - 3 of 6</vt:lpstr>
      <vt:lpstr>Instagram Posts Table | All profiles - 4 of 6</vt:lpstr>
      <vt:lpstr>Instagram Posts Table | All profiles - 5 of 6</vt:lpstr>
      <vt:lpstr>Instagram Posts Table | All profiles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SPAM 2021 Q3 Report</dc:title>
  <dc:creator>Administrator</dc:creator>
  <cp:lastModifiedBy>Administrator</cp:lastModifiedBy>
  <cp:revision>1</cp:revision>
  <dcterms:created xsi:type="dcterms:W3CDTF">2022-10-16T10:20:44Z</dcterms:created>
  <dcterms:modified xsi:type="dcterms:W3CDTF">2022-10-16T10:22:32Z</dcterms:modified>
</cp:coreProperties>
</file>