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0"/>
      <p:bold r:id="rId61"/>
      <p:italic r:id="rId62"/>
      <p:boldItalic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412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317</c:v>
                </c:pt>
                <c:pt idx="5">
                  <c:v>0</c:v>
                </c:pt>
                <c:pt idx="6">
                  <c:v>0</c:v>
                </c:pt>
                <c:pt idx="7">
                  <c:v>364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257</c:v>
                </c:pt>
                <c:pt idx="13">
                  <c:v>0</c:v>
                </c:pt>
                <c:pt idx="14">
                  <c:v>170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298</c:v>
                </c:pt>
                <c:pt idx="26">
                  <c:v>0</c:v>
                </c:pt>
                <c:pt idx="27">
                  <c:v>0</c:v>
                </c:pt>
                <c:pt idx="28">
                  <c:v>242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115</c:v>
                </c:pt>
                <c:pt idx="35">
                  <c:v>558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565</c:v>
                </c:pt>
                <c:pt idx="41">
                  <c:v>428</c:v>
                </c:pt>
                <c:pt idx="42">
                  <c:v>0</c:v>
                </c:pt>
                <c:pt idx="43">
                  <c:v>18</c:v>
                </c:pt>
                <c:pt idx="44">
                  <c:v>0</c:v>
                </c:pt>
                <c:pt idx="45">
                  <c:v>0</c:v>
                </c:pt>
                <c:pt idx="46">
                  <c:v>296</c:v>
                </c:pt>
                <c:pt idx="47">
                  <c:v>0</c:v>
                </c:pt>
                <c:pt idx="48">
                  <c:v>592</c:v>
                </c:pt>
                <c:pt idx="49">
                  <c:v>0</c:v>
                </c:pt>
                <c:pt idx="50">
                  <c:v>262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310</c:v>
                </c:pt>
                <c:pt idx="56">
                  <c:v>77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49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645</c:v>
                </c:pt>
                <c:pt idx="70">
                  <c:v>263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387</c:v>
                </c:pt>
                <c:pt idx="75">
                  <c:v>0</c:v>
                </c:pt>
                <c:pt idx="76">
                  <c:v>0</c:v>
                </c:pt>
                <c:pt idx="77">
                  <c:v>235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221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321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BB-4F34-9FA4-15E5DD0959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158</c:v>
                </c:pt>
                <c:pt idx="4">
                  <c:v>573</c:v>
                </c:pt>
                <c:pt idx="5">
                  <c:v>0</c:v>
                </c:pt>
                <c:pt idx="6">
                  <c:v>0</c:v>
                </c:pt>
                <c:pt idx="7">
                  <c:v>207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1266</c:v>
                </c:pt>
                <c:pt idx="39">
                  <c:v>0</c:v>
                </c:pt>
                <c:pt idx="40">
                  <c:v>0</c:v>
                </c:pt>
                <c:pt idx="41">
                  <c:v>82</c:v>
                </c:pt>
                <c:pt idx="42">
                  <c:v>0</c:v>
                </c:pt>
                <c:pt idx="43">
                  <c:v>146</c:v>
                </c:pt>
                <c:pt idx="44">
                  <c:v>0</c:v>
                </c:pt>
                <c:pt idx="45">
                  <c:v>0</c:v>
                </c:pt>
                <c:pt idx="46">
                  <c:v>185</c:v>
                </c:pt>
                <c:pt idx="47">
                  <c:v>0</c:v>
                </c:pt>
                <c:pt idx="48">
                  <c:v>133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145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380</c:v>
                </c:pt>
                <c:pt idx="58">
                  <c:v>0</c:v>
                </c:pt>
                <c:pt idx="59">
                  <c:v>95</c:v>
                </c:pt>
                <c:pt idx="60">
                  <c:v>0</c:v>
                </c:pt>
                <c:pt idx="61">
                  <c:v>124</c:v>
                </c:pt>
                <c:pt idx="62">
                  <c:v>181</c:v>
                </c:pt>
                <c:pt idx="63">
                  <c:v>0</c:v>
                </c:pt>
                <c:pt idx="64">
                  <c:v>0</c:v>
                </c:pt>
                <c:pt idx="65">
                  <c:v>658</c:v>
                </c:pt>
                <c:pt idx="66">
                  <c:v>0</c:v>
                </c:pt>
                <c:pt idx="67">
                  <c:v>0</c:v>
                </c:pt>
                <c:pt idx="68">
                  <c:v>76</c:v>
                </c:pt>
                <c:pt idx="69">
                  <c:v>0</c:v>
                </c:pt>
                <c:pt idx="70">
                  <c:v>0</c:v>
                </c:pt>
                <c:pt idx="71">
                  <c:v>203</c:v>
                </c:pt>
                <c:pt idx="72">
                  <c:v>0</c:v>
                </c:pt>
                <c:pt idx="73">
                  <c:v>0</c:v>
                </c:pt>
                <c:pt idx="74">
                  <c:v>671</c:v>
                </c:pt>
                <c:pt idx="75">
                  <c:v>0</c:v>
                </c:pt>
                <c:pt idx="76">
                  <c:v>0</c:v>
                </c:pt>
                <c:pt idx="77">
                  <c:v>367</c:v>
                </c:pt>
                <c:pt idx="78">
                  <c:v>0</c:v>
                </c:pt>
                <c:pt idx="79">
                  <c:v>0</c:v>
                </c:pt>
                <c:pt idx="80">
                  <c:v>81</c:v>
                </c:pt>
                <c:pt idx="81">
                  <c:v>0</c:v>
                </c:pt>
                <c:pt idx="82">
                  <c:v>0</c:v>
                </c:pt>
                <c:pt idx="83">
                  <c:v>263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125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BB-4F34-9FA4-15E5DD095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806544"/>
        <c:axId val="46283536"/>
      </c:barChart>
      <c:dateAx>
        <c:axId val="29080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83536"/>
        <c:crosses val="autoZero"/>
        <c:auto val="1"/>
        <c:lblOffset val="100"/>
        <c:baseTimeUnit val="days"/>
      </c:dateAx>
      <c:valAx>
        <c:axId val="4628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0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2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2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2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17-4149-83DF-FD13F9D9D4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17-4149-83DF-FD13F9D9D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920152"/>
        <c:axId val="408921136"/>
      </c:barChart>
      <c:dateAx>
        <c:axId val="408920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21136"/>
        <c:crosses val="autoZero"/>
        <c:auto val="1"/>
        <c:lblOffset val="100"/>
        <c:baseTimeUnit val="days"/>
      </c:dateAx>
      <c:valAx>
        <c:axId val="40892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2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9E-47E9-A254-A53B4B211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8898176"/>
        <c:axId val="408899160"/>
      </c:radarChart>
      <c:catAx>
        <c:axId val="40889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899160"/>
        <c:crosses val="autoZero"/>
        <c:auto val="1"/>
        <c:lblAlgn val="ctr"/>
        <c:lblOffset val="100"/>
        <c:noMultiLvlLbl val="0"/>
      </c:catAx>
      <c:valAx>
        <c:axId val="40889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89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6016</c:v>
                </c:pt>
                <c:pt idx="1">
                  <c:v>3295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EA-41C0-8ADD-7097AEEE9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544</c:v>
                </c:pt>
                <c:pt idx="1">
                  <c:v>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EA-41C0-8ADD-7097AEEE9E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136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EA-41C0-8ADD-7097AEEE9E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42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EA-41C0-8ADD-7097AEEE9E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EA-41C0-8ADD-7097AEEE9E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EA-41C0-8ADD-7097AEEE9E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898</c:v>
                </c:pt>
                <c:pt idx="1">
                  <c:v>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EA-41C0-8ADD-7097AEEE9E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616</c:v>
                </c:pt>
                <c:pt idx="1">
                  <c:v>1340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EA-41C0-8ADD-7097AEEE9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902768"/>
        <c:axId val="408903424"/>
      </c:barChart>
      <c:catAx>
        <c:axId val="40890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3424"/>
        <c:crosses val="autoZero"/>
        <c:auto val="1"/>
        <c:lblAlgn val="ctr"/>
        <c:lblOffset val="100"/>
        <c:noMultiLvlLbl val="0"/>
      </c:catAx>
      <c:valAx>
        <c:axId val="40890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8C-435E-A166-5FEA4576D6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8C-435E-A166-5FEA4576D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08344"/>
        <c:axId val="408911624"/>
      </c:lineChart>
      <c:dateAx>
        <c:axId val="408908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11624"/>
        <c:crosses val="autoZero"/>
        <c:auto val="1"/>
        <c:lblOffset val="100"/>
        <c:baseTimeUnit val="days"/>
      </c:dateAx>
      <c:valAx>
        <c:axId val="40891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34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6-48EA-8D65-1B8BB3F3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Reactions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0.31397174254317101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0.72992700729926996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0.258397932816537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0.26109660574412502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0.204918032786885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5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0.15243902439024401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59-4B72-8BE1-55759DA0A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Positive Reactions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  <c:pt idx="4">
                  <c:v>99.686028257456798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100</c:v>
                </c:pt>
                <c:pt idx="13">
                  <c:v>0</c:v>
                </c:pt>
                <c:pt idx="14">
                  <c:v>99.270072992700705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100</c:v>
                </c:pt>
                <c:pt idx="26">
                  <c:v>0</c:v>
                </c:pt>
                <c:pt idx="27">
                  <c:v>0</c:v>
                </c:pt>
                <c:pt idx="28">
                  <c:v>100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100</c:v>
                </c:pt>
                <c:pt idx="35">
                  <c:v>100</c:v>
                </c:pt>
                <c:pt idx="36">
                  <c:v>0</c:v>
                </c:pt>
                <c:pt idx="37">
                  <c:v>0</c:v>
                </c:pt>
                <c:pt idx="38">
                  <c:v>100</c:v>
                </c:pt>
                <c:pt idx="39">
                  <c:v>0</c:v>
                </c:pt>
                <c:pt idx="40">
                  <c:v>100</c:v>
                </c:pt>
                <c:pt idx="41">
                  <c:v>99.741602067183507</c:v>
                </c:pt>
                <c:pt idx="42">
                  <c:v>0</c:v>
                </c:pt>
                <c:pt idx="43">
                  <c:v>100</c:v>
                </c:pt>
                <c:pt idx="44">
                  <c:v>0</c:v>
                </c:pt>
                <c:pt idx="45">
                  <c:v>0</c:v>
                </c:pt>
                <c:pt idx="46">
                  <c:v>99.7389033942559</c:v>
                </c:pt>
                <c:pt idx="47">
                  <c:v>0</c:v>
                </c:pt>
                <c:pt idx="48">
                  <c:v>100</c:v>
                </c:pt>
                <c:pt idx="49">
                  <c:v>0</c:v>
                </c:pt>
                <c:pt idx="50">
                  <c:v>100</c:v>
                </c:pt>
                <c:pt idx="51">
                  <c:v>0</c:v>
                </c:pt>
                <c:pt idx="52">
                  <c:v>0</c:v>
                </c:pt>
                <c:pt idx="53">
                  <c:v>100</c:v>
                </c:pt>
                <c:pt idx="54">
                  <c:v>0</c:v>
                </c:pt>
                <c:pt idx="55">
                  <c:v>99.795081967213093</c:v>
                </c:pt>
                <c:pt idx="56">
                  <c:v>100</c:v>
                </c:pt>
                <c:pt idx="57">
                  <c:v>100</c:v>
                </c:pt>
                <c:pt idx="58">
                  <c:v>0</c:v>
                </c:pt>
                <c:pt idx="59">
                  <c:v>100</c:v>
                </c:pt>
                <c:pt idx="60">
                  <c:v>100</c:v>
                </c:pt>
                <c:pt idx="61">
                  <c:v>100</c:v>
                </c:pt>
                <c:pt idx="62">
                  <c:v>100</c:v>
                </c:pt>
                <c:pt idx="63">
                  <c:v>0</c:v>
                </c:pt>
                <c:pt idx="64">
                  <c:v>0</c:v>
                </c:pt>
                <c:pt idx="65">
                  <c:v>100</c:v>
                </c:pt>
                <c:pt idx="66">
                  <c:v>0</c:v>
                </c:pt>
                <c:pt idx="67">
                  <c:v>0</c:v>
                </c:pt>
                <c:pt idx="68">
                  <c:v>100</c:v>
                </c:pt>
                <c:pt idx="69">
                  <c:v>100</c:v>
                </c:pt>
                <c:pt idx="70">
                  <c:v>95</c:v>
                </c:pt>
                <c:pt idx="71">
                  <c:v>100</c:v>
                </c:pt>
                <c:pt idx="72">
                  <c:v>0</c:v>
                </c:pt>
                <c:pt idx="73">
                  <c:v>0</c:v>
                </c:pt>
                <c:pt idx="74">
                  <c:v>100</c:v>
                </c:pt>
                <c:pt idx="75">
                  <c:v>0</c:v>
                </c:pt>
                <c:pt idx="76">
                  <c:v>0</c:v>
                </c:pt>
                <c:pt idx="77">
                  <c:v>99.847560975609795</c:v>
                </c:pt>
                <c:pt idx="78">
                  <c:v>0</c:v>
                </c:pt>
                <c:pt idx="79">
                  <c:v>0</c:v>
                </c:pt>
                <c:pt idx="80">
                  <c:v>100</c:v>
                </c:pt>
                <c:pt idx="81">
                  <c:v>0</c:v>
                </c:pt>
                <c:pt idx="82">
                  <c:v>0</c:v>
                </c:pt>
                <c:pt idx="83">
                  <c:v>100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100</c:v>
                </c:pt>
                <c:pt idx="88">
                  <c:v>100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59-4B72-8BE1-55759DA0A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584440"/>
        <c:axId val="428525400"/>
      </c:lineChart>
      <c:dateAx>
        <c:axId val="42858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525400"/>
        <c:crosses val="autoZero"/>
        <c:auto val="1"/>
        <c:lblOffset val="100"/>
        <c:baseTimeUnit val="days"/>
      </c:dateAx>
      <c:valAx>
        <c:axId val="42852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58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4478</c:v>
                </c:pt>
                <c:pt idx="1">
                  <c:v>1476</c:v>
                </c:pt>
                <c:pt idx="2">
                  <c:v>1008</c:v>
                </c:pt>
                <c:pt idx="3">
                  <c:v>2749</c:v>
                </c:pt>
                <c:pt idx="4">
                  <c:v>5241</c:v>
                </c:pt>
                <c:pt idx="5">
                  <c:v>1282</c:v>
                </c:pt>
                <c:pt idx="6">
                  <c:v>3019</c:v>
                </c:pt>
                <c:pt idx="7">
                  <c:v>5309</c:v>
                </c:pt>
                <c:pt idx="8">
                  <c:v>1388</c:v>
                </c:pt>
                <c:pt idx="9">
                  <c:v>1066</c:v>
                </c:pt>
                <c:pt idx="10">
                  <c:v>692</c:v>
                </c:pt>
                <c:pt idx="11">
                  <c:v>208</c:v>
                </c:pt>
                <c:pt idx="12">
                  <c:v>5554</c:v>
                </c:pt>
                <c:pt idx="13">
                  <c:v>3140</c:v>
                </c:pt>
                <c:pt idx="14">
                  <c:v>6124</c:v>
                </c:pt>
                <c:pt idx="15">
                  <c:v>1820</c:v>
                </c:pt>
                <c:pt idx="16">
                  <c:v>1100</c:v>
                </c:pt>
                <c:pt idx="17">
                  <c:v>971</c:v>
                </c:pt>
                <c:pt idx="18">
                  <c:v>277</c:v>
                </c:pt>
                <c:pt idx="19">
                  <c:v>171</c:v>
                </c:pt>
                <c:pt idx="20">
                  <c:v>179</c:v>
                </c:pt>
                <c:pt idx="21">
                  <c:v>219</c:v>
                </c:pt>
                <c:pt idx="22">
                  <c:v>117</c:v>
                </c:pt>
                <c:pt idx="23">
                  <c:v>138</c:v>
                </c:pt>
                <c:pt idx="24">
                  <c:v>3319</c:v>
                </c:pt>
                <c:pt idx="25">
                  <c:v>7578</c:v>
                </c:pt>
                <c:pt idx="26">
                  <c:v>1621</c:v>
                </c:pt>
                <c:pt idx="27">
                  <c:v>3319</c:v>
                </c:pt>
                <c:pt idx="28">
                  <c:v>6295</c:v>
                </c:pt>
                <c:pt idx="29">
                  <c:v>2976</c:v>
                </c:pt>
                <c:pt idx="30">
                  <c:v>1454</c:v>
                </c:pt>
                <c:pt idx="31">
                  <c:v>1014</c:v>
                </c:pt>
                <c:pt idx="32">
                  <c:v>338</c:v>
                </c:pt>
                <c:pt idx="33">
                  <c:v>858</c:v>
                </c:pt>
                <c:pt idx="34">
                  <c:v>4434</c:v>
                </c:pt>
                <c:pt idx="35">
                  <c:v>6003</c:v>
                </c:pt>
                <c:pt idx="36">
                  <c:v>2270</c:v>
                </c:pt>
                <c:pt idx="37">
                  <c:v>2027</c:v>
                </c:pt>
                <c:pt idx="38">
                  <c:v>1691</c:v>
                </c:pt>
                <c:pt idx="39">
                  <c:v>2501</c:v>
                </c:pt>
                <c:pt idx="40">
                  <c:v>7519</c:v>
                </c:pt>
                <c:pt idx="41">
                  <c:v>7390</c:v>
                </c:pt>
                <c:pt idx="42">
                  <c:v>3299</c:v>
                </c:pt>
                <c:pt idx="43">
                  <c:v>3808</c:v>
                </c:pt>
                <c:pt idx="44">
                  <c:v>1078</c:v>
                </c:pt>
                <c:pt idx="45">
                  <c:v>2193</c:v>
                </c:pt>
                <c:pt idx="46">
                  <c:v>4980</c:v>
                </c:pt>
                <c:pt idx="47">
                  <c:v>5120</c:v>
                </c:pt>
                <c:pt idx="48">
                  <c:v>7377</c:v>
                </c:pt>
                <c:pt idx="49">
                  <c:v>2788</c:v>
                </c:pt>
                <c:pt idx="50">
                  <c:v>4315</c:v>
                </c:pt>
                <c:pt idx="51">
                  <c:v>2859</c:v>
                </c:pt>
                <c:pt idx="52">
                  <c:v>1533</c:v>
                </c:pt>
                <c:pt idx="53">
                  <c:v>886</c:v>
                </c:pt>
                <c:pt idx="54">
                  <c:v>337</c:v>
                </c:pt>
                <c:pt idx="55">
                  <c:v>7558</c:v>
                </c:pt>
                <c:pt idx="56">
                  <c:v>4340</c:v>
                </c:pt>
                <c:pt idx="57">
                  <c:v>3329</c:v>
                </c:pt>
                <c:pt idx="58">
                  <c:v>1723</c:v>
                </c:pt>
                <c:pt idx="59">
                  <c:v>5660</c:v>
                </c:pt>
                <c:pt idx="60">
                  <c:v>7197</c:v>
                </c:pt>
                <c:pt idx="61">
                  <c:v>1209</c:v>
                </c:pt>
                <c:pt idx="62">
                  <c:v>795</c:v>
                </c:pt>
                <c:pt idx="63">
                  <c:v>676</c:v>
                </c:pt>
                <c:pt idx="64">
                  <c:v>360</c:v>
                </c:pt>
                <c:pt idx="65">
                  <c:v>331</c:v>
                </c:pt>
                <c:pt idx="66">
                  <c:v>258</c:v>
                </c:pt>
                <c:pt idx="67">
                  <c:v>372</c:v>
                </c:pt>
                <c:pt idx="68">
                  <c:v>4259</c:v>
                </c:pt>
                <c:pt idx="69">
                  <c:v>11333</c:v>
                </c:pt>
                <c:pt idx="70">
                  <c:v>32734</c:v>
                </c:pt>
                <c:pt idx="71">
                  <c:v>6175</c:v>
                </c:pt>
                <c:pt idx="72">
                  <c:v>3439</c:v>
                </c:pt>
                <c:pt idx="73">
                  <c:v>3887</c:v>
                </c:pt>
                <c:pt idx="74">
                  <c:v>8881</c:v>
                </c:pt>
                <c:pt idx="75">
                  <c:v>2398</c:v>
                </c:pt>
                <c:pt idx="76">
                  <c:v>2753</c:v>
                </c:pt>
                <c:pt idx="77">
                  <c:v>8732</c:v>
                </c:pt>
                <c:pt idx="78">
                  <c:v>2612</c:v>
                </c:pt>
                <c:pt idx="79">
                  <c:v>1440</c:v>
                </c:pt>
                <c:pt idx="80">
                  <c:v>1977</c:v>
                </c:pt>
                <c:pt idx="81">
                  <c:v>446</c:v>
                </c:pt>
                <c:pt idx="82">
                  <c:v>2041</c:v>
                </c:pt>
                <c:pt idx="83">
                  <c:v>5460</c:v>
                </c:pt>
                <c:pt idx="84">
                  <c:v>1129</c:v>
                </c:pt>
                <c:pt idx="85">
                  <c:v>621</c:v>
                </c:pt>
                <c:pt idx="86">
                  <c:v>803</c:v>
                </c:pt>
                <c:pt idx="87">
                  <c:v>2379</c:v>
                </c:pt>
                <c:pt idx="88">
                  <c:v>9567</c:v>
                </c:pt>
                <c:pt idx="89">
                  <c:v>1923</c:v>
                </c:pt>
                <c:pt idx="90">
                  <c:v>1121</c:v>
                </c:pt>
                <c:pt idx="91">
                  <c:v>1326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BA-4E5B-AEB0-F00FB0B3FD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SPAM® UK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601</c:v>
                </c:pt>
                <c:pt idx="1">
                  <c:v>789</c:v>
                </c:pt>
                <c:pt idx="2">
                  <c:v>1182</c:v>
                </c:pt>
                <c:pt idx="3">
                  <c:v>0</c:v>
                </c:pt>
                <c:pt idx="4">
                  <c:v>535</c:v>
                </c:pt>
                <c:pt idx="5">
                  <c:v>840</c:v>
                </c:pt>
                <c:pt idx="6">
                  <c:v>901</c:v>
                </c:pt>
                <c:pt idx="7">
                  <c:v>1271</c:v>
                </c:pt>
                <c:pt idx="8">
                  <c:v>971</c:v>
                </c:pt>
                <c:pt idx="9">
                  <c:v>1267</c:v>
                </c:pt>
                <c:pt idx="10">
                  <c:v>0</c:v>
                </c:pt>
                <c:pt idx="11">
                  <c:v>0</c:v>
                </c:pt>
                <c:pt idx="12">
                  <c:v>521</c:v>
                </c:pt>
                <c:pt idx="13">
                  <c:v>948</c:v>
                </c:pt>
                <c:pt idx="14">
                  <c:v>1751</c:v>
                </c:pt>
                <c:pt idx="15">
                  <c:v>779</c:v>
                </c:pt>
                <c:pt idx="16">
                  <c:v>476</c:v>
                </c:pt>
                <c:pt idx="17">
                  <c:v>313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451</c:v>
                </c:pt>
                <c:pt idx="26">
                  <c:v>611</c:v>
                </c:pt>
                <c:pt idx="27">
                  <c:v>613</c:v>
                </c:pt>
                <c:pt idx="28">
                  <c:v>1063</c:v>
                </c:pt>
                <c:pt idx="29">
                  <c:v>696</c:v>
                </c:pt>
                <c:pt idx="30">
                  <c:v>1083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2066</c:v>
                </c:pt>
                <c:pt idx="35">
                  <c:v>4068</c:v>
                </c:pt>
                <c:pt idx="36">
                  <c:v>4275</c:v>
                </c:pt>
                <c:pt idx="37">
                  <c:v>5800</c:v>
                </c:pt>
                <c:pt idx="38">
                  <c:v>4061</c:v>
                </c:pt>
                <c:pt idx="39">
                  <c:v>54</c:v>
                </c:pt>
                <c:pt idx="40">
                  <c:v>1131</c:v>
                </c:pt>
                <c:pt idx="41">
                  <c:v>2627</c:v>
                </c:pt>
                <c:pt idx="42">
                  <c:v>3527</c:v>
                </c:pt>
                <c:pt idx="43">
                  <c:v>4532</c:v>
                </c:pt>
                <c:pt idx="44">
                  <c:v>3690</c:v>
                </c:pt>
                <c:pt idx="45">
                  <c:v>0</c:v>
                </c:pt>
                <c:pt idx="46">
                  <c:v>121</c:v>
                </c:pt>
                <c:pt idx="47">
                  <c:v>4046</c:v>
                </c:pt>
                <c:pt idx="48">
                  <c:v>2623</c:v>
                </c:pt>
                <c:pt idx="49">
                  <c:v>3543</c:v>
                </c:pt>
                <c:pt idx="50">
                  <c:v>7292</c:v>
                </c:pt>
                <c:pt idx="51">
                  <c:v>9945</c:v>
                </c:pt>
                <c:pt idx="52">
                  <c:v>10707</c:v>
                </c:pt>
                <c:pt idx="53">
                  <c:v>2776</c:v>
                </c:pt>
                <c:pt idx="54">
                  <c:v>0</c:v>
                </c:pt>
                <c:pt idx="55">
                  <c:v>2518</c:v>
                </c:pt>
                <c:pt idx="56">
                  <c:v>4332</c:v>
                </c:pt>
                <c:pt idx="57">
                  <c:v>5814</c:v>
                </c:pt>
                <c:pt idx="58">
                  <c:v>7099</c:v>
                </c:pt>
                <c:pt idx="59">
                  <c:v>17937</c:v>
                </c:pt>
                <c:pt idx="60">
                  <c:v>1688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16</c:v>
                </c:pt>
                <c:pt idx="69">
                  <c:v>1670</c:v>
                </c:pt>
                <c:pt idx="70">
                  <c:v>3023</c:v>
                </c:pt>
                <c:pt idx="71">
                  <c:v>2196</c:v>
                </c:pt>
                <c:pt idx="72">
                  <c:v>1946</c:v>
                </c:pt>
                <c:pt idx="73">
                  <c:v>0</c:v>
                </c:pt>
                <c:pt idx="74">
                  <c:v>733</c:v>
                </c:pt>
                <c:pt idx="75">
                  <c:v>1122</c:v>
                </c:pt>
                <c:pt idx="76">
                  <c:v>1090</c:v>
                </c:pt>
                <c:pt idx="77">
                  <c:v>1723</c:v>
                </c:pt>
                <c:pt idx="78">
                  <c:v>998</c:v>
                </c:pt>
                <c:pt idx="79">
                  <c:v>1507</c:v>
                </c:pt>
                <c:pt idx="80">
                  <c:v>2427</c:v>
                </c:pt>
                <c:pt idx="81">
                  <c:v>0</c:v>
                </c:pt>
                <c:pt idx="82">
                  <c:v>27</c:v>
                </c:pt>
                <c:pt idx="83">
                  <c:v>424</c:v>
                </c:pt>
                <c:pt idx="84">
                  <c:v>534</c:v>
                </c:pt>
                <c:pt idx="85">
                  <c:v>693</c:v>
                </c:pt>
                <c:pt idx="86">
                  <c:v>910</c:v>
                </c:pt>
                <c:pt idx="87">
                  <c:v>57</c:v>
                </c:pt>
                <c:pt idx="88">
                  <c:v>1207</c:v>
                </c:pt>
                <c:pt idx="89">
                  <c:v>1485</c:v>
                </c:pt>
                <c:pt idx="90">
                  <c:v>1900</c:v>
                </c:pt>
                <c:pt idx="91">
                  <c:v>1760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BA-4E5B-AEB0-F00FB0B3FD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SPAM® UK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392</c:v>
                </c:pt>
                <c:pt idx="1">
                  <c:v>422</c:v>
                </c:pt>
                <c:pt idx="2">
                  <c:v>346</c:v>
                </c:pt>
                <c:pt idx="3">
                  <c:v>271</c:v>
                </c:pt>
                <c:pt idx="4">
                  <c:v>468</c:v>
                </c:pt>
                <c:pt idx="5">
                  <c:v>403</c:v>
                </c:pt>
                <c:pt idx="6">
                  <c:v>446</c:v>
                </c:pt>
                <c:pt idx="7">
                  <c:v>489</c:v>
                </c:pt>
                <c:pt idx="8">
                  <c:v>319</c:v>
                </c:pt>
                <c:pt idx="9">
                  <c:v>401</c:v>
                </c:pt>
                <c:pt idx="10">
                  <c:v>219</c:v>
                </c:pt>
                <c:pt idx="11">
                  <c:v>123</c:v>
                </c:pt>
                <c:pt idx="12">
                  <c:v>302</c:v>
                </c:pt>
                <c:pt idx="13">
                  <c:v>184</c:v>
                </c:pt>
                <c:pt idx="14">
                  <c:v>683</c:v>
                </c:pt>
                <c:pt idx="15">
                  <c:v>368</c:v>
                </c:pt>
                <c:pt idx="16">
                  <c:v>317</c:v>
                </c:pt>
                <c:pt idx="17">
                  <c:v>212</c:v>
                </c:pt>
                <c:pt idx="18">
                  <c:v>136</c:v>
                </c:pt>
                <c:pt idx="19">
                  <c:v>115</c:v>
                </c:pt>
                <c:pt idx="20">
                  <c:v>80</c:v>
                </c:pt>
                <c:pt idx="21">
                  <c:v>101</c:v>
                </c:pt>
                <c:pt idx="22">
                  <c:v>83</c:v>
                </c:pt>
                <c:pt idx="23">
                  <c:v>106</c:v>
                </c:pt>
                <c:pt idx="24">
                  <c:v>209</c:v>
                </c:pt>
                <c:pt idx="25">
                  <c:v>313</c:v>
                </c:pt>
                <c:pt idx="26">
                  <c:v>522</c:v>
                </c:pt>
                <c:pt idx="27">
                  <c:v>356</c:v>
                </c:pt>
                <c:pt idx="28">
                  <c:v>619</c:v>
                </c:pt>
                <c:pt idx="29">
                  <c:v>1478</c:v>
                </c:pt>
                <c:pt idx="30">
                  <c:v>553</c:v>
                </c:pt>
                <c:pt idx="31">
                  <c:v>298</c:v>
                </c:pt>
                <c:pt idx="32">
                  <c:v>211</c:v>
                </c:pt>
                <c:pt idx="33">
                  <c:v>114</c:v>
                </c:pt>
                <c:pt idx="34">
                  <c:v>928</c:v>
                </c:pt>
                <c:pt idx="35">
                  <c:v>1133</c:v>
                </c:pt>
                <c:pt idx="36">
                  <c:v>1014</c:v>
                </c:pt>
                <c:pt idx="37">
                  <c:v>1131</c:v>
                </c:pt>
                <c:pt idx="38">
                  <c:v>1121</c:v>
                </c:pt>
                <c:pt idx="39">
                  <c:v>381</c:v>
                </c:pt>
                <c:pt idx="40">
                  <c:v>568</c:v>
                </c:pt>
                <c:pt idx="41">
                  <c:v>1434</c:v>
                </c:pt>
                <c:pt idx="42">
                  <c:v>668</c:v>
                </c:pt>
                <c:pt idx="43">
                  <c:v>844</c:v>
                </c:pt>
                <c:pt idx="44">
                  <c:v>464</c:v>
                </c:pt>
                <c:pt idx="45">
                  <c:v>225</c:v>
                </c:pt>
                <c:pt idx="46">
                  <c:v>216</c:v>
                </c:pt>
                <c:pt idx="47">
                  <c:v>1164</c:v>
                </c:pt>
                <c:pt idx="48">
                  <c:v>1742</c:v>
                </c:pt>
                <c:pt idx="49">
                  <c:v>759</c:v>
                </c:pt>
                <c:pt idx="50">
                  <c:v>1212</c:v>
                </c:pt>
                <c:pt idx="51">
                  <c:v>1378</c:v>
                </c:pt>
                <c:pt idx="52">
                  <c:v>1108</c:v>
                </c:pt>
                <c:pt idx="53">
                  <c:v>540</c:v>
                </c:pt>
                <c:pt idx="54">
                  <c:v>249</c:v>
                </c:pt>
                <c:pt idx="55">
                  <c:v>987</c:v>
                </c:pt>
                <c:pt idx="56">
                  <c:v>1136</c:v>
                </c:pt>
                <c:pt idx="57">
                  <c:v>678</c:v>
                </c:pt>
                <c:pt idx="58">
                  <c:v>509</c:v>
                </c:pt>
                <c:pt idx="59">
                  <c:v>723</c:v>
                </c:pt>
                <c:pt idx="60">
                  <c:v>716</c:v>
                </c:pt>
                <c:pt idx="61">
                  <c:v>261</c:v>
                </c:pt>
                <c:pt idx="62">
                  <c:v>225</c:v>
                </c:pt>
                <c:pt idx="63">
                  <c:v>314</c:v>
                </c:pt>
                <c:pt idx="64">
                  <c:v>287</c:v>
                </c:pt>
                <c:pt idx="65">
                  <c:v>255</c:v>
                </c:pt>
                <c:pt idx="66">
                  <c:v>174</c:v>
                </c:pt>
                <c:pt idx="67">
                  <c:v>145</c:v>
                </c:pt>
                <c:pt idx="68">
                  <c:v>279</c:v>
                </c:pt>
                <c:pt idx="69">
                  <c:v>1478</c:v>
                </c:pt>
                <c:pt idx="70">
                  <c:v>18037</c:v>
                </c:pt>
                <c:pt idx="71">
                  <c:v>3961</c:v>
                </c:pt>
                <c:pt idx="72">
                  <c:v>1882</c:v>
                </c:pt>
                <c:pt idx="73">
                  <c:v>1168</c:v>
                </c:pt>
                <c:pt idx="74">
                  <c:v>819</c:v>
                </c:pt>
                <c:pt idx="75">
                  <c:v>480</c:v>
                </c:pt>
                <c:pt idx="76">
                  <c:v>368</c:v>
                </c:pt>
                <c:pt idx="77">
                  <c:v>834</c:v>
                </c:pt>
                <c:pt idx="78">
                  <c:v>571</c:v>
                </c:pt>
                <c:pt idx="79">
                  <c:v>625</c:v>
                </c:pt>
                <c:pt idx="80">
                  <c:v>683</c:v>
                </c:pt>
                <c:pt idx="81">
                  <c:v>249</c:v>
                </c:pt>
                <c:pt idx="82">
                  <c:v>157</c:v>
                </c:pt>
                <c:pt idx="83">
                  <c:v>344</c:v>
                </c:pt>
                <c:pt idx="84">
                  <c:v>211</c:v>
                </c:pt>
                <c:pt idx="85">
                  <c:v>151</c:v>
                </c:pt>
                <c:pt idx="86">
                  <c:v>115</c:v>
                </c:pt>
                <c:pt idx="87">
                  <c:v>111</c:v>
                </c:pt>
                <c:pt idx="88">
                  <c:v>649</c:v>
                </c:pt>
                <c:pt idx="89">
                  <c:v>495</c:v>
                </c:pt>
                <c:pt idx="90">
                  <c:v>434</c:v>
                </c:pt>
                <c:pt idx="91">
                  <c:v>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BA-4E5B-AEB0-F00FB0B3FD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267640"/>
        <c:axId val="486270920"/>
      </c:lineChart>
      <c:dateAx>
        <c:axId val="48626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70920"/>
        <c:crosses val="autoZero"/>
        <c:auto val="1"/>
        <c:lblOffset val="100"/>
        <c:baseTimeUnit val="days"/>
      </c:dateAx>
      <c:valAx>
        <c:axId val="48627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6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8270</c:v>
                </c:pt>
                <c:pt idx="1">
                  <c:v>6119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F-4B22-9902-402D38B80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264032"/>
        <c:axId val="486263704"/>
      </c:barChart>
      <c:catAx>
        <c:axId val="48626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63704"/>
        <c:crosses val="autoZero"/>
        <c:auto val="1"/>
        <c:lblAlgn val="ctr"/>
        <c:lblOffset val="100"/>
        <c:noMultiLvlLbl val="0"/>
      </c:catAx>
      <c:valAx>
        <c:axId val="48626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6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5-4F22-8477-5152F9D22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65-4F22-8477-5152F9D227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SPAM® UK</c:v>
                </c:pt>
                <c:pt idx="1">
                  <c:v>SPAM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27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65-4F22-8477-5152F9D22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6272888"/>
        <c:axId val="486273544"/>
      </c:barChart>
      <c:catAx>
        <c:axId val="48627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73544"/>
        <c:crosses val="autoZero"/>
        <c:auto val="1"/>
        <c:lblAlgn val="ctr"/>
        <c:lblOffset val="100"/>
        <c:noMultiLvlLbl val="0"/>
      </c:catAx>
      <c:valAx>
        <c:axId val="48627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7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6780</c:v>
                </c:pt>
                <c:pt idx="2">
                  <c:v>19049</c:v>
                </c:pt>
                <c:pt idx="3">
                  <c:v>12558</c:v>
                </c:pt>
                <c:pt idx="4">
                  <c:v>15426</c:v>
                </c:pt>
                <c:pt idx="5">
                  <c:v>13567</c:v>
                </c:pt>
                <c:pt idx="6">
                  <c:v>6762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D6-4FD8-987C-46ED66A173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5847</c:v>
                </c:pt>
                <c:pt idx="2">
                  <c:v>13163</c:v>
                </c:pt>
                <c:pt idx="3">
                  <c:v>11897</c:v>
                </c:pt>
                <c:pt idx="4">
                  <c:v>15558</c:v>
                </c:pt>
                <c:pt idx="5">
                  <c:v>15771</c:v>
                </c:pt>
                <c:pt idx="6">
                  <c:v>9294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D6-4FD8-987C-46ED66A17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274856"/>
        <c:axId val="486217784"/>
      </c:barChart>
      <c:catAx>
        <c:axId val="48627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17784"/>
        <c:crosses val="autoZero"/>
        <c:auto val="1"/>
        <c:lblAlgn val="ctr"/>
        <c:lblOffset val="100"/>
        <c:noMultiLvlLbl val="0"/>
      </c:catAx>
      <c:valAx>
        <c:axId val="48621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7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5353</c:v>
                </c:pt>
                <c:pt idx="1">
                  <c:v>2556</c:v>
                </c:pt>
                <c:pt idx="2">
                  <c:v>2433</c:v>
                </c:pt>
                <c:pt idx="3">
                  <c:v>3036</c:v>
                </c:pt>
                <c:pt idx="4">
                  <c:v>6161</c:v>
                </c:pt>
                <c:pt idx="5">
                  <c:v>2456</c:v>
                </c:pt>
                <c:pt idx="6">
                  <c:v>4481</c:v>
                </c:pt>
                <c:pt idx="7">
                  <c:v>7156</c:v>
                </c:pt>
                <c:pt idx="8">
                  <c:v>2686</c:v>
                </c:pt>
                <c:pt idx="9">
                  <c:v>2705</c:v>
                </c:pt>
                <c:pt idx="10">
                  <c:v>695</c:v>
                </c:pt>
                <c:pt idx="11">
                  <c:v>341</c:v>
                </c:pt>
                <c:pt idx="12">
                  <c:v>6256</c:v>
                </c:pt>
                <c:pt idx="13">
                  <c:v>4707</c:v>
                </c:pt>
                <c:pt idx="14">
                  <c:v>8779</c:v>
                </c:pt>
                <c:pt idx="15">
                  <c:v>2877</c:v>
                </c:pt>
                <c:pt idx="16">
                  <c:v>1753</c:v>
                </c:pt>
                <c:pt idx="17">
                  <c:v>1404</c:v>
                </c:pt>
                <c:pt idx="18">
                  <c:v>329</c:v>
                </c:pt>
                <c:pt idx="19">
                  <c:v>339</c:v>
                </c:pt>
                <c:pt idx="20">
                  <c:v>220</c:v>
                </c:pt>
                <c:pt idx="21">
                  <c:v>263</c:v>
                </c:pt>
                <c:pt idx="22">
                  <c:v>186</c:v>
                </c:pt>
                <c:pt idx="23">
                  <c:v>194</c:v>
                </c:pt>
                <c:pt idx="24">
                  <c:v>3391</c:v>
                </c:pt>
                <c:pt idx="25">
                  <c:v>8173</c:v>
                </c:pt>
                <c:pt idx="26">
                  <c:v>2552</c:v>
                </c:pt>
                <c:pt idx="27">
                  <c:v>4304</c:v>
                </c:pt>
                <c:pt idx="28">
                  <c:v>8273</c:v>
                </c:pt>
                <c:pt idx="29">
                  <c:v>4088</c:v>
                </c:pt>
                <c:pt idx="30">
                  <c:v>2882</c:v>
                </c:pt>
                <c:pt idx="31">
                  <c:v>1090</c:v>
                </c:pt>
                <c:pt idx="32">
                  <c:v>434</c:v>
                </c:pt>
                <c:pt idx="33">
                  <c:v>909</c:v>
                </c:pt>
                <c:pt idx="34">
                  <c:v>7840</c:v>
                </c:pt>
                <c:pt idx="35">
                  <c:v>11728</c:v>
                </c:pt>
                <c:pt idx="36">
                  <c:v>7686</c:v>
                </c:pt>
                <c:pt idx="37">
                  <c:v>9353</c:v>
                </c:pt>
                <c:pt idx="38">
                  <c:v>6492</c:v>
                </c:pt>
                <c:pt idx="39">
                  <c:v>2704</c:v>
                </c:pt>
                <c:pt idx="40">
                  <c:v>9993</c:v>
                </c:pt>
                <c:pt idx="41">
                  <c:v>11797</c:v>
                </c:pt>
                <c:pt idx="42">
                  <c:v>8341</c:v>
                </c:pt>
                <c:pt idx="43">
                  <c:v>9895</c:v>
                </c:pt>
                <c:pt idx="44">
                  <c:v>5711</c:v>
                </c:pt>
                <c:pt idx="45">
                  <c:v>2204</c:v>
                </c:pt>
                <c:pt idx="46">
                  <c:v>5193</c:v>
                </c:pt>
                <c:pt idx="47">
                  <c:v>11385</c:v>
                </c:pt>
                <c:pt idx="48">
                  <c:v>11830</c:v>
                </c:pt>
                <c:pt idx="49">
                  <c:v>7500</c:v>
                </c:pt>
                <c:pt idx="50">
                  <c:v>13722</c:v>
                </c:pt>
                <c:pt idx="51">
                  <c:v>15981</c:v>
                </c:pt>
                <c:pt idx="52">
                  <c:v>14176</c:v>
                </c:pt>
                <c:pt idx="53">
                  <c:v>4226</c:v>
                </c:pt>
                <c:pt idx="54">
                  <c:v>426</c:v>
                </c:pt>
                <c:pt idx="55">
                  <c:v>14457</c:v>
                </c:pt>
                <c:pt idx="56">
                  <c:v>10914</c:v>
                </c:pt>
                <c:pt idx="57">
                  <c:v>10901</c:v>
                </c:pt>
                <c:pt idx="58">
                  <c:v>10694</c:v>
                </c:pt>
                <c:pt idx="59">
                  <c:v>29068</c:v>
                </c:pt>
                <c:pt idx="60">
                  <c:v>9387</c:v>
                </c:pt>
                <c:pt idx="61">
                  <c:v>1347</c:v>
                </c:pt>
                <c:pt idx="62">
                  <c:v>997</c:v>
                </c:pt>
                <c:pt idx="63">
                  <c:v>826</c:v>
                </c:pt>
                <c:pt idx="64">
                  <c:v>464</c:v>
                </c:pt>
                <c:pt idx="65">
                  <c:v>492</c:v>
                </c:pt>
                <c:pt idx="66">
                  <c:v>388</c:v>
                </c:pt>
                <c:pt idx="67">
                  <c:v>602</c:v>
                </c:pt>
                <c:pt idx="68">
                  <c:v>4219</c:v>
                </c:pt>
                <c:pt idx="69">
                  <c:v>13786</c:v>
                </c:pt>
                <c:pt idx="70">
                  <c:v>38189</c:v>
                </c:pt>
                <c:pt idx="71">
                  <c:v>9303</c:v>
                </c:pt>
                <c:pt idx="72">
                  <c:v>5979</c:v>
                </c:pt>
                <c:pt idx="73">
                  <c:v>3993</c:v>
                </c:pt>
                <c:pt idx="74">
                  <c:v>10084</c:v>
                </c:pt>
                <c:pt idx="75">
                  <c:v>3944</c:v>
                </c:pt>
                <c:pt idx="76">
                  <c:v>4484</c:v>
                </c:pt>
                <c:pt idx="77">
                  <c:v>12943</c:v>
                </c:pt>
                <c:pt idx="78">
                  <c:v>4237</c:v>
                </c:pt>
                <c:pt idx="79">
                  <c:v>3657</c:v>
                </c:pt>
                <c:pt idx="80">
                  <c:v>5386</c:v>
                </c:pt>
                <c:pt idx="81">
                  <c:v>509</c:v>
                </c:pt>
                <c:pt idx="82">
                  <c:v>2131</c:v>
                </c:pt>
                <c:pt idx="83">
                  <c:v>6216</c:v>
                </c:pt>
                <c:pt idx="84">
                  <c:v>1883</c:v>
                </c:pt>
                <c:pt idx="85">
                  <c:v>1704</c:v>
                </c:pt>
                <c:pt idx="86">
                  <c:v>2135</c:v>
                </c:pt>
                <c:pt idx="87">
                  <c:v>2577</c:v>
                </c:pt>
                <c:pt idx="88">
                  <c:v>12911</c:v>
                </c:pt>
                <c:pt idx="89">
                  <c:v>3857</c:v>
                </c:pt>
                <c:pt idx="90">
                  <c:v>3289</c:v>
                </c:pt>
                <c:pt idx="91">
                  <c:v>3558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95-487D-80C3-139A18D13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219096"/>
        <c:axId val="486216800"/>
      </c:lineChart>
      <c:dateAx>
        <c:axId val="486219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16800"/>
        <c:crosses val="autoZero"/>
        <c:auto val="1"/>
        <c:lblOffset val="100"/>
        <c:baseTimeUnit val="days"/>
      </c:dateAx>
      <c:valAx>
        <c:axId val="48621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1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3.5866614967041501</c:v>
                </c:pt>
                <c:pt idx="1">
                  <c:v>5.3089643167972103</c:v>
                </c:pt>
                <c:pt idx="2">
                  <c:v>5.5402930402930401</c:v>
                </c:pt>
                <c:pt idx="3">
                  <c:v>1.30956711531466</c:v>
                </c:pt>
                <c:pt idx="4">
                  <c:v>2.3741520885398102</c:v>
                </c:pt>
                <c:pt idx="5">
                  <c:v>4.2080378250591002</c:v>
                </c:pt>
                <c:pt idx="6">
                  <c:v>3.15597287428273</c:v>
                </c:pt>
                <c:pt idx="7">
                  <c:v>3.0274361400189198</c:v>
                </c:pt>
                <c:pt idx="8">
                  <c:v>5.0230221850146499</c:v>
                </c:pt>
                <c:pt idx="9">
                  <c:v>4.8339638503572901</c:v>
                </c:pt>
                <c:pt idx="10">
                  <c:v>2.3121387283237</c:v>
                </c:pt>
                <c:pt idx="11">
                  <c:v>4.8076923076923102</c:v>
                </c:pt>
                <c:pt idx="12">
                  <c:v>2.6896895234932798</c:v>
                </c:pt>
                <c:pt idx="13">
                  <c:v>3.2795031055900599</c:v>
                </c:pt>
                <c:pt idx="14">
                  <c:v>2.8880866425992799</c:v>
                </c:pt>
                <c:pt idx="15">
                  <c:v>3.0710172744721702</c:v>
                </c:pt>
                <c:pt idx="16">
                  <c:v>4.3003851091142504</c:v>
                </c:pt>
                <c:pt idx="17">
                  <c:v>2.9156816390858902</c:v>
                </c:pt>
                <c:pt idx="18">
                  <c:v>3.6101083032490999</c:v>
                </c:pt>
                <c:pt idx="19">
                  <c:v>6.35838150289017</c:v>
                </c:pt>
                <c:pt idx="20">
                  <c:v>3.3519553072625698</c:v>
                </c:pt>
                <c:pt idx="21">
                  <c:v>3.6199095022624399</c:v>
                </c:pt>
                <c:pt idx="22">
                  <c:v>5.0420168067226898</c:v>
                </c:pt>
                <c:pt idx="23">
                  <c:v>5.0359712230215798</c:v>
                </c:pt>
                <c:pt idx="24">
                  <c:v>1.4462187405845099</c:v>
                </c:pt>
                <c:pt idx="25">
                  <c:v>2.0185349752443802</c:v>
                </c:pt>
                <c:pt idx="26">
                  <c:v>6.0997328584149599</c:v>
                </c:pt>
                <c:pt idx="27">
                  <c:v>2.5601241272304098</c:v>
                </c:pt>
                <c:pt idx="28">
                  <c:v>3.0943500483492201</c:v>
                </c:pt>
                <c:pt idx="29">
                  <c:v>4.6070460704606999</c:v>
                </c:pt>
                <c:pt idx="30">
                  <c:v>5.01202886928629</c:v>
                </c:pt>
                <c:pt idx="31">
                  <c:v>2.5590551181102401</c:v>
                </c:pt>
                <c:pt idx="32">
                  <c:v>4.9707602339181296</c:v>
                </c:pt>
                <c:pt idx="33">
                  <c:v>4.0697674418604697</c:v>
                </c:pt>
                <c:pt idx="34">
                  <c:v>6.1536015264747999</c:v>
                </c:pt>
                <c:pt idx="35">
                  <c:v>7.1325648414985601</c:v>
                </c:pt>
                <c:pt idx="36">
                  <c:v>7.8096400244051196</c:v>
                </c:pt>
                <c:pt idx="37">
                  <c:v>7.8830592534586303</c:v>
                </c:pt>
                <c:pt idx="38">
                  <c:v>4.8080249048772101</c:v>
                </c:pt>
                <c:pt idx="39">
                  <c:v>2.46478873239437</c:v>
                </c:pt>
                <c:pt idx="40">
                  <c:v>3.7802301009626702</c:v>
                </c:pt>
                <c:pt idx="41">
                  <c:v>5.9612362493452098</c:v>
                </c:pt>
                <c:pt idx="42">
                  <c:v>5.3544942153663602</c:v>
                </c:pt>
                <c:pt idx="43">
                  <c:v>5.1660516605166098</c:v>
                </c:pt>
                <c:pt idx="44">
                  <c:v>4.4055649241146702</c:v>
                </c:pt>
                <c:pt idx="45">
                  <c:v>1.64158686730506</c:v>
                </c:pt>
                <c:pt idx="46">
                  <c:v>1.66055223016026</c:v>
                </c:pt>
                <c:pt idx="47">
                  <c:v>5.3078790553961603</c:v>
                </c:pt>
                <c:pt idx="48">
                  <c:v>3.91330523780855</c:v>
                </c:pt>
                <c:pt idx="49">
                  <c:v>4.0127388535031798</c:v>
                </c:pt>
                <c:pt idx="50">
                  <c:v>3.8697624766479901</c:v>
                </c:pt>
                <c:pt idx="51">
                  <c:v>3.6860228517764901</c:v>
                </c:pt>
                <c:pt idx="52">
                  <c:v>3.57232075943043</c:v>
                </c:pt>
                <c:pt idx="53">
                  <c:v>7.6656907106734096</c:v>
                </c:pt>
                <c:pt idx="54">
                  <c:v>3.5608308605341201</c:v>
                </c:pt>
                <c:pt idx="55">
                  <c:v>3.8832956646804999</c:v>
                </c:pt>
                <c:pt idx="56">
                  <c:v>3.5181600819765499</c:v>
                </c:pt>
                <c:pt idx="57">
                  <c:v>3.2172470978441101</c:v>
                </c:pt>
                <c:pt idx="58">
                  <c:v>4.0552890107379502</c:v>
                </c:pt>
                <c:pt idx="59">
                  <c:v>2.29990800367985</c:v>
                </c:pt>
                <c:pt idx="60">
                  <c:v>1.5962333486449201</c:v>
                </c:pt>
                <c:pt idx="61">
                  <c:v>0.99255583126550895</c:v>
                </c:pt>
                <c:pt idx="62">
                  <c:v>2.5157232704402501</c:v>
                </c:pt>
                <c:pt idx="63">
                  <c:v>2.9368575624082198</c:v>
                </c:pt>
                <c:pt idx="64">
                  <c:v>3.3333333333333299</c:v>
                </c:pt>
                <c:pt idx="65">
                  <c:v>4.22960725075529</c:v>
                </c:pt>
                <c:pt idx="66">
                  <c:v>3.87596899224806</c:v>
                </c:pt>
                <c:pt idx="67">
                  <c:v>4.2440318302387299</c:v>
                </c:pt>
                <c:pt idx="68">
                  <c:v>2.1440223724073602</c:v>
                </c:pt>
                <c:pt idx="69">
                  <c:v>3.1748551472339099</c:v>
                </c:pt>
                <c:pt idx="70">
                  <c:v>4.0097966622999399</c:v>
                </c:pt>
                <c:pt idx="71">
                  <c:v>4.4596273291925499</c:v>
                </c:pt>
                <c:pt idx="72">
                  <c:v>4.0948675189920296</c:v>
                </c:pt>
                <c:pt idx="73">
                  <c:v>2.2125032158477</c:v>
                </c:pt>
                <c:pt idx="74">
                  <c:v>2.1901653153627501</c:v>
                </c:pt>
                <c:pt idx="75">
                  <c:v>3.5217267821641598</c:v>
                </c:pt>
                <c:pt idx="76">
                  <c:v>3.4272051009564302</c:v>
                </c:pt>
                <c:pt idx="77">
                  <c:v>3.2770800627943499</c:v>
                </c:pt>
                <c:pt idx="78">
                  <c:v>4.1460735859417897</c:v>
                </c:pt>
                <c:pt idx="79">
                  <c:v>4.1164658634538096</c:v>
                </c:pt>
                <c:pt idx="80">
                  <c:v>3.02491103202847</c:v>
                </c:pt>
                <c:pt idx="81">
                  <c:v>2.6785714285714302</c:v>
                </c:pt>
                <c:pt idx="82">
                  <c:v>1.2621359223301001</c:v>
                </c:pt>
                <c:pt idx="83">
                  <c:v>2.0086580086580099</c:v>
                </c:pt>
                <c:pt idx="84">
                  <c:v>4.5535186280307496</c:v>
                </c:pt>
                <c:pt idx="85">
                  <c:v>6.3492063492063497</c:v>
                </c:pt>
                <c:pt idx="86">
                  <c:v>4.12071967498549</c:v>
                </c:pt>
                <c:pt idx="87">
                  <c:v>1.1106540518305199</c:v>
                </c:pt>
                <c:pt idx="88">
                  <c:v>3.5563874590547502</c:v>
                </c:pt>
                <c:pt idx="89">
                  <c:v>6.6766020864381499</c:v>
                </c:pt>
                <c:pt idx="90">
                  <c:v>6.2743823146944102</c:v>
                </c:pt>
                <c:pt idx="91">
                  <c:v>4.9951028403526001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61-4FDE-8A34-40A45EDD0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253208"/>
        <c:axId val="486253536"/>
      </c:lineChart>
      <c:dateAx>
        <c:axId val="486253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53536"/>
        <c:crosses val="autoZero"/>
        <c:auto val="1"/>
        <c:lblOffset val="100"/>
        <c:baseTimeUnit val="days"/>
      </c:dateAx>
      <c:valAx>
        <c:axId val="48625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5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5158</c:v>
                </c:pt>
                <c:pt idx="1">
                  <c:v>2298</c:v>
                </c:pt>
                <c:pt idx="2">
                  <c:v>2184</c:v>
                </c:pt>
                <c:pt idx="3">
                  <c:v>2749</c:v>
                </c:pt>
                <c:pt idx="4">
                  <c:v>5602</c:v>
                </c:pt>
                <c:pt idx="5">
                  <c:v>2115</c:v>
                </c:pt>
                <c:pt idx="6">
                  <c:v>3834</c:v>
                </c:pt>
                <c:pt idx="7">
                  <c:v>6342</c:v>
                </c:pt>
                <c:pt idx="8">
                  <c:v>2389</c:v>
                </c:pt>
                <c:pt idx="9">
                  <c:v>2379</c:v>
                </c:pt>
                <c:pt idx="10">
                  <c:v>692</c:v>
                </c:pt>
                <c:pt idx="11">
                  <c:v>208</c:v>
                </c:pt>
                <c:pt idx="12">
                  <c:v>6023</c:v>
                </c:pt>
                <c:pt idx="13">
                  <c:v>4025</c:v>
                </c:pt>
                <c:pt idx="14">
                  <c:v>7756</c:v>
                </c:pt>
                <c:pt idx="15">
                  <c:v>2605</c:v>
                </c:pt>
                <c:pt idx="16">
                  <c:v>1558</c:v>
                </c:pt>
                <c:pt idx="17">
                  <c:v>1269</c:v>
                </c:pt>
                <c:pt idx="18">
                  <c:v>277</c:v>
                </c:pt>
                <c:pt idx="19">
                  <c:v>173</c:v>
                </c:pt>
                <c:pt idx="20">
                  <c:v>179</c:v>
                </c:pt>
                <c:pt idx="21">
                  <c:v>221</c:v>
                </c:pt>
                <c:pt idx="22">
                  <c:v>119</c:v>
                </c:pt>
                <c:pt idx="23">
                  <c:v>139</c:v>
                </c:pt>
                <c:pt idx="24">
                  <c:v>3319</c:v>
                </c:pt>
                <c:pt idx="25">
                  <c:v>7877</c:v>
                </c:pt>
                <c:pt idx="26">
                  <c:v>2246</c:v>
                </c:pt>
                <c:pt idx="27">
                  <c:v>3867</c:v>
                </c:pt>
                <c:pt idx="28">
                  <c:v>7239</c:v>
                </c:pt>
                <c:pt idx="29">
                  <c:v>3690</c:v>
                </c:pt>
                <c:pt idx="30">
                  <c:v>2494</c:v>
                </c:pt>
                <c:pt idx="31">
                  <c:v>1016</c:v>
                </c:pt>
                <c:pt idx="32">
                  <c:v>342</c:v>
                </c:pt>
                <c:pt idx="33">
                  <c:v>860</c:v>
                </c:pt>
                <c:pt idx="34">
                  <c:v>6289</c:v>
                </c:pt>
                <c:pt idx="35">
                  <c:v>9716</c:v>
                </c:pt>
                <c:pt idx="36">
                  <c:v>6556</c:v>
                </c:pt>
                <c:pt idx="37">
                  <c:v>7662</c:v>
                </c:pt>
                <c:pt idx="38">
                  <c:v>5782</c:v>
                </c:pt>
                <c:pt idx="39">
                  <c:v>2556</c:v>
                </c:pt>
                <c:pt idx="40">
                  <c:v>8518</c:v>
                </c:pt>
                <c:pt idx="41">
                  <c:v>9545</c:v>
                </c:pt>
                <c:pt idx="42">
                  <c:v>6742</c:v>
                </c:pt>
                <c:pt idx="43">
                  <c:v>8130</c:v>
                </c:pt>
                <c:pt idx="44">
                  <c:v>4744</c:v>
                </c:pt>
                <c:pt idx="45">
                  <c:v>2193</c:v>
                </c:pt>
                <c:pt idx="46">
                  <c:v>5179</c:v>
                </c:pt>
                <c:pt idx="47">
                  <c:v>9062</c:v>
                </c:pt>
                <c:pt idx="48">
                  <c:v>9966</c:v>
                </c:pt>
                <c:pt idx="49">
                  <c:v>6280</c:v>
                </c:pt>
                <c:pt idx="50">
                  <c:v>11241</c:v>
                </c:pt>
                <c:pt idx="51">
                  <c:v>12778</c:v>
                </c:pt>
                <c:pt idx="52">
                  <c:v>12009</c:v>
                </c:pt>
                <c:pt idx="53">
                  <c:v>3757</c:v>
                </c:pt>
                <c:pt idx="54">
                  <c:v>337</c:v>
                </c:pt>
                <c:pt idx="55">
                  <c:v>9734</c:v>
                </c:pt>
                <c:pt idx="56">
                  <c:v>8783</c:v>
                </c:pt>
                <c:pt idx="57">
                  <c:v>9045</c:v>
                </c:pt>
                <c:pt idx="58">
                  <c:v>8754</c:v>
                </c:pt>
                <c:pt idx="59">
                  <c:v>22827</c:v>
                </c:pt>
                <c:pt idx="60">
                  <c:v>8708</c:v>
                </c:pt>
                <c:pt idx="61">
                  <c:v>1209</c:v>
                </c:pt>
                <c:pt idx="62">
                  <c:v>795</c:v>
                </c:pt>
                <c:pt idx="63">
                  <c:v>681</c:v>
                </c:pt>
                <c:pt idx="64">
                  <c:v>360</c:v>
                </c:pt>
                <c:pt idx="65">
                  <c:v>331</c:v>
                </c:pt>
                <c:pt idx="66">
                  <c:v>258</c:v>
                </c:pt>
                <c:pt idx="67">
                  <c:v>377</c:v>
                </c:pt>
                <c:pt idx="68">
                  <c:v>4291</c:v>
                </c:pt>
                <c:pt idx="69">
                  <c:v>12599</c:v>
                </c:pt>
                <c:pt idx="70">
                  <c:v>35114</c:v>
                </c:pt>
                <c:pt idx="71">
                  <c:v>8050</c:v>
                </c:pt>
                <c:pt idx="72">
                  <c:v>5397</c:v>
                </c:pt>
                <c:pt idx="73">
                  <c:v>3887</c:v>
                </c:pt>
                <c:pt idx="74">
                  <c:v>9497</c:v>
                </c:pt>
                <c:pt idx="75">
                  <c:v>3521</c:v>
                </c:pt>
                <c:pt idx="76">
                  <c:v>3764</c:v>
                </c:pt>
                <c:pt idx="77">
                  <c:v>10192</c:v>
                </c:pt>
                <c:pt idx="78">
                  <c:v>3642</c:v>
                </c:pt>
                <c:pt idx="79">
                  <c:v>2988</c:v>
                </c:pt>
                <c:pt idx="80">
                  <c:v>4496</c:v>
                </c:pt>
                <c:pt idx="81">
                  <c:v>448</c:v>
                </c:pt>
                <c:pt idx="82">
                  <c:v>2060</c:v>
                </c:pt>
                <c:pt idx="83">
                  <c:v>5775</c:v>
                </c:pt>
                <c:pt idx="84">
                  <c:v>1691</c:v>
                </c:pt>
                <c:pt idx="85">
                  <c:v>1260</c:v>
                </c:pt>
                <c:pt idx="86">
                  <c:v>1723</c:v>
                </c:pt>
                <c:pt idx="87">
                  <c:v>2431</c:v>
                </c:pt>
                <c:pt idx="88">
                  <c:v>10685</c:v>
                </c:pt>
                <c:pt idx="89">
                  <c:v>3355</c:v>
                </c:pt>
                <c:pt idx="90">
                  <c:v>3076</c:v>
                </c:pt>
                <c:pt idx="91">
                  <c:v>3063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0C-45AC-8FB4-8D85DEC0B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232216"/>
        <c:axId val="486236808"/>
      </c:lineChart>
      <c:dateAx>
        <c:axId val="48623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36808"/>
        <c:crosses val="autoZero"/>
        <c:auto val="1"/>
        <c:lblOffset val="100"/>
        <c:baseTimeUnit val="days"/>
      </c:dateAx>
      <c:valAx>
        <c:axId val="48623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3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147086</c:v>
                </c:pt>
                <c:pt idx="1">
                  <c:v>147079</c:v>
                </c:pt>
                <c:pt idx="2">
                  <c:v>147078</c:v>
                </c:pt>
                <c:pt idx="3">
                  <c:v>147072</c:v>
                </c:pt>
                <c:pt idx="4">
                  <c:v>147064</c:v>
                </c:pt>
                <c:pt idx="5">
                  <c:v>147059</c:v>
                </c:pt>
                <c:pt idx="6">
                  <c:v>147055</c:v>
                </c:pt>
                <c:pt idx="7">
                  <c:v>147050</c:v>
                </c:pt>
                <c:pt idx="8">
                  <c:v>147049</c:v>
                </c:pt>
                <c:pt idx="9">
                  <c:v>147047</c:v>
                </c:pt>
                <c:pt idx="10">
                  <c:v>147047</c:v>
                </c:pt>
                <c:pt idx="11">
                  <c:v>147044</c:v>
                </c:pt>
                <c:pt idx="12">
                  <c:v>147036</c:v>
                </c:pt>
                <c:pt idx="13">
                  <c:v>147029</c:v>
                </c:pt>
                <c:pt idx="14">
                  <c:v>147024</c:v>
                </c:pt>
                <c:pt idx="15">
                  <c:v>147021</c:v>
                </c:pt>
                <c:pt idx="16">
                  <c:v>147017</c:v>
                </c:pt>
                <c:pt idx="17">
                  <c:v>147012</c:v>
                </c:pt>
                <c:pt idx="18">
                  <c:v>147010</c:v>
                </c:pt>
                <c:pt idx="19">
                  <c:v>147004</c:v>
                </c:pt>
                <c:pt idx="20">
                  <c:v>146998</c:v>
                </c:pt>
                <c:pt idx="21">
                  <c:v>147006</c:v>
                </c:pt>
                <c:pt idx="22">
                  <c:v>147003</c:v>
                </c:pt>
                <c:pt idx="23">
                  <c:v>147000</c:v>
                </c:pt>
                <c:pt idx="24">
                  <c:v>146997</c:v>
                </c:pt>
                <c:pt idx="25">
                  <c:v>146992</c:v>
                </c:pt>
                <c:pt idx="26">
                  <c:v>146990</c:v>
                </c:pt>
                <c:pt idx="27">
                  <c:v>146989</c:v>
                </c:pt>
                <c:pt idx="28">
                  <c:v>146985</c:v>
                </c:pt>
                <c:pt idx="29">
                  <c:v>146982</c:v>
                </c:pt>
                <c:pt idx="30">
                  <c:v>146981</c:v>
                </c:pt>
                <c:pt idx="31">
                  <c:v>146981</c:v>
                </c:pt>
                <c:pt idx="32">
                  <c:v>146972</c:v>
                </c:pt>
                <c:pt idx="33">
                  <c:v>146968</c:v>
                </c:pt>
                <c:pt idx="34">
                  <c:v>146965</c:v>
                </c:pt>
                <c:pt idx="35">
                  <c:v>146963</c:v>
                </c:pt>
                <c:pt idx="36">
                  <c:v>146965</c:v>
                </c:pt>
                <c:pt idx="37">
                  <c:v>146965</c:v>
                </c:pt>
                <c:pt idx="38">
                  <c:v>146964</c:v>
                </c:pt>
                <c:pt idx="39">
                  <c:v>146963</c:v>
                </c:pt>
                <c:pt idx="40">
                  <c:v>146956</c:v>
                </c:pt>
                <c:pt idx="41">
                  <c:v>146947</c:v>
                </c:pt>
                <c:pt idx="42">
                  <c:v>146947</c:v>
                </c:pt>
                <c:pt idx="43">
                  <c:v>146943</c:v>
                </c:pt>
                <c:pt idx="44">
                  <c:v>146943</c:v>
                </c:pt>
                <c:pt idx="45">
                  <c:v>146939</c:v>
                </c:pt>
                <c:pt idx="46">
                  <c:v>146936</c:v>
                </c:pt>
                <c:pt idx="47">
                  <c:v>146932</c:v>
                </c:pt>
                <c:pt idx="48">
                  <c:v>146928</c:v>
                </c:pt>
                <c:pt idx="49">
                  <c:v>146923</c:v>
                </c:pt>
                <c:pt idx="50">
                  <c:v>146915</c:v>
                </c:pt>
                <c:pt idx="51">
                  <c:v>146912</c:v>
                </c:pt>
                <c:pt idx="52">
                  <c:v>146910</c:v>
                </c:pt>
                <c:pt idx="53">
                  <c:v>146912</c:v>
                </c:pt>
                <c:pt idx="54">
                  <c:v>146915</c:v>
                </c:pt>
                <c:pt idx="55">
                  <c:v>146918</c:v>
                </c:pt>
                <c:pt idx="56">
                  <c:v>146920</c:v>
                </c:pt>
                <c:pt idx="57">
                  <c:v>146920</c:v>
                </c:pt>
                <c:pt idx="58">
                  <c:v>146917</c:v>
                </c:pt>
                <c:pt idx="59">
                  <c:v>146914</c:v>
                </c:pt>
                <c:pt idx="60">
                  <c:v>146915</c:v>
                </c:pt>
                <c:pt idx="61">
                  <c:v>146914</c:v>
                </c:pt>
                <c:pt idx="62">
                  <c:v>146915</c:v>
                </c:pt>
                <c:pt idx="63">
                  <c:v>146914</c:v>
                </c:pt>
                <c:pt idx="64">
                  <c:v>146915</c:v>
                </c:pt>
                <c:pt idx="65">
                  <c:v>146913</c:v>
                </c:pt>
                <c:pt idx="66">
                  <c:v>146912</c:v>
                </c:pt>
                <c:pt idx="67">
                  <c:v>146911</c:v>
                </c:pt>
                <c:pt idx="68">
                  <c:v>146908</c:v>
                </c:pt>
                <c:pt idx="69">
                  <c:v>146903</c:v>
                </c:pt>
                <c:pt idx="70">
                  <c:v>146907</c:v>
                </c:pt>
                <c:pt idx="71">
                  <c:v>146905</c:v>
                </c:pt>
                <c:pt idx="72">
                  <c:v>146903</c:v>
                </c:pt>
                <c:pt idx="73">
                  <c:v>146886</c:v>
                </c:pt>
                <c:pt idx="74">
                  <c:v>146884</c:v>
                </c:pt>
                <c:pt idx="75">
                  <c:v>146882</c:v>
                </c:pt>
                <c:pt idx="76">
                  <c:v>146876</c:v>
                </c:pt>
                <c:pt idx="77">
                  <c:v>146873</c:v>
                </c:pt>
                <c:pt idx="78">
                  <c:v>146868</c:v>
                </c:pt>
                <c:pt idx="79">
                  <c:v>146862</c:v>
                </c:pt>
                <c:pt idx="80">
                  <c:v>146857</c:v>
                </c:pt>
                <c:pt idx="81">
                  <c:v>146854</c:v>
                </c:pt>
                <c:pt idx="82">
                  <c:v>146851</c:v>
                </c:pt>
                <c:pt idx="83">
                  <c:v>146841</c:v>
                </c:pt>
                <c:pt idx="84">
                  <c:v>146837</c:v>
                </c:pt>
                <c:pt idx="85">
                  <c:v>146835</c:v>
                </c:pt>
                <c:pt idx="86">
                  <c:v>146823</c:v>
                </c:pt>
                <c:pt idx="87">
                  <c:v>146819</c:v>
                </c:pt>
                <c:pt idx="88">
                  <c:v>146822</c:v>
                </c:pt>
                <c:pt idx="89">
                  <c:v>146820</c:v>
                </c:pt>
                <c:pt idx="90">
                  <c:v>146814</c:v>
                </c:pt>
                <c:pt idx="91">
                  <c:v>146808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5F-4347-9FD3-4073399A3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69984"/>
        <c:axId val="340870640"/>
      </c:lineChart>
      <c:dateAx>
        <c:axId val="34086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70640"/>
        <c:crosses val="autoZero"/>
        <c:auto val="1"/>
        <c:lblOffset val="100"/>
        <c:baseTimeUnit val="days"/>
      </c:dateAx>
      <c:valAx>
        <c:axId val="34087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6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Likes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Restored Likes from Reactivated Accounts</c:v>
                </c:pt>
                <c:pt idx="1">
                  <c:v>Your Page</c:v>
                </c:pt>
                <c:pt idx="2">
                  <c:v>Other</c:v>
                </c:pt>
                <c:pt idx="3">
                  <c:v>Search</c:v>
                </c:pt>
                <c:pt idx="4">
                  <c:v>News Feed</c:v>
                </c:pt>
                <c:pt idx="5">
                  <c:v>Unlikes from Page, Posts, or News Feed</c:v>
                </c:pt>
                <c:pt idx="6">
                  <c:v>Suspicious Account Removals</c:v>
                </c:pt>
                <c:pt idx="7">
                  <c:v>Deactivated or Memorialized Account Removals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118</c:v>
                </c:pt>
                <c:pt idx="1">
                  <c:v>6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-6</c:v>
                </c:pt>
                <c:pt idx="6">
                  <c:v>-46</c:v>
                </c:pt>
                <c:pt idx="7">
                  <c:v>-144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D-4565-A2B6-03B4364F5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875560"/>
        <c:axId val="340871296"/>
      </c:barChart>
      <c:catAx>
        <c:axId val="34087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71296"/>
        <c:crosses val="autoZero"/>
        <c:auto val="1"/>
        <c:lblAlgn val="ctr"/>
        <c:lblOffset val="100"/>
        <c:noMultiLvlLbl val="0"/>
      </c:catAx>
      <c:valAx>
        <c:axId val="34087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7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533156</c:v>
                </c:pt>
                <c:pt idx="1">
                  <c:v>12359509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9C-4FAC-BA2F-9309909F5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0826688"/>
        <c:axId val="340831280"/>
      </c:barChart>
      <c:catAx>
        <c:axId val="340826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31280"/>
        <c:crosses val="autoZero"/>
        <c:auto val="1"/>
        <c:lblAlgn val="ctr"/>
        <c:lblOffset val="100"/>
        <c:noMultiLvlLbl val="0"/>
      </c:catAx>
      <c:valAx>
        <c:axId val="340831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Year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17033089</c:v>
                </c:pt>
                <c:pt idx="1">
                  <c:v>1279631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AD-4526-87DD-4129DD038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0826360"/>
        <c:axId val="340829640"/>
      </c:barChart>
      <c:catAx>
        <c:axId val="340826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29640"/>
        <c:crosses val="autoZero"/>
        <c:auto val="1"/>
        <c:lblAlgn val="ctr"/>
        <c:lblOffset val="100"/>
        <c:noMultiLvlLbl val="0"/>
      </c:catAx>
      <c:valAx>
        <c:axId val="340829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2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Engagement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0.42725788132686898</c:v>
                </c:pt>
                <c:pt idx="1">
                  <c:v>4.7659952395005999E-2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06-4D97-9B35-AA8D46BD8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08906376"/>
        <c:axId val="408912280"/>
      </c:barChart>
      <c:catAx>
        <c:axId val="408906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12280"/>
        <c:crosses val="autoZero"/>
        <c:auto val="1"/>
        <c:lblAlgn val="ctr"/>
        <c:lblOffset val="100"/>
        <c:noMultiLvlLbl val="0"/>
      </c:catAx>
      <c:valAx>
        <c:axId val="408912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Engagement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0.42725788132686898</c:v>
                </c:pt>
                <c:pt idx="1">
                  <c:v>0.12292798299145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10-4C0C-9158-3C0CC6082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6226312"/>
        <c:axId val="486223032"/>
      </c:barChart>
      <c:catAx>
        <c:axId val="486226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23032"/>
        <c:crosses val="autoZero"/>
        <c:auto val="1"/>
        <c:lblAlgn val="ctr"/>
        <c:lblOffset val="100"/>
        <c:noMultiLvlLbl val="0"/>
      </c:catAx>
      <c:valAx>
        <c:axId val="486223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2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Interactions Per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33.2222222222222</c:v>
                </c:pt>
                <c:pt idx="1">
                  <c:v>50.4444444444444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35-4047-A31D-5C27093F2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6266000"/>
        <c:axId val="486269936"/>
      </c:barChart>
      <c:catAx>
        <c:axId val="486266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69936"/>
        <c:crosses val="autoZero"/>
        <c:auto val="1"/>
        <c:lblAlgn val="ctr"/>
        <c:lblOffset val="100"/>
        <c:noMultiLvlLbl val="0"/>
      </c:catAx>
      <c:valAx>
        <c:axId val="486269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26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Interactions Per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33.2222222222222</c:v>
                </c:pt>
                <c:pt idx="1">
                  <c:v>35.7777777777778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A1-4937-9EA5-00E0F1CB8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6011320"/>
        <c:axId val="296011976"/>
      </c:barChart>
      <c:catAx>
        <c:axId val="296011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1976"/>
        <c:crosses val="autoZero"/>
        <c:auto val="1"/>
        <c:lblAlgn val="ctr"/>
        <c:lblOffset val="100"/>
        <c:noMultiLvlLbl val="0"/>
      </c:catAx>
      <c:valAx>
        <c:axId val="296011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Fans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Year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146808</c:v>
                </c:pt>
                <c:pt idx="1">
                  <c:v>148131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16-4C44-989C-39FC0B1A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3247400"/>
        <c:axId val="413240840"/>
      </c:barChart>
      <c:catAx>
        <c:axId val="413247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40840"/>
        <c:crosses val="autoZero"/>
        <c:auto val="1"/>
        <c:lblAlgn val="ctr"/>
        <c:lblOffset val="100"/>
        <c:noMultiLvlLbl val="0"/>
      </c:catAx>
      <c:valAx>
        <c:axId val="413240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4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Fans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146808</c:v>
                </c:pt>
                <c:pt idx="1">
                  <c:v>147091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5-408E-8029-DEA98AF1F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3252976"/>
        <c:axId val="413256256"/>
      </c:barChart>
      <c:catAx>
        <c:axId val="413252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56256"/>
        <c:crosses val="autoZero"/>
        <c:auto val="1"/>
        <c:lblAlgn val="ctr"/>
        <c:lblOffset val="100"/>
        <c:noMultiLvlLbl val="0"/>
      </c:catAx>
      <c:valAx>
        <c:axId val="413256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5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5</c:v>
                </c:pt>
                <c:pt idx="11">
                  <c:v>7</c:v>
                </c:pt>
                <c:pt idx="12">
                  <c:v>8</c:v>
                </c:pt>
                <c:pt idx="13">
                  <c:v>5</c:v>
                </c:pt>
                <c:pt idx="14">
                  <c:v>5</c:v>
                </c:pt>
                <c:pt idx="15">
                  <c:v>1</c:v>
                </c:pt>
                <c:pt idx="16">
                  <c:v>6</c:v>
                </c:pt>
                <c:pt idx="17">
                  <c:v>3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2</c:v>
                </c:pt>
                <c:pt idx="31">
                  <c:v>1</c:v>
                </c:pt>
                <c:pt idx="32">
                  <c:v>5</c:v>
                </c:pt>
                <c:pt idx="33">
                  <c:v>5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0</c:v>
                </c:pt>
                <c:pt idx="38">
                  <c:v>2</c:v>
                </c:pt>
                <c:pt idx="39">
                  <c:v>1</c:v>
                </c:pt>
                <c:pt idx="40">
                  <c:v>3</c:v>
                </c:pt>
                <c:pt idx="41">
                  <c:v>5</c:v>
                </c:pt>
                <c:pt idx="42">
                  <c:v>1</c:v>
                </c:pt>
                <c:pt idx="43">
                  <c:v>0</c:v>
                </c:pt>
                <c:pt idx="44">
                  <c:v>2</c:v>
                </c:pt>
                <c:pt idx="45">
                  <c:v>7</c:v>
                </c:pt>
                <c:pt idx="46">
                  <c:v>2</c:v>
                </c:pt>
                <c:pt idx="47">
                  <c:v>2</c:v>
                </c:pt>
                <c:pt idx="48">
                  <c:v>3</c:v>
                </c:pt>
                <c:pt idx="49">
                  <c:v>4</c:v>
                </c:pt>
                <c:pt idx="50">
                  <c:v>4</c:v>
                </c:pt>
                <c:pt idx="51">
                  <c:v>3</c:v>
                </c:pt>
                <c:pt idx="52">
                  <c:v>2</c:v>
                </c:pt>
                <c:pt idx="53">
                  <c:v>0</c:v>
                </c:pt>
                <c:pt idx="54">
                  <c:v>2</c:v>
                </c:pt>
                <c:pt idx="55">
                  <c:v>2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3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3</c:v>
                </c:pt>
                <c:pt idx="70">
                  <c:v>5</c:v>
                </c:pt>
                <c:pt idx="71">
                  <c:v>0</c:v>
                </c:pt>
                <c:pt idx="72">
                  <c:v>0</c:v>
                </c:pt>
                <c:pt idx="73">
                  <c:v>4</c:v>
                </c:pt>
                <c:pt idx="74">
                  <c:v>1</c:v>
                </c:pt>
                <c:pt idx="75">
                  <c:v>1</c:v>
                </c:pt>
                <c:pt idx="76">
                  <c:v>4</c:v>
                </c:pt>
                <c:pt idx="77">
                  <c:v>0</c:v>
                </c:pt>
                <c:pt idx="78">
                  <c:v>1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2</c:v>
                </c:pt>
                <c:pt idx="84">
                  <c:v>4</c:v>
                </c:pt>
                <c:pt idx="85">
                  <c:v>3</c:v>
                </c:pt>
                <c:pt idx="86">
                  <c:v>9</c:v>
                </c:pt>
                <c:pt idx="87">
                  <c:v>8</c:v>
                </c:pt>
                <c:pt idx="88">
                  <c:v>1</c:v>
                </c:pt>
                <c:pt idx="89">
                  <c:v>1</c:v>
                </c:pt>
                <c:pt idx="90">
                  <c:v>3</c:v>
                </c:pt>
                <c:pt idx="9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9D-4E89-A132-66EFA5E61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267408"/>
        <c:axId val="413268392"/>
      </c:lineChart>
      <c:dateAx>
        <c:axId val="413267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68392"/>
        <c:crosses val="autoZero"/>
        <c:auto val="1"/>
        <c:lblOffset val="100"/>
        <c:baseTimeUnit val="days"/>
      </c:dateAx>
      <c:valAx>
        <c:axId val="41326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26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392</c:v>
                </c:pt>
                <c:pt idx="1">
                  <c:v>422</c:v>
                </c:pt>
                <c:pt idx="2">
                  <c:v>346</c:v>
                </c:pt>
                <c:pt idx="3">
                  <c:v>271</c:v>
                </c:pt>
                <c:pt idx="4">
                  <c:v>468</c:v>
                </c:pt>
                <c:pt idx="5">
                  <c:v>403</c:v>
                </c:pt>
                <c:pt idx="6">
                  <c:v>446</c:v>
                </c:pt>
                <c:pt idx="7">
                  <c:v>489</c:v>
                </c:pt>
                <c:pt idx="8">
                  <c:v>319</c:v>
                </c:pt>
                <c:pt idx="9">
                  <c:v>401</c:v>
                </c:pt>
                <c:pt idx="10">
                  <c:v>219</c:v>
                </c:pt>
                <c:pt idx="11">
                  <c:v>123</c:v>
                </c:pt>
                <c:pt idx="12">
                  <c:v>302</c:v>
                </c:pt>
                <c:pt idx="13">
                  <c:v>184</c:v>
                </c:pt>
                <c:pt idx="14">
                  <c:v>683</c:v>
                </c:pt>
                <c:pt idx="15">
                  <c:v>368</c:v>
                </c:pt>
                <c:pt idx="16">
                  <c:v>317</c:v>
                </c:pt>
                <c:pt idx="17">
                  <c:v>212</c:v>
                </c:pt>
                <c:pt idx="18">
                  <c:v>136</c:v>
                </c:pt>
                <c:pt idx="19">
                  <c:v>115</c:v>
                </c:pt>
                <c:pt idx="20">
                  <c:v>80</c:v>
                </c:pt>
                <c:pt idx="21">
                  <c:v>101</c:v>
                </c:pt>
                <c:pt idx="22">
                  <c:v>83</c:v>
                </c:pt>
                <c:pt idx="23">
                  <c:v>106</c:v>
                </c:pt>
                <c:pt idx="24">
                  <c:v>209</c:v>
                </c:pt>
                <c:pt idx="25">
                  <c:v>313</c:v>
                </c:pt>
                <c:pt idx="26">
                  <c:v>522</c:v>
                </c:pt>
                <c:pt idx="27">
                  <c:v>356</c:v>
                </c:pt>
                <c:pt idx="28">
                  <c:v>619</c:v>
                </c:pt>
                <c:pt idx="29">
                  <c:v>1478</c:v>
                </c:pt>
                <c:pt idx="30">
                  <c:v>553</c:v>
                </c:pt>
                <c:pt idx="31">
                  <c:v>298</c:v>
                </c:pt>
                <c:pt idx="32">
                  <c:v>211</c:v>
                </c:pt>
                <c:pt idx="33">
                  <c:v>114</c:v>
                </c:pt>
                <c:pt idx="34">
                  <c:v>928</c:v>
                </c:pt>
                <c:pt idx="35">
                  <c:v>1133</c:v>
                </c:pt>
                <c:pt idx="36">
                  <c:v>1014</c:v>
                </c:pt>
                <c:pt idx="37">
                  <c:v>1131</c:v>
                </c:pt>
                <c:pt idx="38">
                  <c:v>1121</c:v>
                </c:pt>
                <c:pt idx="39">
                  <c:v>381</c:v>
                </c:pt>
                <c:pt idx="40">
                  <c:v>568</c:v>
                </c:pt>
                <c:pt idx="41">
                  <c:v>1434</c:v>
                </c:pt>
                <c:pt idx="42">
                  <c:v>668</c:v>
                </c:pt>
                <c:pt idx="43">
                  <c:v>844</c:v>
                </c:pt>
                <c:pt idx="44">
                  <c:v>464</c:v>
                </c:pt>
                <c:pt idx="45">
                  <c:v>225</c:v>
                </c:pt>
                <c:pt idx="46">
                  <c:v>216</c:v>
                </c:pt>
                <c:pt idx="47">
                  <c:v>1164</c:v>
                </c:pt>
                <c:pt idx="48">
                  <c:v>1742</c:v>
                </c:pt>
                <c:pt idx="49">
                  <c:v>759</c:v>
                </c:pt>
                <c:pt idx="50">
                  <c:v>1212</c:v>
                </c:pt>
                <c:pt idx="51">
                  <c:v>1378</c:v>
                </c:pt>
                <c:pt idx="52">
                  <c:v>1108</c:v>
                </c:pt>
                <c:pt idx="53">
                  <c:v>540</c:v>
                </c:pt>
                <c:pt idx="54">
                  <c:v>249</c:v>
                </c:pt>
                <c:pt idx="55">
                  <c:v>987</c:v>
                </c:pt>
                <c:pt idx="56">
                  <c:v>1136</c:v>
                </c:pt>
                <c:pt idx="57">
                  <c:v>678</c:v>
                </c:pt>
                <c:pt idx="58">
                  <c:v>509</c:v>
                </c:pt>
                <c:pt idx="59">
                  <c:v>723</c:v>
                </c:pt>
                <c:pt idx="60">
                  <c:v>716</c:v>
                </c:pt>
                <c:pt idx="61">
                  <c:v>261</c:v>
                </c:pt>
                <c:pt idx="62">
                  <c:v>225</c:v>
                </c:pt>
                <c:pt idx="63">
                  <c:v>314</c:v>
                </c:pt>
                <c:pt idx="64">
                  <c:v>287</c:v>
                </c:pt>
                <c:pt idx="65">
                  <c:v>255</c:v>
                </c:pt>
                <c:pt idx="66">
                  <c:v>174</c:v>
                </c:pt>
                <c:pt idx="67">
                  <c:v>145</c:v>
                </c:pt>
                <c:pt idx="68">
                  <c:v>279</c:v>
                </c:pt>
                <c:pt idx="69">
                  <c:v>1478</c:v>
                </c:pt>
                <c:pt idx="70">
                  <c:v>18037</c:v>
                </c:pt>
                <c:pt idx="71">
                  <c:v>3961</c:v>
                </c:pt>
                <c:pt idx="72">
                  <c:v>1882</c:v>
                </c:pt>
                <c:pt idx="73">
                  <c:v>1168</c:v>
                </c:pt>
                <c:pt idx="74">
                  <c:v>819</c:v>
                </c:pt>
                <c:pt idx="75">
                  <c:v>480</c:v>
                </c:pt>
                <c:pt idx="76">
                  <c:v>368</c:v>
                </c:pt>
                <c:pt idx="77">
                  <c:v>834</c:v>
                </c:pt>
                <c:pt idx="78">
                  <c:v>571</c:v>
                </c:pt>
                <c:pt idx="79">
                  <c:v>625</c:v>
                </c:pt>
                <c:pt idx="80">
                  <c:v>683</c:v>
                </c:pt>
                <c:pt idx="81">
                  <c:v>249</c:v>
                </c:pt>
                <c:pt idx="82">
                  <c:v>157</c:v>
                </c:pt>
                <c:pt idx="83">
                  <c:v>344</c:v>
                </c:pt>
                <c:pt idx="84">
                  <c:v>211</c:v>
                </c:pt>
                <c:pt idx="85">
                  <c:v>151</c:v>
                </c:pt>
                <c:pt idx="86">
                  <c:v>115</c:v>
                </c:pt>
                <c:pt idx="87">
                  <c:v>111</c:v>
                </c:pt>
                <c:pt idx="88">
                  <c:v>649</c:v>
                </c:pt>
                <c:pt idx="89">
                  <c:v>495</c:v>
                </c:pt>
                <c:pt idx="90">
                  <c:v>434</c:v>
                </c:pt>
                <c:pt idx="91">
                  <c:v>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53-4187-A0CC-F4DB499E3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0180512"/>
        <c:axId val="510181824"/>
      </c:lineChart>
      <c:dateAx>
        <c:axId val="51018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181824"/>
        <c:crosses val="autoZero"/>
        <c:auto val="1"/>
        <c:lblOffset val="100"/>
        <c:baseTimeUnit val="days"/>
      </c:dateAx>
      <c:valAx>
        <c:axId val="51018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1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55-64</c:v>
                </c:pt>
                <c:pt idx="1">
                  <c:v>45-54</c:v>
                </c:pt>
                <c:pt idx="2">
                  <c:v>25-34</c:v>
                </c:pt>
                <c:pt idx="3">
                  <c:v>35-44</c:v>
                </c:pt>
                <c:pt idx="4">
                  <c:v>65+</c:v>
                </c:pt>
                <c:pt idx="5">
                  <c:v>18-24</c:v>
                </c:pt>
                <c:pt idx="6">
                  <c:v>13-17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29583</c:v>
                </c:pt>
                <c:pt idx="1">
                  <c:v>31164</c:v>
                </c:pt>
                <c:pt idx="2">
                  <c:v>32383</c:v>
                </c:pt>
                <c:pt idx="3">
                  <c:v>24716</c:v>
                </c:pt>
                <c:pt idx="4">
                  <c:v>16231</c:v>
                </c:pt>
                <c:pt idx="5">
                  <c:v>12698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43-49E3-BC71-7ADDE4881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SPAM® UK Organic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4550</c:v>
                </c:pt>
                <c:pt idx="1">
                  <c:v>1528</c:v>
                </c:pt>
                <c:pt idx="2">
                  <c:v>1022</c:v>
                </c:pt>
                <c:pt idx="3">
                  <c:v>3021</c:v>
                </c:pt>
                <c:pt idx="4">
                  <c:v>5421</c:v>
                </c:pt>
                <c:pt idx="5">
                  <c:v>1314</c:v>
                </c:pt>
                <c:pt idx="6">
                  <c:v>3276</c:v>
                </c:pt>
                <c:pt idx="7">
                  <c:v>5473</c:v>
                </c:pt>
                <c:pt idx="8">
                  <c:v>1385</c:v>
                </c:pt>
                <c:pt idx="9">
                  <c:v>1147</c:v>
                </c:pt>
                <c:pt idx="10">
                  <c:v>693</c:v>
                </c:pt>
                <c:pt idx="11">
                  <c:v>331</c:v>
                </c:pt>
                <c:pt idx="12">
                  <c:v>5563</c:v>
                </c:pt>
                <c:pt idx="13">
                  <c:v>3483</c:v>
                </c:pt>
                <c:pt idx="14">
                  <c:v>6556</c:v>
                </c:pt>
                <c:pt idx="15">
                  <c:v>2016</c:v>
                </c:pt>
                <c:pt idx="16">
                  <c:v>1223</c:v>
                </c:pt>
                <c:pt idx="17">
                  <c:v>1067</c:v>
                </c:pt>
                <c:pt idx="18">
                  <c:v>324</c:v>
                </c:pt>
                <c:pt idx="19">
                  <c:v>329</c:v>
                </c:pt>
                <c:pt idx="20">
                  <c:v>217</c:v>
                </c:pt>
                <c:pt idx="21">
                  <c:v>261</c:v>
                </c:pt>
                <c:pt idx="22">
                  <c:v>183</c:v>
                </c:pt>
                <c:pt idx="23">
                  <c:v>190</c:v>
                </c:pt>
                <c:pt idx="24">
                  <c:v>3382</c:v>
                </c:pt>
                <c:pt idx="25">
                  <c:v>7576</c:v>
                </c:pt>
                <c:pt idx="26">
                  <c:v>1747</c:v>
                </c:pt>
                <c:pt idx="27">
                  <c:v>3531</c:v>
                </c:pt>
                <c:pt idx="28">
                  <c:v>6840</c:v>
                </c:pt>
                <c:pt idx="29">
                  <c:v>3139</c:v>
                </c:pt>
                <c:pt idx="30">
                  <c:v>1555</c:v>
                </c:pt>
                <c:pt idx="31">
                  <c:v>1080</c:v>
                </c:pt>
                <c:pt idx="32">
                  <c:v>428</c:v>
                </c:pt>
                <c:pt idx="33">
                  <c:v>893</c:v>
                </c:pt>
                <c:pt idx="34">
                  <c:v>5204</c:v>
                </c:pt>
                <c:pt idx="35">
                  <c:v>6395</c:v>
                </c:pt>
                <c:pt idx="36">
                  <c:v>2409</c:v>
                </c:pt>
                <c:pt idx="37">
                  <c:v>2241</c:v>
                </c:pt>
                <c:pt idx="38">
                  <c:v>1716</c:v>
                </c:pt>
                <c:pt idx="39">
                  <c:v>2630</c:v>
                </c:pt>
                <c:pt idx="40">
                  <c:v>8487</c:v>
                </c:pt>
                <c:pt idx="41">
                  <c:v>8171</c:v>
                </c:pt>
                <c:pt idx="42">
                  <c:v>3824</c:v>
                </c:pt>
                <c:pt idx="43">
                  <c:v>4197</c:v>
                </c:pt>
                <c:pt idx="44">
                  <c:v>1260</c:v>
                </c:pt>
                <c:pt idx="45">
                  <c:v>2189</c:v>
                </c:pt>
                <c:pt idx="46">
                  <c:v>5054</c:v>
                </c:pt>
                <c:pt idx="47">
                  <c:v>5826</c:v>
                </c:pt>
                <c:pt idx="48">
                  <c:v>8211</c:v>
                </c:pt>
                <c:pt idx="49">
                  <c:v>3063</c:v>
                </c:pt>
                <c:pt idx="50">
                  <c:v>4707</c:v>
                </c:pt>
                <c:pt idx="51">
                  <c:v>3093</c:v>
                </c:pt>
                <c:pt idx="52">
                  <c:v>1698</c:v>
                </c:pt>
                <c:pt idx="53">
                  <c:v>973</c:v>
                </c:pt>
                <c:pt idx="54">
                  <c:v>420</c:v>
                </c:pt>
                <c:pt idx="55">
                  <c:v>11387</c:v>
                </c:pt>
                <c:pt idx="56">
                  <c:v>5184</c:v>
                </c:pt>
                <c:pt idx="57">
                  <c:v>3949</c:v>
                </c:pt>
                <c:pt idx="58">
                  <c:v>2076</c:v>
                </c:pt>
                <c:pt idx="59">
                  <c:v>6867</c:v>
                </c:pt>
                <c:pt idx="60">
                  <c:v>7605</c:v>
                </c:pt>
                <c:pt idx="61">
                  <c:v>1339</c:v>
                </c:pt>
                <c:pt idx="62">
                  <c:v>991</c:v>
                </c:pt>
                <c:pt idx="63">
                  <c:v>815</c:v>
                </c:pt>
                <c:pt idx="64">
                  <c:v>461</c:v>
                </c:pt>
                <c:pt idx="65">
                  <c:v>487</c:v>
                </c:pt>
                <c:pt idx="66">
                  <c:v>377</c:v>
                </c:pt>
                <c:pt idx="67">
                  <c:v>589</c:v>
                </c:pt>
                <c:pt idx="68">
                  <c:v>4191</c:v>
                </c:pt>
                <c:pt idx="69">
                  <c:v>11701</c:v>
                </c:pt>
                <c:pt idx="70">
                  <c:v>34248</c:v>
                </c:pt>
                <c:pt idx="71">
                  <c:v>6704</c:v>
                </c:pt>
                <c:pt idx="72">
                  <c:v>3716</c:v>
                </c:pt>
                <c:pt idx="73">
                  <c:v>3976</c:v>
                </c:pt>
                <c:pt idx="74">
                  <c:v>9090</c:v>
                </c:pt>
                <c:pt idx="75">
                  <c:v>2552</c:v>
                </c:pt>
                <c:pt idx="76">
                  <c:v>3121</c:v>
                </c:pt>
                <c:pt idx="77">
                  <c:v>10672</c:v>
                </c:pt>
                <c:pt idx="78">
                  <c:v>2965</c:v>
                </c:pt>
                <c:pt idx="79">
                  <c:v>1588</c:v>
                </c:pt>
                <c:pt idx="80">
                  <c:v>2221</c:v>
                </c:pt>
                <c:pt idx="81">
                  <c:v>506</c:v>
                </c:pt>
                <c:pt idx="82">
                  <c:v>2090</c:v>
                </c:pt>
                <c:pt idx="83">
                  <c:v>5625</c:v>
                </c:pt>
                <c:pt idx="84">
                  <c:v>1178</c:v>
                </c:pt>
                <c:pt idx="85">
                  <c:v>842</c:v>
                </c:pt>
                <c:pt idx="86">
                  <c:v>1045</c:v>
                </c:pt>
                <c:pt idx="87">
                  <c:v>2508</c:v>
                </c:pt>
                <c:pt idx="88">
                  <c:v>11252</c:v>
                </c:pt>
                <c:pt idx="89">
                  <c:v>2009</c:v>
                </c:pt>
                <c:pt idx="90">
                  <c:v>1166</c:v>
                </c:pt>
                <c:pt idx="91">
                  <c:v>1487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4A-4166-A9AA-765D2765A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SPAM® UK Paid Impressions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789</c:v>
                </c:pt>
                <c:pt idx="1">
                  <c:v>1024</c:v>
                </c:pt>
                <c:pt idx="2">
                  <c:v>1406</c:v>
                </c:pt>
                <c:pt idx="3">
                  <c:v>0</c:v>
                </c:pt>
                <c:pt idx="4">
                  <c:v>702</c:v>
                </c:pt>
                <c:pt idx="5">
                  <c:v>1139</c:v>
                </c:pt>
                <c:pt idx="6">
                  <c:v>1191</c:v>
                </c:pt>
                <c:pt idx="7">
                  <c:v>1674</c:v>
                </c:pt>
                <c:pt idx="8">
                  <c:v>1298</c:v>
                </c:pt>
                <c:pt idx="9">
                  <c:v>1553</c:v>
                </c:pt>
                <c:pt idx="10">
                  <c:v>0</c:v>
                </c:pt>
                <c:pt idx="11">
                  <c:v>0</c:v>
                </c:pt>
                <c:pt idx="12">
                  <c:v>663</c:v>
                </c:pt>
                <c:pt idx="13">
                  <c:v>1214</c:v>
                </c:pt>
                <c:pt idx="14">
                  <c:v>2200</c:v>
                </c:pt>
                <c:pt idx="15">
                  <c:v>853</c:v>
                </c:pt>
                <c:pt idx="16">
                  <c:v>524</c:v>
                </c:pt>
                <c:pt idx="17">
                  <c:v>325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574</c:v>
                </c:pt>
                <c:pt idx="26">
                  <c:v>761</c:v>
                </c:pt>
                <c:pt idx="27">
                  <c:v>747</c:v>
                </c:pt>
                <c:pt idx="28">
                  <c:v>1395</c:v>
                </c:pt>
                <c:pt idx="29">
                  <c:v>921</c:v>
                </c:pt>
                <c:pt idx="30">
                  <c:v>1312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2589</c:v>
                </c:pt>
                <c:pt idx="35">
                  <c:v>5296</c:v>
                </c:pt>
                <c:pt idx="36">
                  <c:v>5260</c:v>
                </c:pt>
                <c:pt idx="37">
                  <c:v>7078</c:v>
                </c:pt>
                <c:pt idx="38">
                  <c:v>4748</c:v>
                </c:pt>
                <c:pt idx="39">
                  <c:v>55</c:v>
                </c:pt>
                <c:pt idx="40">
                  <c:v>1481</c:v>
                </c:pt>
                <c:pt idx="41">
                  <c:v>3592</c:v>
                </c:pt>
                <c:pt idx="42">
                  <c:v>4494</c:v>
                </c:pt>
                <c:pt idx="43">
                  <c:v>5673</c:v>
                </c:pt>
                <c:pt idx="44">
                  <c:v>4434</c:v>
                </c:pt>
                <c:pt idx="45">
                  <c:v>0</c:v>
                </c:pt>
                <c:pt idx="46">
                  <c:v>128</c:v>
                </c:pt>
                <c:pt idx="47">
                  <c:v>5531</c:v>
                </c:pt>
                <c:pt idx="48">
                  <c:v>3600</c:v>
                </c:pt>
                <c:pt idx="49">
                  <c:v>4421</c:v>
                </c:pt>
                <c:pt idx="50">
                  <c:v>8995</c:v>
                </c:pt>
                <c:pt idx="51">
                  <c:v>12863</c:v>
                </c:pt>
                <c:pt idx="52">
                  <c:v>12453</c:v>
                </c:pt>
                <c:pt idx="53">
                  <c:v>3243</c:v>
                </c:pt>
                <c:pt idx="54">
                  <c:v>0</c:v>
                </c:pt>
                <c:pt idx="55">
                  <c:v>3025</c:v>
                </c:pt>
                <c:pt idx="56">
                  <c:v>5702</c:v>
                </c:pt>
                <c:pt idx="57">
                  <c:v>6913</c:v>
                </c:pt>
                <c:pt idx="58">
                  <c:v>8598</c:v>
                </c:pt>
                <c:pt idx="59">
                  <c:v>22158</c:v>
                </c:pt>
                <c:pt idx="60">
                  <c:v>1769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16</c:v>
                </c:pt>
                <c:pt idx="69">
                  <c:v>2068</c:v>
                </c:pt>
                <c:pt idx="70">
                  <c:v>3862</c:v>
                </c:pt>
                <c:pt idx="71">
                  <c:v>2582</c:v>
                </c:pt>
                <c:pt idx="72">
                  <c:v>2248</c:v>
                </c:pt>
                <c:pt idx="73">
                  <c:v>0</c:v>
                </c:pt>
                <c:pt idx="74">
                  <c:v>972</c:v>
                </c:pt>
                <c:pt idx="75">
                  <c:v>1387</c:v>
                </c:pt>
                <c:pt idx="76">
                  <c:v>1347</c:v>
                </c:pt>
                <c:pt idx="77">
                  <c:v>2257</c:v>
                </c:pt>
                <c:pt idx="78">
                  <c:v>1256</c:v>
                </c:pt>
                <c:pt idx="79">
                  <c:v>2057</c:v>
                </c:pt>
                <c:pt idx="80">
                  <c:v>3154</c:v>
                </c:pt>
                <c:pt idx="81">
                  <c:v>0</c:v>
                </c:pt>
                <c:pt idx="82">
                  <c:v>27</c:v>
                </c:pt>
                <c:pt idx="83">
                  <c:v>581</c:v>
                </c:pt>
                <c:pt idx="84">
                  <c:v>701</c:v>
                </c:pt>
                <c:pt idx="85">
                  <c:v>846</c:v>
                </c:pt>
                <c:pt idx="86">
                  <c:v>1070</c:v>
                </c:pt>
                <c:pt idx="87">
                  <c:v>59</c:v>
                </c:pt>
                <c:pt idx="88">
                  <c:v>1626</c:v>
                </c:pt>
                <c:pt idx="89">
                  <c:v>1822</c:v>
                </c:pt>
                <c:pt idx="90">
                  <c:v>2115</c:v>
                </c:pt>
                <c:pt idx="91">
                  <c:v>2064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4A-4166-A9AA-765D2765A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SPAM® UK Viral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  <c:pt idx="31">
                  <c:v>44774</c:v>
                </c:pt>
                <c:pt idx="32">
                  <c:v>44775</c:v>
                </c:pt>
                <c:pt idx="33">
                  <c:v>44776</c:v>
                </c:pt>
                <c:pt idx="34">
                  <c:v>44777</c:v>
                </c:pt>
                <c:pt idx="35">
                  <c:v>44778</c:v>
                </c:pt>
                <c:pt idx="36">
                  <c:v>44779</c:v>
                </c:pt>
                <c:pt idx="37">
                  <c:v>44780</c:v>
                </c:pt>
                <c:pt idx="38">
                  <c:v>44781</c:v>
                </c:pt>
                <c:pt idx="39">
                  <c:v>44782</c:v>
                </c:pt>
                <c:pt idx="40">
                  <c:v>44783</c:v>
                </c:pt>
                <c:pt idx="41">
                  <c:v>44784</c:v>
                </c:pt>
                <c:pt idx="42">
                  <c:v>44785</c:v>
                </c:pt>
                <c:pt idx="43">
                  <c:v>44786</c:v>
                </c:pt>
                <c:pt idx="44">
                  <c:v>44787</c:v>
                </c:pt>
                <c:pt idx="45">
                  <c:v>44788</c:v>
                </c:pt>
                <c:pt idx="46">
                  <c:v>44789</c:v>
                </c:pt>
                <c:pt idx="47">
                  <c:v>44790</c:v>
                </c:pt>
                <c:pt idx="48">
                  <c:v>44791</c:v>
                </c:pt>
                <c:pt idx="49">
                  <c:v>44792</c:v>
                </c:pt>
                <c:pt idx="50">
                  <c:v>44793</c:v>
                </c:pt>
                <c:pt idx="51">
                  <c:v>44794</c:v>
                </c:pt>
                <c:pt idx="52">
                  <c:v>44795</c:v>
                </c:pt>
                <c:pt idx="53">
                  <c:v>44796</c:v>
                </c:pt>
                <c:pt idx="54">
                  <c:v>44797</c:v>
                </c:pt>
                <c:pt idx="55">
                  <c:v>44798</c:v>
                </c:pt>
                <c:pt idx="56">
                  <c:v>44799</c:v>
                </c:pt>
                <c:pt idx="57">
                  <c:v>44800</c:v>
                </c:pt>
                <c:pt idx="58">
                  <c:v>44801</c:v>
                </c:pt>
                <c:pt idx="59">
                  <c:v>44802</c:v>
                </c:pt>
                <c:pt idx="60">
                  <c:v>44803</c:v>
                </c:pt>
                <c:pt idx="61">
                  <c:v>44804</c:v>
                </c:pt>
                <c:pt idx="62">
                  <c:v>44805</c:v>
                </c:pt>
                <c:pt idx="63">
                  <c:v>44806</c:v>
                </c:pt>
                <c:pt idx="64">
                  <c:v>44807</c:v>
                </c:pt>
                <c:pt idx="65">
                  <c:v>44808</c:v>
                </c:pt>
                <c:pt idx="66">
                  <c:v>44809</c:v>
                </c:pt>
                <c:pt idx="67">
                  <c:v>44810</c:v>
                </c:pt>
                <c:pt idx="68">
                  <c:v>44811</c:v>
                </c:pt>
                <c:pt idx="69">
                  <c:v>44812</c:v>
                </c:pt>
                <c:pt idx="70">
                  <c:v>44813</c:v>
                </c:pt>
                <c:pt idx="71">
                  <c:v>44814</c:v>
                </c:pt>
                <c:pt idx="72">
                  <c:v>44815</c:v>
                </c:pt>
                <c:pt idx="73">
                  <c:v>44816</c:v>
                </c:pt>
                <c:pt idx="74">
                  <c:v>44817</c:v>
                </c:pt>
                <c:pt idx="75">
                  <c:v>44818</c:v>
                </c:pt>
                <c:pt idx="76">
                  <c:v>44819</c:v>
                </c:pt>
                <c:pt idx="77">
                  <c:v>44820</c:v>
                </c:pt>
                <c:pt idx="78">
                  <c:v>44821</c:v>
                </c:pt>
                <c:pt idx="79">
                  <c:v>44822</c:v>
                </c:pt>
                <c:pt idx="80">
                  <c:v>44823</c:v>
                </c:pt>
                <c:pt idx="81">
                  <c:v>44824</c:v>
                </c:pt>
                <c:pt idx="82">
                  <c:v>44825</c:v>
                </c:pt>
                <c:pt idx="83">
                  <c:v>44826</c:v>
                </c:pt>
                <c:pt idx="84">
                  <c:v>44827</c:v>
                </c:pt>
                <c:pt idx="85">
                  <c:v>44828</c:v>
                </c:pt>
                <c:pt idx="86">
                  <c:v>44829</c:v>
                </c:pt>
                <c:pt idx="87">
                  <c:v>44830</c:v>
                </c:pt>
                <c:pt idx="88">
                  <c:v>44831</c:v>
                </c:pt>
                <c:pt idx="89">
                  <c:v>44832</c:v>
                </c:pt>
                <c:pt idx="90">
                  <c:v>44833</c:v>
                </c:pt>
                <c:pt idx="91">
                  <c:v>44834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418</c:v>
                </c:pt>
                <c:pt idx="1">
                  <c:v>423</c:v>
                </c:pt>
                <c:pt idx="2">
                  <c:v>359</c:v>
                </c:pt>
                <c:pt idx="3">
                  <c:v>305</c:v>
                </c:pt>
                <c:pt idx="4">
                  <c:v>485</c:v>
                </c:pt>
                <c:pt idx="5">
                  <c:v>420</c:v>
                </c:pt>
                <c:pt idx="6">
                  <c:v>460</c:v>
                </c:pt>
                <c:pt idx="7">
                  <c:v>512</c:v>
                </c:pt>
                <c:pt idx="8">
                  <c:v>318</c:v>
                </c:pt>
                <c:pt idx="9">
                  <c:v>417</c:v>
                </c:pt>
                <c:pt idx="10">
                  <c:v>226</c:v>
                </c:pt>
                <c:pt idx="11">
                  <c:v>142</c:v>
                </c:pt>
                <c:pt idx="12">
                  <c:v>348</c:v>
                </c:pt>
                <c:pt idx="13">
                  <c:v>203</c:v>
                </c:pt>
                <c:pt idx="14">
                  <c:v>693</c:v>
                </c:pt>
                <c:pt idx="15">
                  <c:v>391</c:v>
                </c:pt>
                <c:pt idx="16">
                  <c:v>324</c:v>
                </c:pt>
                <c:pt idx="17">
                  <c:v>220</c:v>
                </c:pt>
                <c:pt idx="18">
                  <c:v>142</c:v>
                </c:pt>
                <c:pt idx="19">
                  <c:v>132</c:v>
                </c:pt>
                <c:pt idx="20">
                  <c:v>84</c:v>
                </c:pt>
                <c:pt idx="21">
                  <c:v>125</c:v>
                </c:pt>
                <c:pt idx="22">
                  <c:v>113</c:v>
                </c:pt>
                <c:pt idx="23">
                  <c:v>116</c:v>
                </c:pt>
                <c:pt idx="24">
                  <c:v>240</c:v>
                </c:pt>
                <c:pt idx="25">
                  <c:v>318</c:v>
                </c:pt>
                <c:pt idx="26">
                  <c:v>529</c:v>
                </c:pt>
                <c:pt idx="27">
                  <c:v>363</c:v>
                </c:pt>
                <c:pt idx="28">
                  <c:v>637</c:v>
                </c:pt>
                <c:pt idx="29">
                  <c:v>1504</c:v>
                </c:pt>
                <c:pt idx="30">
                  <c:v>553</c:v>
                </c:pt>
                <c:pt idx="31">
                  <c:v>310</c:v>
                </c:pt>
                <c:pt idx="32">
                  <c:v>222</c:v>
                </c:pt>
                <c:pt idx="33">
                  <c:v>125</c:v>
                </c:pt>
                <c:pt idx="34">
                  <c:v>951</c:v>
                </c:pt>
                <c:pt idx="35">
                  <c:v>1130</c:v>
                </c:pt>
                <c:pt idx="36">
                  <c:v>1002</c:v>
                </c:pt>
                <c:pt idx="37">
                  <c:v>1152</c:v>
                </c:pt>
                <c:pt idx="38">
                  <c:v>1122</c:v>
                </c:pt>
                <c:pt idx="39">
                  <c:v>400</c:v>
                </c:pt>
                <c:pt idx="40">
                  <c:v>579</c:v>
                </c:pt>
                <c:pt idx="41">
                  <c:v>1483</c:v>
                </c:pt>
                <c:pt idx="42">
                  <c:v>697</c:v>
                </c:pt>
                <c:pt idx="43">
                  <c:v>847</c:v>
                </c:pt>
                <c:pt idx="44">
                  <c:v>621</c:v>
                </c:pt>
                <c:pt idx="45">
                  <c:v>244</c:v>
                </c:pt>
                <c:pt idx="46">
                  <c:v>226</c:v>
                </c:pt>
                <c:pt idx="47">
                  <c:v>1152</c:v>
                </c:pt>
                <c:pt idx="48">
                  <c:v>1742</c:v>
                </c:pt>
                <c:pt idx="49">
                  <c:v>765</c:v>
                </c:pt>
                <c:pt idx="50">
                  <c:v>1236</c:v>
                </c:pt>
                <c:pt idx="51">
                  <c:v>1412</c:v>
                </c:pt>
                <c:pt idx="52">
                  <c:v>1131</c:v>
                </c:pt>
                <c:pt idx="53">
                  <c:v>567</c:v>
                </c:pt>
                <c:pt idx="54">
                  <c:v>258</c:v>
                </c:pt>
                <c:pt idx="55">
                  <c:v>973</c:v>
                </c:pt>
                <c:pt idx="56">
                  <c:v>1480</c:v>
                </c:pt>
                <c:pt idx="57">
                  <c:v>764</c:v>
                </c:pt>
                <c:pt idx="58">
                  <c:v>573</c:v>
                </c:pt>
                <c:pt idx="59">
                  <c:v>752</c:v>
                </c:pt>
                <c:pt idx="60">
                  <c:v>744</c:v>
                </c:pt>
                <c:pt idx="61">
                  <c:v>292</c:v>
                </c:pt>
                <c:pt idx="62">
                  <c:v>270</c:v>
                </c:pt>
                <c:pt idx="63">
                  <c:v>401</c:v>
                </c:pt>
                <c:pt idx="64">
                  <c:v>362</c:v>
                </c:pt>
                <c:pt idx="65">
                  <c:v>334</c:v>
                </c:pt>
                <c:pt idx="66">
                  <c:v>211</c:v>
                </c:pt>
                <c:pt idx="67">
                  <c:v>177</c:v>
                </c:pt>
                <c:pt idx="68">
                  <c:v>298</c:v>
                </c:pt>
                <c:pt idx="69">
                  <c:v>1514</c:v>
                </c:pt>
                <c:pt idx="70">
                  <c:v>18345</c:v>
                </c:pt>
                <c:pt idx="71">
                  <c:v>3958</c:v>
                </c:pt>
                <c:pt idx="72">
                  <c:v>1892</c:v>
                </c:pt>
                <c:pt idx="73">
                  <c:v>1162</c:v>
                </c:pt>
                <c:pt idx="74">
                  <c:v>840</c:v>
                </c:pt>
                <c:pt idx="75">
                  <c:v>506</c:v>
                </c:pt>
                <c:pt idx="76">
                  <c:v>409</c:v>
                </c:pt>
                <c:pt idx="77">
                  <c:v>860</c:v>
                </c:pt>
                <c:pt idx="78">
                  <c:v>609</c:v>
                </c:pt>
                <c:pt idx="79">
                  <c:v>650</c:v>
                </c:pt>
                <c:pt idx="80">
                  <c:v>716</c:v>
                </c:pt>
                <c:pt idx="81">
                  <c:v>258</c:v>
                </c:pt>
                <c:pt idx="82">
                  <c:v>170</c:v>
                </c:pt>
                <c:pt idx="83">
                  <c:v>363</c:v>
                </c:pt>
                <c:pt idx="84">
                  <c:v>233</c:v>
                </c:pt>
                <c:pt idx="85">
                  <c:v>161</c:v>
                </c:pt>
                <c:pt idx="86">
                  <c:v>147</c:v>
                </c:pt>
                <c:pt idx="87">
                  <c:v>126</c:v>
                </c:pt>
                <c:pt idx="88">
                  <c:v>671</c:v>
                </c:pt>
                <c:pt idx="89">
                  <c:v>511</c:v>
                </c:pt>
                <c:pt idx="90">
                  <c:v>441</c:v>
                </c:pt>
                <c:pt idx="91">
                  <c:v>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4A-4166-A9AA-765D2765A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0174608"/>
        <c:axId val="510174936"/>
      </c:lineChart>
      <c:dateAx>
        <c:axId val="510174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174936"/>
        <c:crosses val="autoZero"/>
        <c:auto val="1"/>
        <c:lblOffset val="100"/>
        <c:baseTimeUnit val="days"/>
      </c:dateAx>
      <c:valAx>
        <c:axId val="51017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17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Engagement 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Current Quarter</c:v>
                </c:pt>
                <c:pt idx="1">
                  <c:v>Previous Quarter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0.42725788132686898</c:v>
                </c:pt>
                <c:pt idx="1">
                  <c:v>4.7659952395005999E-2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2-4F45-AC58-CA073D29B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0184776"/>
        <c:axId val="510183136"/>
      </c:barChart>
      <c:catAx>
        <c:axId val="510184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183136"/>
        <c:crosses val="autoZero"/>
        <c:auto val="1"/>
        <c:lblAlgn val="ctr"/>
        <c:lblOffset val="100"/>
        <c:noMultiLvlLbl val="0"/>
      </c:catAx>
      <c:valAx>
        <c:axId val="510183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018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DC931-6981-4357-8745-D3BA2A84A9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SPAM Quarterly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B0B93-D22D-47D2-A40E-317E1D7F4B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Kerbang</a:t>
            </a:r>
          </a:p>
        </p:txBody>
      </p:sp>
    </p:spTree>
    <p:extLst>
      <p:ext uri="{BB962C8B-B14F-4D97-AF65-F5344CB8AC3E}">
        <p14:creationId xmlns:p14="http://schemas.microsoft.com/office/powerpoint/2010/main" val="296415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7E56A-F22E-4AE3-9B6E-F28E8804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E7D86D-37C2-4FFF-8464-E918B8BF6B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7839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87244-D17E-44EB-9338-12AA000EC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456F3-9EEE-4440-937D-AC103A900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28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300E6-94EE-42BC-83E5-5DE68558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3C22BB-30E8-46FA-B635-DD237549F9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8808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4474F-F69F-4803-939F-0EA8AE4F0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FDAA4-6D47-43C8-BE22-AE77685A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78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67415-8E04-42B9-A7E9-DF687997E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SPAM®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A3E43-E51C-4F4C-BA49-0529339B9D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491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D6492-FDA6-488C-A401-7CC430C3C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852A8-F225-49C7-B228-E0B0779C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58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AE3AD-4972-4E88-A17C-93153F39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E509B4-77DE-4568-BB6E-1538D4DCBB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9830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DDA01-8150-4C59-9D76-42402C4CB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3A3BA-8C33-4C7E-BFDE-288A3615E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98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F7369-EF26-4CEB-BA91-C9B5C80B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C8E84-FA3C-458E-9D70-9278186423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7449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B04B5-42FE-4712-95F5-1CD68D2DD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BD814-95F3-4A1C-BED4-615022117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A35A2-738D-4ED6-8381-FA293AB2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2962B7-AE9D-423E-A340-A7E299A7CA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171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2C039-FDDF-4C05-806D-FCDCE5197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70A9B-6A95-4E81-BC4E-A910341DC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8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29DD-7F32-465A-AB13-EFB6D8EF6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4A43AE-9680-4263-B1AC-B3D0ADA77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2859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8223486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541827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454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1844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1280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001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9241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4978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6674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5244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4493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983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6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- 2022-09-09 09:10:18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https://quintly-image-storage.s3.amazonaws.com/cab770d0ff5cedaba3aed6127474168b/4eeb6a7ac4629e9509f5a5863485a4ed.jpg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42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2AF17-E6D9-4D73-81E5-4360E86BF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628479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5A110-F1E5-4830-AE80-1A1D4FF5B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551544-175A-459F-9B88-928C7DCB7F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5362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0510532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146792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534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8021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3634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366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036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6160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1473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9090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3886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7126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32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- 2022-09-08 06:00:02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ad from the 70’s says exactly what it does on the tin. A can of SPAM® Chopped Pork and Ham still goes a long way in these purse-testing times. It’s all down to its rich flavour. Throughout September we’ll be reminding you just what you can do. And showing you how to get MMMORE out of a can. https://www.spam-uk.com/recipes/ #thinkoutsidethecan #getmoreoutofacan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https://quintly-image-storage.s3.amazonaws.com/cab770d0ff5cedaba3aed6127474168b/005d7576b1274f9c646e0c0273e9a1d1.jpg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338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9F398-7793-4A23-8BF3-5974C6A4E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36195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B98D1-B63D-4656-B759-E0ABD68A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C4D3B-84AC-48B6-837C-387E5C7B4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017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7536598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791978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33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522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055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25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834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7856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699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2750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6434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217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5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- 2022-08-18 06:00:05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enter… https://www.spam-competitions.co.uk/ 
Your chance to win the ultimate in summer footwear. We have 4 pairs to give away. All you have to do, to have a chance to win a pair, is send us a picture of your SPAM® can on holiday. Keep a SPAM® can handy wherever you go. Discover more here https://www.spam-competitions.co.uk/ #getthecanout
Week 3 prize draw starts 18th August 2022 and the closing date will be 23rd August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https://quintly-image-storage.s3.amazonaws.com/cab770d0ff5cedaba3aed6127474168b/9fbeb9524b0269c85c25f1a593c2ed90.jpg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30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DAFA3-AF31-42EF-B2D1-5D0D6F4F4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163525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BE9EF-BC73-42C2-80EC-48D6A505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F6EEE0-A303-46FE-BE76-A0A5BD2A1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0872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9732313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753055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2063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896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4959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5121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118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3490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604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3527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3378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2617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82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- 2022-08-25 11:37:00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enter… https://www.spam-competitions.co.uk/ 
Your chance to win a retro SPAM® brand T-shirt, as modelled by Johnny himself! We have 20 to give away. All you have to do for a chance to win one is send us a picture of your SPAM® can on holiday somewhere. Keep a SPAM® can handy wherever you go. Discover more here https://www.spam-competitions.co.uk/ #getthecanout
Week 4 prize draw starts 25th August 2022 and the closing date will be 30th August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https://quintly-image-storage.s3.amazonaws.com/cab770d0ff5cedaba3aed6127474168b/d57819f2f3755ef53157355494168dc0.jpg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794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4F6F7-8D38-4712-8BAE-B1A864E18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635819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A97AD-DF06-4594-AECF-1B76394B8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99158-4387-4217-8A21-01E9A7737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426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0334748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798318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320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6640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036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703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9452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071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445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5819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8529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562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67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- 2022-08-05 06:00:02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enter… https://www.spam-competitions.co.uk/ 
Are you sitting down? You could have the chance to 
win one of these 4 branded SPAM® camping chairs. All you have to do is get your can out and send us your pics. Keep a SPAM® can handy wherever you go. Discover more here https://www.spam-competitions.co.uk/ #getthecanout
Week 1 prize draw starts 4th August 2022 and the closing date will be 9th August 2022.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https://quintly-image-storage.s3.amazonaws.com/cab770d0ff5cedaba3aed6127474168b/ed3d2460222a762e13725cae4e4dc22c.jpg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6.8940 %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88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3B7A8-0403-4105-8A0D-5E05DCFF1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368379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1A4D7-FBDE-4804-85BE-7DE206C1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95FC11-0146-4A9C-945A-EFB9ABAAD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627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3995436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66220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700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4633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2584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6428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6157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394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2452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3541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014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718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4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- 2022-09-27 06:00:04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rich taste of SPAM® Chopped Pork and Ham makes any meal heartier. Try it in this indulgent autumn classic with leek, cream cheese and mushroom. And amazing value...SPAM® and Leek Pie...
🛒 Total recipe cost £4.75
😋 Serves 6
🍴 Cost per person 79p
https://www.spam-uk.com/recipe/spam-and-leek-pie/ Get MMMORE out of a can. #thinkoutsidethecan #getmoreoutofacan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https://quintly-image-storage.s3.amazonaws.com/cab770d0ff5cedaba3aed6127474168b/fba7ddb5fa86d8f67f09158abbb31dc5.jpg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989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70AC1-C88E-4B3C-B71C-5A8C30724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132932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5090-CB40-4414-B3B3-D79A14670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25A856-7BBD-41F2-B309-7D70F5355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143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9417289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846046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3350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5560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373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9978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7138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079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4905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662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0422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4060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41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- 2022-09-13 06:00:03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Bubble and Squeak was the traditional way to use up leftovers from the Sunday lunch. Add a can of SPAM® Chopped Pork and Ham to transform it into a whole new feast for breakfast or lunch. SPAM® Bubble and Squeak... 
🛒 Total recipe cost £3.88
😋 Serves 4
🍴 97p per person
https://www.spam-uk.com/recipes/ Get MMMORE out of a can. #thinkoutsidethecan #getmoreoutofacan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https://quintly-image-storage.s3.amazonaws.com/cab770d0ff5cedaba3aed6127474168b/b728769c5d9a86f9a1888044e861d415.jpg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792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60A37-6C48-40C7-82D2-DC6A1701D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692837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7C137-D97F-41CD-889F-59D0BC579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A30E9-BAE1-42EB-BC4D-92A6276D5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410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4062414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589247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8636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0910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0486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9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3629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8617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5582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4595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752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586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95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- 2022-08-11 06:00:00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enter… https://www.spam-competitions.co.uk/ 
Put on a better spread at your picnic with this classic SPAM® branded picnic blanket. We have 4 to give away. All you have to do for a chance to win one is send us a picture of your SPAM® can on holiday somewhere. Keep a SPAM® can handy wherever you go.  Discover more here https://www.spam-competitions.co.uk/ #getthecanout
Week 2 prize draw starts 11th August 2022 and the closing date will be 16th August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https://quintly-image-storage.s3.amazonaws.com/cab770d0ff5cedaba3aed6127474168b/8171050850096d7af498bec1bdab5717.jpg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60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0B1A7-AF7B-4119-92E0-594209B89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047691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E8F9-21DD-496D-84AD-D7E35AE33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1AE98-D2C5-4A92-AE53-0DFE7EF73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911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4527251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330319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038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9702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003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8845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5349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2469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441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6951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680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191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12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- 2022-08-16 06:00:03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Budae Jjigae translates as army stew in Korean. It’s a camper and caravanner’s dream, using mostly dried and canned ingredients to make a remarkable ‘chuck it all in’ meal. Check out Johnny’s basic version here. And while you’re planning a trip out just to make it, see what you could win by getting your can out and about. Find all the details of our campsite recipes and SPAM® prize draws here https://www.spam-competitions.co.uk/ #getthecanout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https://quintly-image-storage.s3.amazonaws.com/cab770d0ff5cedaba3aed6127474168b/eac78760f535f90e51cf61f69d828363.jpg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0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FC901-77AB-4A7F-8BD5-08845839C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17612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B6CA-BC42-4624-B7CB-A54F42BA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SPAM® UK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CD5C6-7052-40A3-B021-D7183FC4E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401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4818999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121258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1119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3272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3442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3539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8279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5103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098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8212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933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9919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7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SPAM® UK - 2022-07-26 06:00:03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Here’s Johnny! He’s our friend and a big fan of SPAM® brand, living and working as a cook in the Lake District. As we head into the peak camping and caravanning season we’ll be joining him for some great outdoors cooking with SPAM® Chopped Pork and Ham.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https://quintly-image-storage.s3.amazonaws.com/cab770d0ff5cedaba3aed6127474168b/587cc3d6426e5888172c1fff0ba4f8d3.jpg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409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FD28A-5F77-41EB-B831-645A6B546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062930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883FA-449B-4618-B3BE-7132F95D5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Positive/Negative Reaction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2239FE-B9E8-47E8-960F-96206F6B51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136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15635-969F-4844-A1B6-76F512864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BEE6E-D62B-49CF-B01B-2A2E709B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20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641C2-4877-463D-BEDB-2364CAE76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C698EA-14AE-4DF3-A231-389AC817D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443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99B3B-4633-4D27-9ECC-59A4427F9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BB3F9-3B55-43D0-B189-660613FB3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424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1326-0652-4FB5-BA26-90C572F75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E922A-9C4F-40AE-8E88-6E124311E0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019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2336C-9E76-4885-9273-BE711ECB4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BF9F5-5BB7-467D-945C-5ED308A6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925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3E96C-E435-4DC7-B766-F81FAF085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48D380-8C82-42E4-8A8E-7784DC1FE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843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F1186-A29B-400E-A81D-945EDE1C7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3D18C-2514-48CA-9FC5-AFD46FE2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8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605D-74A7-4AC5-9B9B-5678DBF6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SPAM®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5289A4-CB03-4B75-9610-6D10DBD14B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269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E9C0B-C159-4682-AC9C-04F4564C9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2F99D-EEAC-4B1C-B43F-DB7AFDAA6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566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1D614-86AB-491C-9138-9867EBD9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5ECBA-2A16-4285-881B-FE77C75EF5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470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62225163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16544091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6006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21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26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D3CA2-1BA8-47C1-A3B7-FAAEA781F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037293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1068-9126-48F3-B492-EE4A42A5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615AD4-07AA-42FE-9DF1-E353D27FE6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139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E9586-4BC1-46EE-9DED-F5B40350D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E4551-D5E0-432D-A1C1-A27510090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27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4E74-02C2-40F6-AC56-15B874394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F3B57-7FA2-4571-8D22-5F5A20171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201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56860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58755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587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54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London,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8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Leeds,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54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Bradford,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01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Manchester,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64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Liverpool,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0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Barnsley,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33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Birmingham,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23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Glasgow,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49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Sheffield,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9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Bolton,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75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7288B-9552-4451-A7B8-7C8FE4E1B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5973215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84717-AA95-4B0C-859F-8D152469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405144-AC17-4923-B2FE-69116292D3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0869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105551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19784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889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Kingston upon Hull,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6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Oldham,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9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Bristol,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Newcastle upon Tyne,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9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Nottingham,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35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602E8-34EF-4DC3-A814-22C821027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040624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00CD-512A-46C4-A2A8-73770230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1CA11D-BE6E-4B3C-8CD9-1BDDA6F6CB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6662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7B3BE-8AA4-48EB-BC0A-749502D66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CF801-1A12-4561-920A-BC1768080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25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EE649-1215-4E4A-B3DD-D3A8B86CD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3E9265-6027-4271-832B-9BF78F3843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6399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987F5-4720-4972-851F-2BB4D6224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34DC9-C64F-4DE4-B560-038B2E8D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820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0B9BE-2445-42B4-8BFA-8E6043AE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0A4F3E-27E1-4F31-913E-55E1DA87B2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4305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EA9B0-C2F4-49AD-884F-8913F091D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9A160-111C-4D7A-9CCA-204091F9F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78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AA0F5-2649-477F-BC4F-AFD511C0B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Change by Like/Unlike Source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C2C51-CF62-46E3-B0B0-36901A05AC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904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E1D21-BD6F-4C8A-8F78-6DDF50F2A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7E31D-7D85-4813-996F-C21E61B65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940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5A69-B8B2-443A-8F1C-F341E1F9F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Daily Reach quarter comparison (previous quarter)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C56FB-43FA-4E1B-8E16-3771AB35C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682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03736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951187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076885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45297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45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Average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552.11714975845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13576.941391941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-95.933420246727 %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56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BEA7F-4671-40D3-BC95-85869F60F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</p:spTree>
    <p:extLst>
      <p:ext uri="{BB962C8B-B14F-4D97-AF65-F5344CB8AC3E}">
        <p14:creationId xmlns:p14="http://schemas.microsoft.com/office/powerpoint/2010/main" val="3831783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2407-74E1-48C3-A399-1C91D6E72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D45680-8D0F-4F08-8CA7-2314491CE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193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48288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5261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983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616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539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535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479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3456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-365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16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72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5DD84-7A33-4389-B390-16EB95BB2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9432464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FEE95-7219-43BA-8F3B-DD7C22543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impressions quarter comparison (previous quarter)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60331A-B8DF-45F2-BDE7-5D9FD2BEF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9440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67788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536467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200362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3069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61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12359509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-95.686268766826 %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489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6EA58-31FE-4596-A47B-ED8005014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</p:spTree>
    <p:extLst>
      <p:ext uri="{BB962C8B-B14F-4D97-AF65-F5344CB8AC3E}">
        <p14:creationId xmlns:p14="http://schemas.microsoft.com/office/powerpoint/2010/main" val="9128434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0051A-FC9C-4C58-B9C6-8A288862A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impressions quarter comparison (previous quarter)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E55812-1D63-43EF-9D3A-C98BA81795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0918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5919E-53F9-4E61-BF2C-D6DE43030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8D371-F66D-448B-8BDA-5C0219029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203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64AB2-F600-4B81-8A1A-7454DC75F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impressions quarter comparison (YoY)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40FF3-CA90-44B8-982C-8AFE9D99C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868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56371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356546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939406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11159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Year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75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-93.830624636006 %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70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3F29F-9094-4CC5-8D5F-238A2CC68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9185192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2E679-545B-4684-B589-9A0BAC7AC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impressions quarter comparison (YoY) Bar Chart | SPAM®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027D99-6F6D-4122-AB7F-7F62DF71C2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8305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A6764-D6DE-408F-A696-EFA9B435D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CBD64-BA1E-4035-92F5-A106E60AB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953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010F4-2414-407F-8CFB-FE4CDA1AF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Engagement Rate quarter comparison (previous quarter)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48254-1065-4756-8902-06846F21F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277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86583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053450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483890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8043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9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Average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0.42725788132687 %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0.047659952395006 %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796.47148151923 %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82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52CD3-9365-49A3-9C00-32113B81D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</p:spTree>
    <p:extLst>
      <p:ext uri="{BB962C8B-B14F-4D97-AF65-F5344CB8AC3E}">
        <p14:creationId xmlns:p14="http://schemas.microsoft.com/office/powerpoint/2010/main" val="3669679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A81A7-28F8-469B-9B87-59A3DD19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Engagement Rate quarter comparison (previous quarter)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016CA-54CB-4E32-A041-71690982A1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0543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6161C-CE3D-4BCB-A66E-B1AB238A5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450F0-FC02-42DF-8395-08EA1010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679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B5CDA-7608-4B96-ABDA-AD6C152DA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Engagement Rate quarter comparison (YoY)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1B64B2-639B-47A8-8C85-E70895D2EF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62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51700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178372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343631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38373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Year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5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Average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0.42725788132687 %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0.12292798299145 %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247.56763344648 %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97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11574-8252-4851-98AC-03039A8B5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</p:spTree>
    <p:extLst>
      <p:ext uri="{BB962C8B-B14F-4D97-AF65-F5344CB8AC3E}">
        <p14:creationId xmlns:p14="http://schemas.microsoft.com/office/powerpoint/2010/main" val="902333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5FB3-8B01-409D-8E3C-AD083840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Engagement Rate quarter comparison (YoY)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70C1C9-8416-4A56-B11B-8E2158114F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7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B6F42-9147-44AF-B2C7-4BB4CB6D1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D2453-A879-4899-AED1-4525F8D30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914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E5F7-3519-4B0F-8A49-5DD3C6AAC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Interactions Per Post quarter comparison (previous quarter)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F6159-0C64-4B5F-9D35-7BEE576CC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8627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85774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860890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867869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612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9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Average 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-34.140969162996 %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30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20C56-D240-4022-B608-A5EEBD497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</p:spTree>
    <p:extLst>
      <p:ext uri="{BB962C8B-B14F-4D97-AF65-F5344CB8AC3E}">
        <p14:creationId xmlns:p14="http://schemas.microsoft.com/office/powerpoint/2010/main" val="4152081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CCF2-8BBD-4872-B4CE-D17DA58D3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Interactions Per Post quarter comparison (previous quarter)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EAA9F-5753-4C3B-997A-9B321EF588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3436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CB578-3148-4FBF-A2C8-6E6C79559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3A2C0-23D2-46D3-B172-DFC1CF6D3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0231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D7BAA-83D7-454E-8AD2-3AF38760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Interactions Per Post quarter comparison (YoY)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6DC023-4B78-4AD5-B1B1-711B217D4B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241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92360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520821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318744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34229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Year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33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Average 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-7.1428571428571 %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91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F8CB6-0F13-4181-9A14-B3681ED78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</p:spTree>
    <p:extLst>
      <p:ext uri="{BB962C8B-B14F-4D97-AF65-F5344CB8AC3E}">
        <p14:creationId xmlns:p14="http://schemas.microsoft.com/office/powerpoint/2010/main" val="30050894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F8F7-D36F-47E9-881D-6FB48E129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Interactions Per Post quarter comparison (YoY)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4C851E-4C8D-4E54-9F3D-C0912C070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72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D9977-D805-4248-8D3F-C196619BA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87798-520B-4C91-9A41-7DFB754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1217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734B0-8A6A-4108-B642-B7ECA80E1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count quarter comparison (previous quarter)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3AD99-D324-43A5-B325-E0ECD6954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0245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51345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175202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520263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08282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Current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2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-0.19239790333875 %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196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796AD-3801-47BC-AF14-3C8CB8B19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</p:spTree>
    <p:extLst>
      <p:ext uri="{BB962C8B-B14F-4D97-AF65-F5344CB8AC3E}">
        <p14:creationId xmlns:p14="http://schemas.microsoft.com/office/powerpoint/2010/main" val="32282714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01CC-81B1-46B1-8251-2F120DA94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156C12-C02C-44F0-8964-B3AE26194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019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6313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88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418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427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091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27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601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070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-365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95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033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309F0-A9ED-4856-BD1D-D3B2B6E76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09/30/2021 - 09/30/2022</a:t>
            </a:r>
          </a:p>
        </p:txBody>
      </p:sp>
    </p:spTree>
    <p:extLst>
      <p:ext uri="{BB962C8B-B14F-4D97-AF65-F5344CB8AC3E}">
        <p14:creationId xmlns:p14="http://schemas.microsoft.com/office/powerpoint/2010/main" val="10499912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2193D-34E1-4C14-8880-C768AF15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count quarter comparison (YoY)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E89FE9-380D-43D9-A8FF-0EDEDCDF4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9379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D813B-BB47-469A-9FB6-5162BA809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08/26/2021 - 09/30/2022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D1BD1-8087-4B30-8984-E72094CCC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66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30C4D-27F6-453D-AE5E-AC808796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count quarter comparison (previous quarter)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481A73-B0D2-4A00-BD3F-7B2976BF28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36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1185F-53FD-40A5-A581-20BBEA37F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2800D-53B5-4DA7-9AF4-873F9B510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2805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8CA02-C5AF-4BA9-85BC-10768446D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FE2ED-FF95-4337-A77E-C3C54D05F7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9737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814697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99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799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535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2134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953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432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477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6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401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651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655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677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624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846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Daily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46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4969.0543478261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3.8693654647756 %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168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EBF8D-7462-4E6F-BA10-E4AD2F85A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6303283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CA1E7-5591-4864-9691-16C31C335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90AF34-1043-4F63-AA41-03415F7318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987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19375-6952-4280-8C8F-A1382DC54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485F2-FD97-477A-99A2-D6DCEFFB4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578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D168-388D-4119-8580-287977372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A15C3-0DD7-4566-97B5-3A70DED8B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038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971813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6961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6924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10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London,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38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Leeds,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8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Bradford,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0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Manchester,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30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Liverpool,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2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Barnsley,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82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Birmingham,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29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Glasgow,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76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Sheffield,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4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Bolton,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330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4AA5C-A891-4621-B7AE-4397E3D2C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9119733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32684-8F20-4308-9EA3-F27D82E4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3101E-FE99-4B21-8A00-BCC9ADF84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197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868370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953037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4863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1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Kingston upon Hull,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3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Oldham,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1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Bristol,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00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Newcastle upon Tyne,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87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Nottingham,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0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Blackpool,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14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Edinburgh,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95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Plymouth,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68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Stoke-on-Trent,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83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Stockport,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95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12051-7E90-4D85-8ABC-BF5FF2BEA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5094509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E503-668A-4026-B7E0-ADB96D52C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65745-BF23-4F0D-8BF2-F835D9AE2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066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60654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6665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8823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1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Preston,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8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Leicester,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09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Wigan,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09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Cardiff,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21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Warrington,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59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4369B-699D-4075-948F-59B56E0E8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6497148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FD4F2-106D-4E66-A575-8FA39BCC3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7159E-C689-4B77-888E-CBE19E3FE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259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359389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1991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4878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6365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3580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8802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4776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4211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802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51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2022 - 09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51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2022 - 08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8.5308 %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03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SPAM®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2022 - 07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5.2245 %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554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C836A-8F2F-4DB4-BF4C-579ED9AAE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5950370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B4ED6-6925-405F-8CFB-7F6297234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Viral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6AC7E-7764-4E49-BC84-066C1CE3C9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8174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A52B3-75EA-4B2B-9E87-CE1C1C9F5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9328F-E8C5-4C8C-A66C-88F82E812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470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E062D-D54C-49ED-AC01-B3DA35FA5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773AF1-D28C-4437-8B4A-0744982591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8927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A0019-78B7-417F-AA9A-5C80CE024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DA26C-AC93-40D6-96ED-E99866D8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945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4FF73-EE0D-42C2-B57F-C558EEEAF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Paid, Organic &amp; Viral Impressions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0CF4F9-12C4-4395-B04B-50B1ACC91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996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D5FCB-A58A-4268-B59C-554B7A72D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517B7-CA2E-4C99-88BF-F059DCAF1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287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BB7C4-537A-4B88-8A15-6ED6CFD3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Engagement Rate quarter comparison (previous quarter) Bar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4DF2CE-C4CE-4D12-8F9B-D9EE20306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365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0A916-D722-403F-B162-4B618B5D0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09/10/2020 - 09/30/2022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E26F-46F6-4941-BF2F-F50267896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758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1938</Words>
  <Application>Microsoft Office PowerPoint</Application>
  <PresentationFormat>On-screen Show (4:3)</PresentationFormat>
  <Paragraphs>688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1" baseType="lpstr">
      <vt:lpstr>Arial</vt:lpstr>
      <vt:lpstr>Calibri</vt:lpstr>
      <vt:lpstr>quintly_template</vt:lpstr>
      <vt:lpstr>SPAM Quarterly</vt:lpstr>
      <vt:lpstr>Facebook Average Interactions Per Post | All profiles</vt:lpstr>
      <vt:lpstr>Facebook Own Posts | All profiles</vt:lpstr>
      <vt:lpstr>Facebook Key Metrics Radar | SPAM® UK</vt:lpstr>
      <vt:lpstr>Facebook Interactions Distribution | All profiles</vt:lpstr>
      <vt:lpstr>Facebook Own Video Posts | All profiles</vt:lpstr>
      <vt:lpstr>Facebook Post Type Distribution | All profiles</vt:lpstr>
      <vt:lpstr>Facebook Published Posts Table | SPAM® UK - 1 of 10</vt:lpstr>
      <vt:lpstr>Facebook Published Posts Table | SPAM® UK - 2 of 10</vt:lpstr>
      <vt:lpstr>Facebook Published Posts Table | SPAM® UK - 3 of 10</vt:lpstr>
      <vt:lpstr>Facebook Published Posts Table | SPAM® UK - 4 of 10</vt:lpstr>
      <vt:lpstr>Facebook Published Posts Table | SPAM® UK - 5 of 10</vt:lpstr>
      <vt:lpstr>Facebook Published Posts Table | SPAM® UK - 6 of 10</vt:lpstr>
      <vt:lpstr>Facebook Published Posts Table | SPAM® UK - 7 of 10</vt:lpstr>
      <vt:lpstr>Facebook Published Posts Table | SPAM® UK - 8 of 10</vt:lpstr>
      <vt:lpstr>Facebook Published Posts Table | SPAM® UK - 9 of 10</vt:lpstr>
      <vt:lpstr>Facebook Published Posts Table | SPAM® UK - 10 of 10</vt:lpstr>
      <vt:lpstr>Facebook Positive/Negative Reaction Distribution | All profiles</vt:lpstr>
      <vt:lpstr>Facebook Organic, Viral &amp; Paid Reach over Time | All profiles</vt:lpstr>
      <vt:lpstr>Facebook Total Interactions | All profiles</vt:lpstr>
      <vt:lpstr>Facebook Sponsored Posts Distribution | All profiles</vt:lpstr>
      <vt:lpstr>Facebook Fan Demographics | SPAM® UK</vt:lpstr>
      <vt:lpstr>Facebook Page Views By External Referral | All profiles</vt:lpstr>
      <vt:lpstr>Facebook Impressions | All profiles</vt:lpstr>
      <vt:lpstr>Facebook Fans By City Table | All profiles - 1 of 2</vt:lpstr>
      <vt:lpstr>Facebook Fans By City Table | All profiles - 2 of 2</vt:lpstr>
      <vt:lpstr>Facebook Engagement Rate | All profiles</vt:lpstr>
      <vt:lpstr>Facebook Reach | All profiles</vt:lpstr>
      <vt:lpstr>Facebook Fans Total | All profiles</vt:lpstr>
      <vt:lpstr>Facebook Page Likes Change by Like/Unlike Source | All profiles</vt:lpstr>
      <vt:lpstr>Facebook Avg. Daily Reach quarter comparison (previous quarter) | All profiles</vt:lpstr>
      <vt:lpstr>Facebook Fans Table | All profiles</vt:lpstr>
      <vt:lpstr>Facebook Total impressions quarter comparison (previous quarter) | All profiles</vt:lpstr>
      <vt:lpstr>Facebook Total impressions quarter comparison (previous quarter) Bar Chart | All profiles</vt:lpstr>
      <vt:lpstr>Facebook Total impressions quarter comparison (YoY) | All profiles</vt:lpstr>
      <vt:lpstr>Facebook Total impressions quarter comparison (YoY) Bar Chart | SPAM® UK</vt:lpstr>
      <vt:lpstr>Facebook Avg. Engagement Rate quarter comparison (previous quarter) | All profiles</vt:lpstr>
      <vt:lpstr>Facebook Avg. Engagement Rate quarter comparison (previous quarter) Bar Chart | All profiles</vt:lpstr>
      <vt:lpstr>Facebook Avg. Engagement Rate quarter comparison (YoY) | All profiles</vt:lpstr>
      <vt:lpstr>Facebook Avg. Engagement Rate quarter comparison (YoY) Bar Chart | All profiles</vt:lpstr>
      <vt:lpstr>Facebook Avg. Interactions Per Post quarter comparison (previous quarter) | All profiles</vt:lpstr>
      <vt:lpstr>Facebook Avg. Interactions Per Post quarter comparison (previous quarter) Bar Chart | All profiles</vt:lpstr>
      <vt:lpstr>Facebook Avg. Interactions Per Post quarter comparison (YoY) | All profiles</vt:lpstr>
      <vt:lpstr>Facebook Avg. Interactions Per Post quarter comparison (YoY) Bar Chart | All profiles</vt:lpstr>
      <vt:lpstr>Facebook Fans count quarter comparison (previous quarter) | All profiles</vt:lpstr>
      <vt:lpstr>Facebook Fans Table | All profiles</vt:lpstr>
      <vt:lpstr>Facebook Fans count quarter comparison (YoY) Bar Chart | All profiles</vt:lpstr>
      <vt:lpstr>Facebook Fans count quarter comparison (previous quarter) Bar Chart | All profiles</vt:lpstr>
      <vt:lpstr>Facebook Key Metrics Table | All profiles</vt:lpstr>
      <vt:lpstr>Facebook Fans Lost | All profiles</vt:lpstr>
      <vt:lpstr>Facebook Fans By City Table | All profiles - 1 of 3</vt:lpstr>
      <vt:lpstr>Facebook Fans By City Table | All profiles - 2 of 3</vt:lpstr>
      <vt:lpstr>Facebook Fans By City Table | All profiles - 3 of 3</vt:lpstr>
      <vt:lpstr>Facebook Key Metrics by Month | All profiles</vt:lpstr>
      <vt:lpstr>Facebook Viral Reach | All profiles</vt:lpstr>
      <vt:lpstr>Facebook Fan Age Distribution | All profiles</vt:lpstr>
      <vt:lpstr>Facebook Paid, Organic &amp; Viral Impressions over Time | All profiles</vt:lpstr>
      <vt:lpstr>Facebook Avg. Engagement Rate quarter comparison (previous quarter) Bar Chart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SPAM Quarterly</dc:title>
  <dc:creator>Administrator</dc:creator>
  <cp:lastModifiedBy>Administrator</cp:lastModifiedBy>
  <cp:revision>1</cp:revision>
  <dcterms:created xsi:type="dcterms:W3CDTF">2022-10-16T09:57:47Z</dcterms:created>
  <dcterms:modified xsi:type="dcterms:W3CDTF">2022-10-16T10:00:12Z</dcterms:modified>
</cp:coreProperties>
</file>