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8" r:id="rId49"/>
    <p:sldId id="309" r:id="rId50"/>
    <p:sldId id="310"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4679</c:v>
                </c:pt>
                <c:pt idx="1">
                  <c:v>1482</c:v>
                </c:pt>
                <c:pt idx="2">
                  <c:v>838</c:v>
                </c:pt>
                <c:pt idx="3">
                  <c:v>846</c:v>
                </c:pt>
                <c:pt idx="4">
                  <c:v>602</c:v>
                </c:pt>
                <c:pt idx="5">
                  <c:v>16545</c:v>
                </c:pt>
                <c:pt idx="6">
                  <c:v>23522</c:v>
                </c:pt>
                <c:pt idx="7">
                  <c:v>7641</c:v>
                </c:pt>
                <c:pt idx="8">
                  <c:v>7127</c:v>
                </c:pt>
                <c:pt idx="9">
                  <c:v>4631</c:v>
                </c:pt>
                <c:pt idx="10">
                  <c:v>608</c:v>
                </c:pt>
                <c:pt idx="11">
                  <c:v>324</c:v>
                </c:pt>
                <c:pt idx="12">
                  <c:v>311</c:v>
                </c:pt>
                <c:pt idx="13">
                  <c:v>7076</c:v>
                </c:pt>
                <c:pt idx="14">
                  <c:v>4862</c:v>
                </c:pt>
                <c:pt idx="15">
                  <c:v>5770</c:v>
                </c:pt>
                <c:pt idx="16">
                  <c:v>4647</c:v>
                </c:pt>
                <c:pt idx="17">
                  <c:v>894</c:v>
                </c:pt>
                <c:pt idx="18">
                  <c:v>569</c:v>
                </c:pt>
                <c:pt idx="19">
                  <c:v>10626</c:v>
                </c:pt>
                <c:pt idx="20">
                  <c:v>2329</c:v>
                </c:pt>
                <c:pt idx="21">
                  <c:v>1069</c:v>
                </c:pt>
                <c:pt idx="22">
                  <c:v>1166</c:v>
                </c:pt>
                <c:pt idx="23">
                  <c:v>563</c:v>
                </c:pt>
                <c:pt idx="24">
                  <c:v>514</c:v>
                </c:pt>
                <c:pt idx="25">
                  <c:v>332</c:v>
                </c:pt>
                <c:pt idx="26">
                  <c:v>804</c:v>
                </c:pt>
                <c:pt idx="27">
                  <c:v>10158</c:v>
                </c:pt>
                <c:pt idx="28">
                  <c:v>2340</c:v>
                </c:pt>
                <c:pt idx="29">
                  <c:v>1175</c:v>
                </c:pt>
                <c:pt idx="30">
                  <c:v>2090</c:v>
                </c:pt>
                <c:pt idx="31">
                  <c:v>590</c:v>
                </c:pt>
                <c:pt idx="32">
                  <c:v>10770</c:v>
                </c:pt>
                <c:pt idx="33">
                  <c:v>3693</c:v>
                </c:pt>
                <c:pt idx="34">
                  <c:v>4005</c:v>
                </c:pt>
                <c:pt idx="35">
                  <c:v>4933</c:v>
                </c:pt>
                <c:pt idx="36">
                  <c:v>8970</c:v>
                </c:pt>
                <c:pt idx="37">
                  <c:v>988</c:v>
                </c:pt>
                <c:pt idx="38">
                  <c:v>8696</c:v>
                </c:pt>
                <c:pt idx="39">
                  <c:v>7976</c:v>
                </c:pt>
                <c:pt idx="40">
                  <c:v>2527</c:v>
                </c:pt>
                <c:pt idx="41">
                  <c:v>2157</c:v>
                </c:pt>
                <c:pt idx="42">
                  <c:v>2639</c:v>
                </c:pt>
                <c:pt idx="43">
                  <c:v>452</c:v>
                </c:pt>
                <c:pt idx="44">
                  <c:v>16667</c:v>
                </c:pt>
                <c:pt idx="45">
                  <c:v>2820</c:v>
                </c:pt>
                <c:pt idx="46">
                  <c:v>900</c:v>
                </c:pt>
                <c:pt idx="47">
                  <c:v>787</c:v>
                </c:pt>
                <c:pt idx="48">
                  <c:v>215</c:v>
                </c:pt>
                <c:pt idx="49">
                  <c:v>248</c:v>
                </c:pt>
                <c:pt idx="50">
                  <c:v>176</c:v>
                </c:pt>
                <c:pt idx="51">
                  <c:v>541</c:v>
                </c:pt>
                <c:pt idx="52">
                  <c:v>233</c:v>
                </c:pt>
                <c:pt idx="53">
                  <c:v>189</c:v>
                </c:pt>
                <c:pt idx="54">
                  <c:v>161</c:v>
                </c:pt>
                <c:pt idx="55">
                  <c:v>9037</c:v>
                </c:pt>
                <c:pt idx="56">
                  <c:v>2852</c:v>
                </c:pt>
                <c:pt idx="57">
                  <c:v>2866</c:v>
                </c:pt>
                <c:pt idx="58">
                  <c:v>11906</c:v>
                </c:pt>
                <c:pt idx="59">
                  <c:v>1322</c:v>
                </c:pt>
                <c:pt idx="60">
                  <c:v>469957</c:v>
                </c:pt>
                <c:pt idx="61">
                  <c:v>624495</c:v>
                </c:pt>
                <c:pt idx="62">
                  <c:v>501482</c:v>
                </c:pt>
                <c:pt idx="63">
                  <c:v>552805</c:v>
                </c:pt>
                <c:pt idx="64">
                  <c:v>542288</c:v>
                </c:pt>
                <c:pt idx="65">
                  <c:v>500101</c:v>
                </c:pt>
                <c:pt idx="66">
                  <c:v>508687</c:v>
                </c:pt>
                <c:pt idx="67">
                  <c:v>517577</c:v>
                </c:pt>
                <c:pt idx="68">
                  <c:v>494638</c:v>
                </c:pt>
                <c:pt idx="69">
                  <c:v>510139</c:v>
                </c:pt>
                <c:pt idx="70">
                  <c:v>529128</c:v>
                </c:pt>
                <c:pt idx="71">
                  <c:v>557639</c:v>
                </c:pt>
                <c:pt idx="72">
                  <c:v>489550</c:v>
                </c:pt>
                <c:pt idx="73">
                  <c:v>407530</c:v>
                </c:pt>
                <c:pt idx="74">
                  <c:v>377762</c:v>
                </c:pt>
                <c:pt idx="75">
                  <c:v>384602</c:v>
                </c:pt>
                <c:pt idx="76">
                  <c:v>411716</c:v>
                </c:pt>
                <c:pt idx="77">
                  <c:v>425610</c:v>
                </c:pt>
                <c:pt idx="78">
                  <c:v>439824</c:v>
                </c:pt>
                <c:pt idx="79">
                  <c:v>338195</c:v>
                </c:pt>
                <c:pt idx="80">
                  <c:v>294335</c:v>
                </c:pt>
                <c:pt idx="81">
                  <c:v>301680</c:v>
                </c:pt>
                <c:pt idx="82">
                  <c:v>314016</c:v>
                </c:pt>
                <c:pt idx="83">
                  <c:v>531171</c:v>
                </c:pt>
                <c:pt idx="84">
                  <c:v>575352</c:v>
                </c:pt>
                <c:pt idx="85">
                  <c:v>357726</c:v>
                </c:pt>
                <c:pt idx="86">
                  <c:v>264125</c:v>
                </c:pt>
                <c:pt idx="87">
                  <c:v>283383</c:v>
                </c:pt>
                <c:pt idx="88">
                  <c:v>268540</c:v>
                </c:pt>
                <c:pt idx="89">
                  <c:v>323238</c:v>
                </c:pt>
              </c:numCache>
            </c:numRef>
          </c:val>
          <c:smooth val="0"/>
          <c:extLst>
            <c:ext xmlns:c16="http://schemas.microsoft.com/office/drawing/2014/chart" uri="{C3380CC4-5D6E-409C-BE32-E72D297353CC}">
              <c16:uniqueId val="{00000000-188B-46C3-A1AE-C5791BC8E7F4}"/>
            </c:ext>
          </c:extLst>
        </c:ser>
        <c:dLbls>
          <c:showLegendKey val="0"/>
          <c:showVal val="0"/>
          <c:showCatName val="0"/>
          <c:showSerName val="0"/>
          <c:showPercent val="0"/>
          <c:showBubbleSize val="0"/>
        </c:dLbls>
        <c:smooth val="0"/>
        <c:axId val="333156320"/>
        <c:axId val="333155992"/>
      </c:lineChart>
      <c:dateAx>
        <c:axId val="33315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55992"/>
        <c:crosses val="autoZero"/>
        <c:auto val="1"/>
        <c:lblOffset val="100"/>
        <c:baseTimeUnit val="days"/>
      </c:dateAx>
      <c:valAx>
        <c:axId val="33315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5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67</c:v>
                </c:pt>
                <c:pt idx="1">
                  <c:v>0</c:v>
                </c:pt>
                <c:pt idx="2">
                  <c:v>0</c:v>
                </c:pt>
                <c:pt idx="3">
                  <c:v>0</c:v>
                </c:pt>
                <c:pt idx="4">
                  <c:v>0</c:v>
                </c:pt>
                <c:pt idx="5">
                  <c:v>801</c:v>
                </c:pt>
                <c:pt idx="6">
                  <c:v>0</c:v>
                </c:pt>
                <c:pt idx="7">
                  <c:v>0</c:v>
                </c:pt>
                <c:pt idx="8">
                  <c:v>0</c:v>
                </c:pt>
                <c:pt idx="9">
                  <c:v>0</c:v>
                </c:pt>
                <c:pt idx="10">
                  <c:v>0</c:v>
                </c:pt>
                <c:pt idx="11">
                  <c:v>0</c:v>
                </c:pt>
                <c:pt idx="12">
                  <c:v>0</c:v>
                </c:pt>
                <c:pt idx="13">
                  <c:v>315</c:v>
                </c:pt>
                <c:pt idx="14">
                  <c:v>0</c:v>
                </c:pt>
                <c:pt idx="15">
                  <c:v>0</c:v>
                </c:pt>
                <c:pt idx="16">
                  <c:v>0</c:v>
                </c:pt>
                <c:pt idx="17">
                  <c:v>0</c:v>
                </c:pt>
                <c:pt idx="18">
                  <c:v>0</c:v>
                </c:pt>
                <c:pt idx="19">
                  <c:v>80</c:v>
                </c:pt>
                <c:pt idx="20">
                  <c:v>0</c:v>
                </c:pt>
                <c:pt idx="21">
                  <c:v>0</c:v>
                </c:pt>
                <c:pt idx="22">
                  <c:v>0</c:v>
                </c:pt>
                <c:pt idx="23">
                  <c:v>0</c:v>
                </c:pt>
                <c:pt idx="24">
                  <c:v>0</c:v>
                </c:pt>
                <c:pt idx="25">
                  <c:v>0</c:v>
                </c:pt>
                <c:pt idx="26">
                  <c:v>0</c:v>
                </c:pt>
                <c:pt idx="27">
                  <c:v>231</c:v>
                </c:pt>
                <c:pt idx="28">
                  <c:v>0</c:v>
                </c:pt>
                <c:pt idx="29">
                  <c:v>0</c:v>
                </c:pt>
                <c:pt idx="30">
                  <c:v>0</c:v>
                </c:pt>
                <c:pt idx="31">
                  <c:v>0</c:v>
                </c:pt>
                <c:pt idx="32">
                  <c:v>408</c:v>
                </c:pt>
                <c:pt idx="33">
                  <c:v>0</c:v>
                </c:pt>
                <c:pt idx="34">
                  <c:v>0</c:v>
                </c:pt>
                <c:pt idx="35">
                  <c:v>0</c:v>
                </c:pt>
                <c:pt idx="36">
                  <c:v>72</c:v>
                </c:pt>
                <c:pt idx="37">
                  <c:v>0</c:v>
                </c:pt>
                <c:pt idx="38">
                  <c:v>106</c:v>
                </c:pt>
                <c:pt idx="39">
                  <c:v>176</c:v>
                </c:pt>
                <c:pt idx="40">
                  <c:v>0</c:v>
                </c:pt>
                <c:pt idx="41">
                  <c:v>0</c:v>
                </c:pt>
                <c:pt idx="42">
                  <c:v>0</c:v>
                </c:pt>
                <c:pt idx="43">
                  <c:v>0</c:v>
                </c:pt>
                <c:pt idx="44">
                  <c:v>365</c:v>
                </c:pt>
                <c:pt idx="45">
                  <c:v>0</c:v>
                </c:pt>
                <c:pt idx="46">
                  <c:v>0</c:v>
                </c:pt>
                <c:pt idx="47">
                  <c:v>0</c:v>
                </c:pt>
                <c:pt idx="48">
                  <c:v>0</c:v>
                </c:pt>
                <c:pt idx="49">
                  <c:v>0</c:v>
                </c:pt>
                <c:pt idx="50">
                  <c:v>0</c:v>
                </c:pt>
                <c:pt idx="51">
                  <c:v>0</c:v>
                </c:pt>
                <c:pt idx="52">
                  <c:v>0</c:v>
                </c:pt>
                <c:pt idx="53">
                  <c:v>0</c:v>
                </c:pt>
                <c:pt idx="54">
                  <c:v>0</c:v>
                </c:pt>
                <c:pt idx="55">
                  <c:v>439</c:v>
                </c:pt>
                <c:pt idx="56">
                  <c:v>0</c:v>
                </c:pt>
                <c:pt idx="57">
                  <c:v>0</c:v>
                </c:pt>
                <c:pt idx="58">
                  <c:v>54</c:v>
                </c:pt>
                <c:pt idx="59">
                  <c:v>0</c:v>
                </c:pt>
                <c:pt idx="60">
                  <c:v>0</c:v>
                </c:pt>
                <c:pt idx="61">
                  <c:v>144</c:v>
                </c:pt>
                <c:pt idx="62">
                  <c:v>0</c:v>
                </c:pt>
                <c:pt idx="63">
                  <c:v>0</c:v>
                </c:pt>
                <c:pt idx="64">
                  <c:v>0</c:v>
                </c:pt>
                <c:pt idx="65">
                  <c:v>2692</c:v>
                </c:pt>
                <c:pt idx="66">
                  <c:v>312</c:v>
                </c:pt>
                <c:pt idx="67">
                  <c:v>254</c:v>
                </c:pt>
                <c:pt idx="68">
                  <c:v>431</c:v>
                </c:pt>
                <c:pt idx="69">
                  <c:v>677</c:v>
                </c:pt>
                <c:pt idx="70">
                  <c:v>346</c:v>
                </c:pt>
                <c:pt idx="71">
                  <c:v>195</c:v>
                </c:pt>
                <c:pt idx="72">
                  <c:v>0</c:v>
                </c:pt>
                <c:pt idx="73">
                  <c:v>0</c:v>
                </c:pt>
                <c:pt idx="74">
                  <c:v>0</c:v>
                </c:pt>
                <c:pt idx="75">
                  <c:v>555</c:v>
                </c:pt>
                <c:pt idx="76">
                  <c:v>0</c:v>
                </c:pt>
                <c:pt idx="77">
                  <c:v>0</c:v>
                </c:pt>
                <c:pt idx="78">
                  <c:v>0</c:v>
                </c:pt>
                <c:pt idx="79">
                  <c:v>0</c:v>
                </c:pt>
                <c:pt idx="80">
                  <c:v>63</c:v>
                </c:pt>
                <c:pt idx="81">
                  <c:v>0</c:v>
                </c:pt>
                <c:pt idx="82">
                  <c:v>0</c:v>
                </c:pt>
                <c:pt idx="83">
                  <c:v>0</c:v>
                </c:pt>
                <c:pt idx="84">
                  <c:v>556</c:v>
                </c:pt>
                <c:pt idx="85">
                  <c:v>0</c:v>
                </c:pt>
                <c:pt idx="86">
                  <c:v>0</c:v>
                </c:pt>
                <c:pt idx="87">
                  <c:v>0</c:v>
                </c:pt>
                <c:pt idx="88">
                  <c:v>0</c:v>
                </c:pt>
                <c:pt idx="89">
                  <c:v>0</c:v>
                </c:pt>
              </c:numCache>
            </c:numRef>
          </c:val>
          <c:smooth val="0"/>
          <c:extLst>
            <c:ext xmlns:c16="http://schemas.microsoft.com/office/drawing/2014/chart" uri="{C3380CC4-5D6E-409C-BE32-E72D297353CC}">
              <c16:uniqueId val="{00000000-A9C1-439E-94E4-6187C15F0D2F}"/>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Sheet1!$C$2:$C$91</c:f>
              <c:numCache>
                <c:formatCode>General</c:formatCode>
                <c:ptCount val="90"/>
                <c:pt idx="0">
                  <c:v>0</c:v>
                </c:pt>
                <c:pt idx="1">
                  <c:v>0</c:v>
                </c:pt>
                <c:pt idx="2">
                  <c:v>285</c:v>
                </c:pt>
                <c:pt idx="3">
                  <c:v>0</c:v>
                </c:pt>
                <c:pt idx="4">
                  <c:v>0</c:v>
                </c:pt>
                <c:pt idx="5">
                  <c:v>0</c:v>
                </c:pt>
                <c:pt idx="6">
                  <c:v>0</c:v>
                </c:pt>
                <c:pt idx="7">
                  <c:v>0</c:v>
                </c:pt>
                <c:pt idx="8">
                  <c:v>0</c:v>
                </c:pt>
                <c:pt idx="9">
                  <c:v>0</c:v>
                </c:pt>
                <c:pt idx="10">
                  <c:v>193</c:v>
                </c:pt>
                <c:pt idx="11">
                  <c:v>0</c:v>
                </c:pt>
                <c:pt idx="12">
                  <c:v>0</c:v>
                </c:pt>
                <c:pt idx="13">
                  <c:v>0</c:v>
                </c:pt>
                <c:pt idx="14">
                  <c:v>0</c:v>
                </c:pt>
                <c:pt idx="15">
                  <c:v>0</c:v>
                </c:pt>
                <c:pt idx="16">
                  <c:v>0</c:v>
                </c:pt>
                <c:pt idx="17">
                  <c:v>1246</c:v>
                </c:pt>
                <c:pt idx="18">
                  <c:v>0</c:v>
                </c:pt>
                <c:pt idx="19">
                  <c:v>0</c:v>
                </c:pt>
                <c:pt idx="20">
                  <c:v>0</c:v>
                </c:pt>
                <c:pt idx="21">
                  <c:v>0</c:v>
                </c:pt>
                <c:pt idx="22">
                  <c:v>0</c:v>
                </c:pt>
                <c:pt idx="23">
                  <c:v>0</c:v>
                </c:pt>
                <c:pt idx="24">
                  <c:v>335</c:v>
                </c:pt>
                <c:pt idx="25">
                  <c:v>0</c:v>
                </c:pt>
                <c:pt idx="26">
                  <c:v>0</c:v>
                </c:pt>
                <c:pt idx="27">
                  <c:v>148</c:v>
                </c:pt>
                <c:pt idx="28">
                  <c:v>0</c:v>
                </c:pt>
                <c:pt idx="29">
                  <c:v>0</c:v>
                </c:pt>
                <c:pt idx="30">
                  <c:v>0</c:v>
                </c:pt>
                <c:pt idx="31">
                  <c:v>0</c:v>
                </c:pt>
                <c:pt idx="32">
                  <c:v>0</c:v>
                </c:pt>
                <c:pt idx="33">
                  <c:v>0</c:v>
                </c:pt>
                <c:pt idx="34">
                  <c:v>0</c:v>
                </c:pt>
                <c:pt idx="35">
                  <c:v>240</c:v>
                </c:pt>
                <c:pt idx="36">
                  <c:v>0</c:v>
                </c:pt>
                <c:pt idx="37">
                  <c:v>0</c:v>
                </c:pt>
                <c:pt idx="38">
                  <c:v>0</c:v>
                </c:pt>
                <c:pt idx="39">
                  <c:v>148</c:v>
                </c:pt>
                <c:pt idx="40">
                  <c:v>0</c:v>
                </c:pt>
                <c:pt idx="41">
                  <c:v>0</c:v>
                </c:pt>
                <c:pt idx="42">
                  <c:v>0</c:v>
                </c:pt>
                <c:pt idx="43">
                  <c:v>0</c:v>
                </c:pt>
                <c:pt idx="44">
                  <c:v>482</c:v>
                </c:pt>
                <c:pt idx="45">
                  <c:v>0</c:v>
                </c:pt>
                <c:pt idx="46">
                  <c:v>175</c:v>
                </c:pt>
                <c:pt idx="47">
                  <c:v>0</c:v>
                </c:pt>
                <c:pt idx="48">
                  <c:v>0</c:v>
                </c:pt>
                <c:pt idx="49">
                  <c:v>0</c:v>
                </c:pt>
                <c:pt idx="50">
                  <c:v>0</c:v>
                </c:pt>
                <c:pt idx="51">
                  <c:v>0</c:v>
                </c:pt>
                <c:pt idx="52">
                  <c:v>632</c:v>
                </c:pt>
                <c:pt idx="53">
                  <c:v>0</c:v>
                </c:pt>
                <c:pt idx="54">
                  <c:v>0</c:v>
                </c:pt>
                <c:pt idx="55">
                  <c:v>0</c:v>
                </c:pt>
                <c:pt idx="56">
                  <c:v>0</c:v>
                </c:pt>
                <c:pt idx="57">
                  <c:v>0</c:v>
                </c:pt>
                <c:pt idx="58">
                  <c:v>0</c:v>
                </c:pt>
                <c:pt idx="59">
                  <c:v>0</c:v>
                </c:pt>
                <c:pt idx="60">
                  <c:v>0</c:v>
                </c:pt>
                <c:pt idx="61">
                  <c:v>297</c:v>
                </c:pt>
                <c:pt idx="62">
                  <c:v>0</c:v>
                </c:pt>
                <c:pt idx="63">
                  <c:v>0</c:v>
                </c:pt>
                <c:pt idx="64">
                  <c:v>0</c:v>
                </c:pt>
                <c:pt idx="65">
                  <c:v>0</c:v>
                </c:pt>
                <c:pt idx="66">
                  <c:v>0</c:v>
                </c:pt>
                <c:pt idx="67">
                  <c:v>0</c:v>
                </c:pt>
                <c:pt idx="68">
                  <c:v>167</c:v>
                </c:pt>
                <c:pt idx="69">
                  <c:v>0</c:v>
                </c:pt>
                <c:pt idx="70">
                  <c:v>0</c:v>
                </c:pt>
                <c:pt idx="71">
                  <c:v>353</c:v>
                </c:pt>
                <c:pt idx="72">
                  <c:v>0</c:v>
                </c:pt>
                <c:pt idx="73">
                  <c:v>0</c:v>
                </c:pt>
                <c:pt idx="74">
                  <c:v>124</c:v>
                </c:pt>
                <c:pt idx="75">
                  <c:v>0</c:v>
                </c:pt>
                <c:pt idx="76">
                  <c:v>0</c:v>
                </c:pt>
                <c:pt idx="77">
                  <c:v>640</c:v>
                </c:pt>
                <c:pt idx="78">
                  <c:v>0</c:v>
                </c:pt>
                <c:pt idx="79">
                  <c:v>0</c:v>
                </c:pt>
                <c:pt idx="80">
                  <c:v>0</c:v>
                </c:pt>
                <c:pt idx="81">
                  <c:v>0</c:v>
                </c:pt>
                <c:pt idx="82">
                  <c:v>349</c:v>
                </c:pt>
                <c:pt idx="83">
                  <c:v>50</c:v>
                </c:pt>
                <c:pt idx="84">
                  <c:v>0</c:v>
                </c:pt>
                <c:pt idx="85">
                  <c:v>0</c:v>
                </c:pt>
                <c:pt idx="86">
                  <c:v>0</c:v>
                </c:pt>
                <c:pt idx="87">
                  <c:v>0</c:v>
                </c:pt>
                <c:pt idx="88">
                  <c:v>50</c:v>
                </c:pt>
                <c:pt idx="89">
                  <c:v>41</c:v>
                </c:pt>
              </c:numCache>
            </c:numRef>
          </c:val>
          <c:smooth val="0"/>
          <c:extLst>
            <c:ext xmlns:c16="http://schemas.microsoft.com/office/drawing/2014/chart" uri="{C3380CC4-5D6E-409C-BE32-E72D297353CC}">
              <c16:uniqueId val="{00000001-A9C1-439E-94E4-6187C15F0D2F}"/>
            </c:ext>
          </c:extLst>
        </c:ser>
        <c:dLbls>
          <c:showLegendKey val="0"/>
          <c:showVal val="0"/>
          <c:showCatName val="0"/>
          <c:showSerName val="0"/>
          <c:showPercent val="0"/>
          <c:showBubbleSize val="0"/>
        </c:dLbls>
        <c:smooth val="0"/>
        <c:axId val="385881928"/>
        <c:axId val="73814896"/>
      </c:lineChart>
      <c:dateAx>
        <c:axId val="385881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814896"/>
        <c:crosses val="autoZero"/>
        <c:auto val="1"/>
        <c:lblOffset val="100"/>
        <c:baseTimeUnit val="days"/>
      </c:dateAx>
      <c:valAx>
        <c:axId val="7381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8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93</c:v>
                </c:pt>
                <c:pt idx="1">
                  <c:v>26</c:v>
                </c:pt>
                <c:pt idx="2">
                  <c:v>12</c:v>
                </c:pt>
                <c:pt idx="3">
                  <c:v>27</c:v>
                </c:pt>
                <c:pt idx="4">
                  <c:v>22</c:v>
                </c:pt>
                <c:pt idx="5">
                  <c:v>433</c:v>
                </c:pt>
                <c:pt idx="6">
                  <c:v>341</c:v>
                </c:pt>
                <c:pt idx="7">
                  <c:v>264</c:v>
                </c:pt>
                <c:pt idx="8">
                  <c:v>196</c:v>
                </c:pt>
                <c:pt idx="9">
                  <c:v>153</c:v>
                </c:pt>
                <c:pt idx="10">
                  <c:v>13</c:v>
                </c:pt>
                <c:pt idx="11">
                  <c:v>8</c:v>
                </c:pt>
                <c:pt idx="12">
                  <c:v>9</c:v>
                </c:pt>
                <c:pt idx="13">
                  <c:v>286</c:v>
                </c:pt>
                <c:pt idx="14">
                  <c:v>139</c:v>
                </c:pt>
                <c:pt idx="15">
                  <c:v>117</c:v>
                </c:pt>
                <c:pt idx="16">
                  <c:v>103</c:v>
                </c:pt>
                <c:pt idx="17">
                  <c:v>27</c:v>
                </c:pt>
                <c:pt idx="18">
                  <c:v>14</c:v>
                </c:pt>
                <c:pt idx="19">
                  <c:v>157</c:v>
                </c:pt>
                <c:pt idx="20">
                  <c:v>33</c:v>
                </c:pt>
                <c:pt idx="21">
                  <c:v>18</c:v>
                </c:pt>
                <c:pt idx="22">
                  <c:v>22</c:v>
                </c:pt>
                <c:pt idx="23">
                  <c:v>22</c:v>
                </c:pt>
                <c:pt idx="24">
                  <c:v>32</c:v>
                </c:pt>
                <c:pt idx="25">
                  <c:v>16</c:v>
                </c:pt>
                <c:pt idx="26">
                  <c:v>29</c:v>
                </c:pt>
                <c:pt idx="27">
                  <c:v>260</c:v>
                </c:pt>
                <c:pt idx="28">
                  <c:v>70</c:v>
                </c:pt>
                <c:pt idx="29">
                  <c:v>25</c:v>
                </c:pt>
                <c:pt idx="30">
                  <c:v>26</c:v>
                </c:pt>
                <c:pt idx="31">
                  <c:v>20</c:v>
                </c:pt>
                <c:pt idx="32">
                  <c:v>219</c:v>
                </c:pt>
                <c:pt idx="33">
                  <c:v>148</c:v>
                </c:pt>
                <c:pt idx="34">
                  <c:v>155</c:v>
                </c:pt>
                <c:pt idx="35">
                  <c:v>146</c:v>
                </c:pt>
                <c:pt idx="36">
                  <c:v>120</c:v>
                </c:pt>
                <c:pt idx="37">
                  <c:v>10</c:v>
                </c:pt>
                <c:pt idx="38">
                  <c:v>244</c:v>
                </c:pt>
                <c:pt idx="39">
                  <c:v>133</c:v>
                </c:pt>
                <c:pt idx="40">
                  <c:v>51</c:v>
                </c:pt>
                <c:pt idx="41">
                  <c:v>52</c:v>
                </c:pt>
                <c:pt idx="42">
                  <c:v>52</c:v>
                </c:pt>
                <c:pt idx="43">
                  <c:v>8</c:v>
                </c:pt>
                <c:pt idx="44">
                  <c:v>464</c:v>
                </c:pt>
                <c:pt idx="45">
                  <c:v>74</c:v>
                </c:pt>
                <c:pt idx="46">
                  <c:v>8</c:v>
                </c:pt>
                <c:pt idx="47">
                  <c:v>6</c:v>
                </c:pt>
                <c:pt idx="48">
                  <c:v>7</c:v>
                </c:pt>
                <c:pt idx="49">
                  <c:v>6</c:v>
                </c:pt>
                <c:pt idx="50">
                  <c:v>4</c:v>
                </c:pt>
                <c:pt idx="51">
                  <c:v>10</c:v>
                </c:pt>
                <c:pt idx="52">
                  <c:v>6</c:v>
                </c:pt>
                <c:pt idx="53">
                  <c:v>2</c:v>
                </c:pt>
                <c:pt idx="54">
                  <c:v>6</c:v>
                </c:pt>
                <c:pt idx="55">
                  <c:v>235</c:v>
                </c:pt>
                <c:pt idx="56">
                  <c:v>107</c:v>
                </c:pt>
                <c:pt idx="57">
                  <c:v>109</c:v>
                </c:pt>
                <c:pt idx="58">
                  <c:v>196</c:v>
                </c:pt>
                <c:pt idx="59">
                  <c:v>19</c:v>
                </c:pt>
                <c:pt idx="60">
                  <c:v>1698</c:v>
                </c:pt>
                <c:pt idx="61">
                  <c:v>2101</c:v>
                </c:pt>
                <c:pt idx="62">
                  <c:v>1404</c:v>
                </c:pt>
                <c:pt idx="63">
                  <c:v>1948</c:v>
                </c:pt>
                <c:pt idx="64">
                  <c:v>2307</c:v>
                </c:pt>
                <c:pt idx="65">
                  <c:v>3279</c:v>
                </c:pt>
                <c:pt idx="66">
                  <c:v>1845</c:v>
                </c:pt>
                <c:pt idx="67">
                  <c:v>1684</c:v>
                </c:pt>
                <c:pt idx="68">
                  <c:v>1595</c:v>
                </c:pt>
                <c:pt idx="69">
                  <c:v>1562</c:v>
                </c:pt>
                <c:pt idx="70">
                  <c:v>1691</c:v>
                </c:pt>
                <c:pt idx="71">
                  <c:v>2184</c:v>
                </c:pt>
                <c:pt idx="72">
                  <c:v>2049</c:v>
                </c:pt>
                <c:pt idx="73">
                  <c:v>1595</c:v>
                </c:pt>
                <c:pt idx="74">
                  <c:v>1107</c:v>
                </c:pt>
                <c:pt idx="75">
                  <c:v>1806</c:v>
                </c:pt>
                <c:pt idx="76">
                  <c:v>1516</c:v>
                </c:pt>
                <c:pt idx="77">
                  <c:v>3439</c:v>
                </c:pt>
                <c:pt idx="78">
                  <c:v>4775</c:v>
                </c:pt>
                <c:pt idx="79">
                  <c:v>9727</c:v>
                </c:pt>
                <c:pt idx="80">
                  <c:v>7714</c:v>
                </c:pt>
                <c:pt idx="81">
                  <c:v>8935</c:v>
                </c:pt>
                <c:pt idx="82">
                  <c:v>6188</c:v>
                </c:pt>
                <c:pt idx="83">
                  <c:v>6229</c:v>
                </c:pt>
                <c:pt idx="84">
                  <c:v>10107</c:v>
                </c:pt>
                <c:pt idx="85">
                  <c:v>7625</c:v>
                </c:pt>
                <c:pt idx="86">
                  <c:v>850</c:v>
                </c:pt>
                <c:pt idx="87">
                  <c:v>926</c:v>
                </c:pt>
                <c:pt idx="88">
                  <c:v>826</c:v>
                </c:pt>
                <c:pt idx="89">
                  <c:v>910</c:v>
                </c:pt>
              </c:numCache>
            </c:numRef>
          </c:val>
          <c:smooth val="0"/>
          <c:extLst>
            <c:ext xmlns:c16="http://schemas.microsoft.com/office/drawing/2014/chart" uri="{C3380CC4-5D6E-409C-BE32-E72D297353CC}">
              <c16:uniqueId val="{00000000-F92D-4D33-805B-B71D4BCDB6E4}"/>
            </c:ext>
          </c:extLst>
        </c:ser>
        <c:dLbls>
          <c:showLegendKey val="0"/>
          <c:showVal val="0"/>
          <c:showCatName val="0"/>
          <c:showSerName val="0"/>
          <c:showPercent val="0"/>
          <c:showBubbleSize val="0"/>
        </c:dLbls>
        <c:smooth val="0"/>
        <c:axId val="432804088"/>
        <c:axId val="432796872"/>
      </c:lineChart>
      <c:dateAx>
        <c:axId val="43280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96872"/>
        <c:crosses val="autoZero"/>
        <c:auto val="1"/>
        <c:lblOffset val="100"/>
        <c:baseTimeUnit val="days"/>
      </c:dateAx>
      <c:valAx>
        <c:axId val="43279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80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SPAM® UK</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1.3723057838424599</c:v>
                </c:pt>
                <c:pt idx="1">
                  <c:v>2.3630827458993098</c:v>
                </c:pt>
                <c:pt idx="2">
                  <c:v>3.0491560289886599</c:v>
                </c:pt>
                <c:pt idx="3">
                  <c:v>7.9354272441807501</c:v>
                </c:pt>
              </c:numCache>
            </c:numRef>
          </c:val>
          <c:extLst>
            <c:ext xmlns:c16="http://schemas.microsoft.com/office/drawing/2014/chart" uri="{C3380CC4-5D6E-409C-BE32-E72D297353CC}">
              <c16:uniqueId val="{00000000-0C9D-45B1-A8F2-2873BBE1E8F5}"/>
            </c:ext>
          </c:extLst>
        </c:ser>
        <c:dLbls>
          <c:showLegendKey val="0"/>
          <c:showVal val="0"/>
          <c:showCatName val="0"/>
          <c:showSerName val="0"/>
          <c:showPercent val="0"/>
          <c:showBubbleSize val="0"/>
        </c:dLbls>
        <c:gapWidth val="219"/>
        <c:overlap val="-27"/>
        <c:axId val="432798184"/>
        <c:axId val="432799496"/>
      </c:barChart>
      <c:catAx>
        <c:axId val="43279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99496"/>
        <c:crosses val="autoZero"/>
        <c:auto val="1"/>
        <c:lblAlgn val="ctr"/>
        <c:lblOffset val="100"/>
        <c:noMultiLvlLbl val="0"/>
      </c:catAx>
      <c:valAx>
        <c:axId val="43279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9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2.1223185759927001</c:v>
                </c:pt>
                <c:pt idx="1">
                  <c:v>1.8207282913165299</c:v>
                </c:pt>
                <c:pt idx="2">
                  <c:v>1.6371077762619399</c:v>
                </c:pt>
                <c:pt idx="3">
                  <c:v>4.3478260869565197</c:v>
                </c:pt>
                <c:pt idx="4">
                  <c:v>4.0441176470588198</c:v>
                </c:pt>
                <c:pt idx="5">
                  <c:v>2.7621842306710902</c:v>
                </c:pt>
                <c:pt idx="6">
                  <c:v>1.5579312865497099</c:v>
                </c:pt>
                <c:pt idx="7">
                  <c:v>3.96932792061344</c:v>
                </c:pt>
                <c:pt idx="8">
                  <c:v>3.0730636563185998</c:v>
                </c:pt>
                <c:pt idx="9">
                  <c:v>3.70729343348679</c:v>
                </c:pt>
                <c:pt idx="10">
                  <c:v>2.76595744680851</c:v>
                </c:pt>
                <c:pt idx="11">
                  <c:v>3.1372549019607798</c:v>
                </c:pt>
                <c:pt idx="12">
                  <c:v>3.6585365853658498</c:v>
                </c:pt>
                <c:pt idx="13">
                  <c:v>4.2477350363879403</c:v>
                </c:pt>
                <c:pt idx="14">
                  <c:v>3.0609997797841899</c:v>
                </c:pt>
                <c:pt idx="15">
                  <c:v>2.21423164269493</c:v>
                </c:pt>
                <c:pt idx="16">
                  <c:v>2.4321133412042499</c:v>
                </c:pt>
                <c:pt idx="17">
                  <c:v>3.9130434782608701</c:v>
                </c:pt>
                <c:pt idx="18">
                  <c:v>2.9914529914529902</c:v>
                </c:pt>
                <c:pt idx="19">
                  <c:v>1.57251602564103</c:v>
                </c:pt>
                <c:pt idx="20">
                  <c:v>1.47321428571429</c:v>
                </c:pt>
                <c:pt idx="21">
                  <c:v>1.78926441351889</c:v>
                </c:pt>
                <c:pt idx="22">
                  <c:v>2.0735155513666399</c:v>
                </c:pt>
                <c:pt idx="23">
                  <c:v>4.8997772828507804</c:v>
                </c:pt>
                <c:pt idx="24">
                  <c:v>6.9414316702820003</c:v>
                </c:pt>
                <c:pt idx="25">
                  <c:v>5.3511705685618702</c:v>
                </c:pt>
                <c:pt idx="26">
                  <c:v>4.4342507645259897</c:v>
                </c:pt>
                <c:pt idx="27">
                  <c:v>2.7650749760714701</c:v>
                </c:pt>
                <c:pt idx="28">
                  <c:v>3.2139577594123101</c:v>
                </c:pt>
                <c:pt idx="29">
                  <c:v>2.2482014388489202</c:v>
                </c:pt>
                <c:pt idx="30">
                  <c:v>1.28585558852621</c:v>
                </c:pt>
                <c:pt idx="31">
                  <c:v>4.1237113402061896</c:v>
                </c:pt>
                <c:pt idx="32">
                  <c:v>2.10253456221198</c:v>
                </c:pt>
                <c:pt idx="33">
                  <c:v>4.2973286875725902</c:v>
                </c:pt>
                <c:pt idx="34">
                  <c:v>4.20738327904452</c:v>
                </c:pt>
                <c:pt idx="35">
                  <c:v>3.3509295386733999</c:v>
                </c:pt>
                <c:pt idx="36">
                  <c:v>1.3582342954159601</c:v>
                </c:pt>
                <c:pt idx="37">
                  <c:v>1.0940919037199099</c:v>
                </c:pt>
                <c:pt idx="38">
                  <c:v>2.9130850047755499</c:v>
                </c:pt>
                <c:pt idx="39">
                  <c:v>1.84491607712582</c:v>
                </c:pt>
                <c:pt idx="40">
                  <c:v>2.3448275862068999</c:v>
                </c:pt>
                <c:pt idx="41">
                  <c:v>2.7703782631859299</c:v>
                </c:pt>
                <c:pt idx="42">
                  <c:v>2.2817025010969698</c:v>
                </c:pt>
                <c:pt idx="43">
                  <c:v>1.8348623853210999</c:v>
                </c:pt>
                <c:pt idx="44">
                  <c:v>2.9542849866293102</c:v>
                </c:pt>
                <c:pt idx="45">
                  <c:v>2.7296200663961598</c:v>
                </c:pt>
                <c:pt idx="46">
                  <c:v>0.95124851367419705</c:v>
                </c:pt>
                <c:pt idx="47">
                  <c:v>0.85227272727272696</c:v>
                </c:pt>
                <c:pt idx="48">
                  <c:v>3.6082474226804102</c:v>
                </c:pt>
                <c:pt idx="49">
                  <c:v>3.7735849056603801</c:v>
                </c:pt>
                <c:pt idx="50">
                  <c:v>2.6666666666666701</c:v>
                </c:pt>
                <c:pt idx="51">
                  <c:v>1.953125</c:v>
                </c:pt>
                <c:pt idx="52">
                  <c:v>2.98507462686567</c:v>
                </c:pt>
                <c:pt idx="53">
                  <c:v>2.12765957446809</c:v>
                </c:pt>
                <c:pt idx="54">
                  <c:v>5.6074766355140202</c:v>
                </c:pt>
                <c:pt idx="55">
                  <c:v>2.6747097655360799</c:v>
                </c:pt>
                <c:pt idx="56">
                  <c:v>4.1011881947106197</c:v>
                </c:pt>
                <c:pt idx="57">
                  <c:v>4.2761867398979998</c:v>
                </c:pt>
                <c:pt idx="58">
                  <c:v>1.85430463576159</c:v>
                </c:pt>
                <c:pt idx="59">
                  <c:v>1.5886287625418101</c:v>
                </c:pt>
                <c:pt idx="60">
                  <c:v>0.38097545871868399</c:v>
                </c:pt>
                <c:pt idx="61">
                  <c:v>0.39416093998285301</c:v>
                </c:pt>
                <c:pt idx="62">
                  <c:v>0.297496705075667</c:v>
                </c:pt>
                <c:pt idx="63">
                  <c:v>0.45746492103563702</c:v>
                </c:pt>
                <c:pt idx="64">
                  <c:v>0.53487094238834798</c:v>
                </c:pt>
                <c:pt idx="65">
                  <c:v>0.77365559938843698</c:v>
                </c:pt>
                <c:pt idx="66">
                  <c:v>0.44550689992393799</c:v>
                </c:pt>
                <c:pt idx="67">
                  <c:v>0.39109220161220998</c:v>
                </c:pt>
                <c:pt idx="68">
                  <c:v>0.39791537250616799</c:v>
                </c:pt>
                <c:pt idx="69">
                  <c:v>0.35246783900207801</c:v>
                </c:pt>
                <c:pt idx="70">
                  <c:v>0.36980744207407101</c:v>
                </c:pt>
                <c:pt idx="71">
                  <c:v>0.454252376297344</c:v>
                </c:pt>
                <c:pt idx="72">
                  <c:v>0.48861915606481499</c:v>
                </c:pt>
                <c:pt idx="73">
                  <c:v>0.477690791798693</c:v>
                </c:pt>
                <c:pt idx="74">
                  <c:v>0.35246807250589801</c:v>
                </c:pt>
                <c:pt idx="75">
                  <c:v>0.57481507886997596</c:v>
                </c:pt>
                <c:pt idx="76">
                  <c:v>0.41507636200353698</c:v>
                </c:pt>
                <c:pt idx="77">
                  <c:v>0.93383079713686801</c:v>
                </c:pt>
                <c:pt idx="78">
                  <c:v>1.30522966575187</c:v>
                </c:pt>
                <c:pt idx="79">
                  <c:v>3.44478324461963</c:v>
                </c:pt>
                <c:pt idx="80">
                  <c:v>3.1224448492208099</c:v>
                </c:pt>
                <c:pt idx="81">
                  <c:v>3.4864347059259599</c:v>
                </c:pt>
                <c:pt idx="82">
                  <c:v>2.3261933582443</c:v>
                </c:pt>
                <c:pt idx="83">
                  <c:v>1.4022141882735399</c:v>
                </c:pt>
                <c:pt idx="84">
                  <c:v>2.16829784221434</c:v>
                </c:pt>
                <c:pt idx="85">
                  <c:v>2.6316061943695699</c:v>
                </c:pt>
                <c:pt idx="86">
                  <c:v>0.38528658522765902</c:v>
                </c:pt>
                <c:pt idx="87">
                  <c:v>0.39058380890919098</c:v>
                </c:pt>
                <c:pt idx="88">
                  <c:v>0.379551981619759</c:v>
                </c:pt>
                <c:pt idx="89">
                  <c:v>0.33177169732212802</c:v>
                </c:pt>
              </c:numCache>
            </c:numRef>
          </c:val>
          <c:smooth val="0"/>
          <c:extLst>
            <c:ext xmlns:c16="http://schemas.microsoft.com/office/drawing/2014/chart" uri="{C3380CC4-5D6E-409C-BE32-E72D297353CC}">
              <c16:uniqueId val="{00000000-6043-432A-9CB8-D392C9ACAB73}"/>
            </c:ext>
          </c:extLst>
        </c:ser>
        <c:dLbls>
          <c:showLegendKey val="0"/>
          <c:showVal val="0"/>
          <c:showCatName val="0"/>
          <c:showSerName val="0"/>
          <c:showPercent val="0"/>
          <c:showBubbleSize val="0"/>
        </c:dLbls>
        <c:smooth val="0"/>
        <c:axId val="432810976"/>
        <c:axId val="432810320"/>
      </c:lineChart>
      <c:dateAx>
        <c:axId val="43281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810320"/>
        <c:crosses val="autoZero"/>
        <c:auto val="1"/>
        <c:lblOffset val="100"/>
        <c:baseTimeUnit val="days"/>
      </c:dateAx>
      <c:valAx>
        <c:axId val="43281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81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847</c:v>
                </c:pt>
                <c:pt idx="1">
                  <c:v>229</c:v>
                </c:pt>
                <c:pt idx="2">
                  <c:v>108</c:v>
                </c:pt>
                <c:pt idx="3">
                  <c:v>74</c:v>
                </c:pt>
                <c:pt idx="4">
                  <c:v>23</c:v>
                </c:pt>
                <c:pt idx="5">
                  <c:v>25</c:v>
                </c:pt>
                <c:pt idx="6">
                  <c:v>26</c:v>
                </c:pt>
                <c:pt idx="7">
                  <c:v>37</c:v>
                </c:pt>
                <c:pt idx="8">
                  <c:v>5</c:v>
                </c:pt>
                <c:pt idx="9">
                  <c:v>5</c:v>
                </c:pt>
                <c:pt idx="10">
                  <c:v>7</c:v>
                </c:pt>
                <c:pt idx="11">
                  <c:v>10</c:v>
                </c:pt>
                <c:pt idx="12">
                  <c:v>9</c:v>
                </c:pt>
                <c:pt idx="13">
                  <c:v>1804</c:v>
                </c:pt>
                <c:pt idx="14">
                  <c:v>1573</c:v>
                </c:pt>
                <c:pt idx="15">
                  <c:v>1795</c:v>
                </c:pt>
                <c:pt idx="16">
                  <c:v>1462</c:v>
                </c:pt>
                <c:pt idx="17">
                  <c:v>133</c:v>
                </c:pt>
                <c:pt idx="18">
                  <c:v>65</c:v>
                </c:pt>
                <c:pt idx="19">
                  <c:v>83</c:v>
                </c:pt>
                <c:pt idx="20">
                  <c:v>66</c:v>
                </c:pt>
                <c:pt idx="21">
                  <c:v>69</c:v>
                </c:pt>
                <c:pt idx="22">
                  <c:v>84</c:v>
                </c:pt>
                <c:pt idx="23">
                  <c:v>78</c:v>
                </c:pt>
                <c:pt idx="24">
                  <c:v>117</c:v>
                </c:pt>
                <c:pt idx="25">
                  <c:v>57</c:v>
                </c:pt>
                <c:pt idx="26">
                  <c:v>133</c:v>
                </c:pt>
                <c:pt idx="27">
                  <c:v>97</c:v>
                </c:pt>
                <c:pt idx="28">
                  <c:v>96</c:v>
                </c:pt>
                <c:pt idx="29">
                  <c:v>84</c:v>
                </c:pt>
                <c:pt idx="30">
                  <c:v>99</c:v>
                </c:pt>
                <c:pt idx="31">
                  <c:v>104</c:v>
                </c:pt>
                <c:pt idx="32">
                  <c:v>151</c:v>
                </c:pt>
                <c:pt idx="33">
                  <c:v>72</c:v>
                </c:pt>
                <c:pt idx="34">
                  <c:v>32</c:v>
                </c:pt>
                <c:pt idx="35">
                  <c:v>23</c:v>
                </c:pt>
                <c:pt idx="36">
                  <c:v>23</c:v>
                </c:pt>
                <c:pt idx="37">
                  <c:v>20</c:v>
                </c:pt>
                <c:pt idx="38">
                  <c:v>26</c:v>
                </c:pt>
                <c:pt idx="39">
                  <c:v>8</c:v>
                </c:pt>
                <c:pt idx="40">
                  <c:v>26</c:v>
                </c:pt>
                <c:pt idx="41">
                  <c:v>12</c:v>
                </c:pt>
                <c:pt idx="42">
                  <c:v>6</c:v>
                </c:pt>
                <c:pt idx="43">
                  <c:v>11</c:v>
                </c:pt>
                <c:pt idx="44">
                  <c:v>16</c:v>
                </c:pt>
                <c:pt idx="45">
                  <c:v>6</c:v>
                </c:pt>
                <c:pt idx="46">
                  <c:v>10</c:v>
                </c:pt>
                <c:pt idx="47">
                  <c:v>11</c:v>
                </c:pt>
                <c:pt idx="48">
                  <c:v>9</c:v>
                </c:pt>
                <c:pt idx="49">
                  <c:v>18</c:v>
                </c:pt>
                <c:pt idx="50">
                  <c:v>13</c:v>
                </c:pt>
                <c:pt idx="51">
                  <c:v>94</c:v>
                </c:pt>
                <c:pt idx="52">
                  <c:v>16</c:v>
                </c:pt>
                <c:pt idx="53">
                  <c:v>14</c:v>
                </c:pt>
                <c:pt idx="54">
                  <c:v>9</c:v>
                </c:pt>
                <c:pt idx="55">
                  <c:v>12</c:v>
                </c:pt>
                <c:pt idx="56">
                  <c:v>28</c:v>
                </c:pt>
                <c:pt idx="57">
                  <c:v>18</c:v>
                </c:pt>
                <c:pt idx="58">
                  <c:v>13</c:v>
                </c:pt>
                <c:pt idx="59">
                  <c:v>16</c:v>
                </c:pt>
                <c:pt idx="60">
                  <c:v>61764</c:v>
                </c:pt>
                <c:pt idx="61">
                  <c:v>84265</c:v>
                </c:pt>
                <c:pt idx="62">
                  <c:v>62723</c:v>
                </c:pt>
                <c:pt idx="63">
                  <c:v>77969</c:v>
                </c:pt>
                <c:pt idx="64">
                  <c:v>90240</c:v>
                </c:pt>
                <c:pt idx="65">
                  <c:v>84989</c:v>
                </c:pt>
                <c:pt idx="66">
                  <c:v>78724</c:v>
                </c:pt>
                <c:pt idx="67">
                  <c:v>71754</c:v>
                </c:pt>
                <c:pt idx="68">
                  <c:v>70654</c:v>
                </c:pt>
                <c:pt idx="69">
                  <c:v>67427</c:v>
                </c:pt>
                <c:pt idx="70">
                  <c:v>74639</c:v>
                </c:pt>
                <c:pt idx="71">
                  <c:v>105149</c:v>
                </c:pt>
                <c:pt idx="72">
                  <c:v>106134</c:v>
                </c:pt>
                <c:pt idx="73">
                  <c:v>74482</c:v>
                </c:pt>
                <c:pt idx="74">
                  <c:v>63466</c:v>
                </c:pt>
                <c:pt idx="75">
                  <c:v>58959</c:v>
                </c:pt>
                <c:pt idx="76">
                  <c:v>44346</c:v>
                </c:pt>
                <c:pt idx="77">
                  <c:v>52919</c:v>
                </c:pt>
                <c:pt idx="78">
                  <c:v>64493</c:v>
                </c:pt>
                <c:pt idx="79">
                  <c:v>58712</c:v>
                </c:pt>
                <c:pt idx="80">
                  <c:v>53547</c:v>
                </c:pt>
                <c:pt idx="81">
                  <c:v>53612</c:v>
                </c:pt>
                <c:pt idx="82">
                  <c:v>53726</c:v>
                </c:pt>
                <c:pt idx="83">
                  <c:v>80523</c:v>
                </c:pt>
                <c:pt idx="84">
                  <c:v>85596</c:v>
                </c:pt>
                <c:pt idx="85">
                  <c:v>57304</c:v>
                </c:pt>
                <c:pt idx="86">
                  <c:v>43911</c:v>
                </c:pt>
                <c:pt idx="87">
                  <c:v>45980</c:v>
                </c:pt>
                <c:pt idx="88">
                  <c:v>41685</c:v>
                </c:pt>
                <c:pt idx="89">
                  <c:v>48499</c:v>
                </c:pt>
              </c:numCache>
            </c:numRef>
          </c:val>
          <c:smooth val="0"/>
          <c:extLst>
            <c:ext xmlns:c16="http://schemas.microsoft.com/office/drawing/2014/chart" uri="{C3380CC4-5D6E-409C-BE32-E72D297353CC}">
              <c16:uniqueId val="{00000000-5005-44BF-9884-0FF8FB4ECED5}"/>
            </c:ext>
          </c:extLst>
        </c:ser>
        <c:dLbls>
          <c:showLegendKey val="0"/>
          <c:showVal val="0"/>
          <c:showCatName val="0"/>
          <c:showSerName val="0"/>
          <c:showPercent val="0"/>
          <c:showBubbleSize val="0"/>
        </c:dLbls>
        <c:smooth val="0"/>
        <c:axId val="432806712"/>
        <c:axId val="432813928"/>
      </c:lineChart>
      <c:dateAx>
        <c:axId val="43280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813928"/>
        <c:crosses val="autoZero"/>
        <c:auto val="1"/>
        <c:lblOffset val="100"/>
        <c:baseTimeUnit val="days"/>
      </c:dateAx>
      <c:valAx>
        <c:axId val="43281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80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 35-44</c:v>
                </c:pt>
              </c:strCache>
            </c:strRef>
          </c:tx>
          <c:spPr>
            <a:solidFill>
              <a:schemeClr val="accent1"/>
            </a:solidFill>
            <a:ln>
              <a:noFill/>
            </a:ln>
            <a:effectLst/>
          </c:spPr>
          <c:invertIfNegative val="0"/>
          <c:cat>
            <c:strRef>
              <c:f>Sheet1!$A$2</c:f>
              <c:strCache>
                <c:ptCount val="1"/>
                <c:pt idx="0">
                  <c:v>officialspamuk</c:v>
                </c:pt>
              </c:strCache>
            </c:strRef>
          </c:cat>
          <c:val>
            <c:numRef>
              <c:f>Sheet1!$B$2</c:f>
              <c:numCache>
                <c:formatCode>General</c:formatCode>
                <c:ptCount val="1"/>
                <c:pt idx="0">
                  <c:v>494</c:v>
                </c:pt>
              </c:numCache>
            </c:numRef>
          </c:val>
          <c:extLst>
            <c:ext xmlns:c16="http://schemas.microsoft.com/office/drawing/2014/chart" uri="{C3380CC4-5D6E-409C-BE32-E72D297353CC}">
              <c16:uniqueId val="{00000000-8B48-4095-AE01-94F50AD3FA48}"/>
            </c:ext>
          </c:extLst>
        </c:ser>
        <c:ser>
          <c:idx val="1"/>
          <c:order val="1"/>
          <c:tx>
            <c:strRef>
              <c:f>Sheet1!$C$1</c:f>
              <c:strCache>
                <c:ptCount val="1"/>
                <c:pt idx="0">
                  <c:v>Male 25-34</c:v>
                </c:pt>
              </c:strCache>
            </c:strRef>
          </c:tx>
          <c:spPr>
            <a:solidFill>
              <a:schemeClr val="accent2"/>
            </a:solidFill>
            <a:ln>
              <a:noFill/>
            </a:ln>
            <a:effectLst/>
          </c:spPr>
          <c:invertIfNegative val="0"/>
          <c:cat>
            <c:strRef>
              <c:f>Sheet1!$A$2</c:f>
              <c:strCache>
                <c:ptCount val="1"/>
                <c:pt idx="0">
                  <c:v>officialspamuk</c:v>
                </c:pt>
              </c:strCache>
            </c:strRef>
          </c:cat>
          <c:val>
            <c:numRef>
              <c:f>Sheet1!$C$2</c:f>
              <c:numCache>
                <c:formatCode>General</c:formatCode>
                <c:ptCount val="1"/>
                <c:pt idx="0">
                  <c:v>464</c:v>
                </c:pt>
              </c:numCache>
            </c:numRef>
          </c:val>
          <c:extLst>
            <c:ext xmlns:c16="http://schemas.microsoft.com/office/drawing/2014/chart" uri="{C3380CC4-5D6E-409C-BE32-E72D297353CC}">
              <c16:uniqueId val="{00000001-8B48-4095-AE01-94F50AD3FA48}"/>
            </c:ext>
          </c:extLst>
        </c:ser>
        <c:ser>
          <c:idx val="2"/>
          <c:order val="2"/>
          <c:tx>
            <c:strRef>
              <c:f>Sheet1!$D$1</c:f>
              <c:strCache>
                <c:ptCount val="1"/>
                <c:pt idx="0">
                  <c:v>Male 45-54</c:v>
                </c:pt>
              </c:strCache>
            </c:strRef>
          </c:tx>
          <c:spPr>
            <a:solidFill>
              <a:schemeClr val="accent3"/>
            </a:solidFill>
            <a:ln>
              <a:noFill/>
            </a:ln>
            <a:effectLst/>
          </c:spPr>
          <c:invertIfNegative val="0"/>
          <c:cat>
            <c:strRef>
              <c:f>Sheet1!$A$2</c:f>
              <c:strCache>
                <c:ptCount val="1"/>
                <c:pt idx="0">
                  <c:v>officialspamuk</c:v>
                </c:pt>
              </c:strCache>
            </c:strRef>
          </c:cat>
          <c:val>
            <c:numRef>
              <c:f>Sheet1!$D$2</c:f>
              <c:numCache>
                <c:formatCode>General</c:formatCode>
                <c:ptCount val="1"/>
                <c:pt idx="0">
                  <c:v>442</c:v>
                </c:pt>
              </c:numCache>
            </c:numRef>
          </c:val>
          <c:extLst>
            <c:ext xmlns:c16="http://schemas.microsoft.com/office/drawing/2014/chart" uri="{C3380CC4-5D6E-409C-BE32-E72D297353CC}">
              <c16:uniqueId val="{00000002-8B48-4095-AE01-94F50AD3FA48}"/>
            </c:ext>
          </c:extLst>
        </c:ser>
        <c:ser>
          <c:idx val="3"/>
          <c:order val="3"/>
          <c:tx>
            <c:strRef>
              <c:f>Sheet1!$E$1</c:f>
              <c:strCache>
                <c:ptCount val="1"/>
                <c:pt idx="0">
                  <c:v>Female 35-44</c:v>
                </c:pt>
              </c:strCache>
            </c:strRef>
          </c:tx>
          <c:spPr>
            <a:solidFill>
              <a:schemeClr val="accent4"/>
            </a:solidFill>
            <a:ln>
              <a:noFill/>
            </a:ln>
            <a:effectLst/>
          </c:spPr>
          <c:invertIfNegative val="0"/>
          <c:cat>
            <c:strRef>
              <c:f>Sheet1!$A$2</c:f>
              <c:strCache>
                <c:ptCount val="1"/>
                <c:pt idx="0">
                  <c:v>officialspamuk</c:v>
                </c:pt>
              </c:strCache>
            </c:strRef>
          </c:cat>
          <c:val>
            <c:numRef>
              <c:f>Sheet1!$E$2</c:f>
              <c:numCache>
                <c:formatCode>General</c:formatCode>
                <c:ptCount val="1"/>
                <c:pt idx="0">
                  <c:v>251</c:v>
                </c:pt>
              </c:numCache>
            </c:numRef>
          </c:val>
          <c:extLst>
            <c:ext xmlns:c16="http://schemas.microsoft.com/office/drawing/2014/chart" uri="{C3380CC4-5D6E-409C-BE32-E72D297353CC}">
              <c16:uniqueId val="{00000003-8B48-4095-AE01-94F50AD3FA48}"/>
            </c:ext>
          </c:extLst>
        </c:ser>
        <c:ser>
          <c:idx val="4"/>
          <c:order val="4"/>
          <c:tx>
            <c:strRef>
              <c:f>Sheet1!$F$1</c:f>
              <c:strCache>
                <c:ptCount val="1"/>
                <c:pt idx="0">
                  <c:v>Male 18-24</c:v>
                </c:pt>
              </c:strCache>
            </c:strRef>
          </c:tx>
          <c:spPr>
            <a:solidFill>
              <a:schemeClr val="accent5"/>
            </a:solidFill>
            <a:ln>
              <a:noFill/>
            </a:ln>
            <a:effectLst/>
          </c:spPr>
          <c:invertIfNegative val="0"/>
          <c:cat>
            <c:strRef>
              <c:f>Sheet1!$A$2</c:f>
              <c:strCache>
                <c:ptCount val="1"/>
                <c:pt idx="0">
                  <c:v>officialspamuk</c:v>
                </c:pt>
              </c:strCache>
            </c:strRef>
          </c:cat>
          <c:val>
            <c:numRef>
              <c:f>Sheet1!$F$2</c:f>
              <c:numCache>
                <c:formatCode>General</c:formatCode>
                <c:ptCount val="1"/>
                <c:pt idx="0">
                  <c:v>222</c:v>
                </c:pt>
              </c:numCache>
            </c:numRef>
          </c:val>
          <c:extLst>
            <c:ext xmlns:c16="http://schemas.microsoft.com/office/drawing/2014/chart" uri="{C3380CC4-5D6E-409C-BE32-E72D297353CC}">
              <c16:uniqueId val="{00000004-8B48-4095-AE01-94F50AD3FA48}"/>
            </c:ext>
          </c:extLst>
        </c:ser>
        <c:ser>
          <c:idx val="5"/>
          <c:order val="5"/>
          <c:tx>
            <c:strRef>
              <c:f>Sheet1!$G$1</c:f>
              <c:strCache>
                <c:ptCount val="1"/>
                <c:pt idx="0">
                  <c:v>Female 45-54</c:v>
                </c:pt>
              </c:strCache>
            </c:strRef>
          </c:tx>
          <c:spPr>
            <a:solidFill>
              <a:schemeClr val="accent6"/>
            </a:solidFill>
            <a:ln>
              <a:noFill/>
            </a:ln>
            <a:effectLst/>
          </c:spPr>
          <c:invertIfNegative val="0"/>
          <c:cat>
            <c:strRef>
              <c:f>Sheet1!$A$2</c:f>
              <c:strCache>
                <c:ptCount val="1"/>
                <c:pt idx="0">
                  <c:v>officialspamuk</c:v>
                </c:pt>
              </c:strCache>
            </c:strRef>
          </c:cat>
          <c:val>
            <c:numRef>
              <c:f>Sheet1!$G$2</c:f>
              <c:numCache>
                <c:formatCode>General</c:formatCode>
                <c:ptCount val="1"/>
                <c:pt idx="0">
                  <c:v>210</c:v>
                </c:pt>
              </c:numCache>
            </c:numRef>
          </c:val>
          <c:extLst>
            <c:ext xmlns:c16="http://schemas.microsoft.com/office/drawing/2014/chart" uri="{C3380CC4-5D6E-409C-BE32-E72D297353CC}">
              <c16:uniqueId val="{00000005-8B48-4095-AE01-94F50AD3FA48}"/>
            </c:ext>
          </c:extLst>
        </c:ser>
        <c:ser>
          <c:idx val="6"/>
          <c:order val="6"/>
          <c:tx>
            <c:strRef>
              <c:f>Sheet1!$H$1</c:f>
              <c:strCache>
                <c:ptCount val="1"/>
                <c:pt idx="0">
                  <c:v>Male 55-64</c:v>
                </c:pt>
              </c:strCache>
            </c:strRef>
          </c:tx>
          <c:spPr>
            <a:solidFill>
              <a:schemeClr val="accent1">
                <a:lumMod val="60000"/>
              </a:schemeClr>
            </a:solidFill>
            <a:ln>
              <a:noFill/>
            </a:ln>
            <a:effectLst/>
          </c:spPr>
          <c:invertIfNegative val="0"/>
          <c:cat>
            <c:strRef>
              <c:f>Sheet1!$A$2</c:f>
              <c:strCache>
                <c:ptCount val="1"/>
                <c:pt idx="0">
                  <c:v>officialspamuk</c:v>
                </c:pt>
              </c:strCache>
            </c:strRef>
          </c:cat>
          <c:val>
            <c:numRef>
              <c:f>Sheet1!$H$2</c:f>
              <c:numCache>
                <c:formatCode>General</c:formatCode>
                <c:ptCount val="1"/>
                <c:pt idx="0">
                  <c:v>199</c:v>
                </c:pt>
              </c:numCache>
            </c:numRef>
          </c:val>
          <c:extLst>
            <c:ext xmlns:c16="http://schemas.microsoft.com/office/drawing/2014/chart" uri="{C3380CC4-5D6E-409C-BE32-E72D297353CC}">
              <c16:uniqueId val="{00000006-8B48-4095-AE01-94F50AD3FA48}"/>
            </c:ext>
          </c:extLst>
        </c:ser>
        <c:ser>
          <c:idx val="7"/>
          <c:order val="7"/>
          <c:tx>
            <c:strRef>
              <c:f>Sheet1!$I$1</c:f>
              <c:strCache>
                <c:ptCount val="1"/>
                <c:pt idx="0">
                  <c:v>Female 25-34</c:v>
                </c:pt>
              </c:strCache>
            </c:strRef>
          </c:tx>
          <c:spPr>
            <a:solidFill>
              <a:schemeClr val="accent2">
                <a:lumMod val="60000"/>
              </a:schemeClr>
            </a:solidFill>
            <a:ln>
              <a:noFill/>
            </a:ln>
            <a:effectLst/>
          </c:spPr>
          <c:invertIfNegative val="0"/>
          <c:cat>
            <c:strRef>
              <c:f>Sheet1!$A$2</c:f>
              <c:strCache>
                <c:ptCount val="1"/>
                <c:pt idx="0">
                  <c:v>officialspamuk</c:v>
                </c:pt>
              </c:strCache>
            </c:strRef>
          </c:cat>
          <c:val>
            <c:numRef>
              <c:f>Sheet1!$I$2</c:f>
              <c:numCache>
                <c:formatCode>General</c:formatCode>
                <c:ptCount val="1"/>
                <c:pt idx="0">
                  <c:v>176</c:v>
                </c:pt>
              </c:numCache>
            </c:numRef>
          </c:val>
          <c:extLst>
            <c:ext xmlns:c16="http://schemas.microsoft.com/office/drawing/2014/chart" uri="{C3380CC4-5D6E-409C-BE32-E72D297353CC}">
              <c16:uniqueId val="{00000007-8B48-4095-AE01-94F50AD3FA48}"/>
            </c:ext>
          </c:extLst>
        </c:ser>
        <c:ser>
          <c:idx val="8"/>
          <c:order val="8"/>
          <c:tx>
            <c:strRef>
              <c:f>Sheet1!$J$1</c:f>
              <c:strCache>
                <c:ptCount val="1"/>
                <c:pt idx="0">
                  <c:v>Female 55-64</c:v>
                </c:pt>
              </c:strCache>
            </c:strRef>
          </c:tx>
          <c:spPr>
            <a:solidFill>
              <a:schemeClr val="accent3">
                <a:lumMod val="60000"/>
              </a:schemeClr>
            </a:solidFill>
            <a:ln>
              <a:noFill/>
            </a:ln>
            <a:effectLst/>
          </c:spPr>
          <c:invertIfNegative val="0"/>
          <c:cat>
            <c:strRef>
              <c:f>Sheet1!$A$2</c:f>
              <c:strCache>
                <c:ptCount val="1"/>
                <c:pt idx="0">
                  <c:v>officialspamuk</c:v>
                </c:pt>
              </c:strCache>
            </c:strRef>
          </c:cat>
          <c:val>
            <c:numRef>
              <c:f>Sheet1!$J$2</c:f>
              <c:numCache>
                <c:formatCode>General</c:formatCode>
                <c:ptCount val="1"/>
                <c:pt idx="0">
                  <c:v>105</c:v>
                </c:pt>
              </c:numCache>
            </c:numRef>
          </c:val>
          <c:extLst>
            <c:ext xmlns:c16="http://schemas.microsoft.com/office/drawing/2014/chart" uri="{C3380CC4-5D6E-409C-BE32-E72D297353CC}">
              <c16:uniqueId val="{00000008-8B48-4095-AE01-94F50AD3FA48}"/>
            </c:ext>
          </c:extLst>
        </c:ser>
        <c:ser>
          <c:idx val="9"/>
          <c:order val="9"/>
          <c:tx>
            <c:strRef>
              <c:f>Sheet1!$K$1</c:f>
              <c:strCache>
                <c:ptCount val="1"/>
                <c:pt idx="0">
                  <c:v>Male 65+</c:v>
                </c:pt>
              </c:strCache>
            </c:strRef>
          </c:tx>
          <c:spPr>
            <a:solidFill>
              <a:schemeClr val="accent4">
                <a:lumMod val="60000"/>
              </a:schemeClr>
            </a:solidFill>
            <a:ln>
              <a:noFill/>
            </a:ln>
            <a:effectLst/>
          </c:spPr>
          <c:invertIfNegative val="0"/>
          <c:cat>
            <c:strRef>
              <c:f>Sheet1!$A$2</c:f>
              <c:strCache>
                <c:ptCount val="1"/>
                <c:pt idx="0">
                  <c:v>officialspamuk</c:v>
                </c:pt>
              </c:strCache>
            </c:strRef>
          </c:cat>
          <c:val>
            <c:numRef>
              <c:f>Sheet1!$K$2</c:f>
              <c:numCache>
                <c:formatCode>General</c:formatCode>
                <c:ptCount val="1"/>
                <c:pt idx="0">
                  <c:v>68</c:v>
                </c:pt>
              </c:numCache>
            </c:numRef>
          </c:val>
          <c:extLst>
            <c:ext xmlns:c16="http://schemas.microsoft.com/office/drawing/2014/chart" uri="{C3380CC4-5D6E-409C-BE32-E72D297353CC}">
              <c16:uniqueId val="{00000009-8B48-4095-AE01-94F50AD3FA48}"/>
            </c:ext>
          </c:extLst>
        </c:ser>
        <c:ser>
          <c:idx val="10"/>
          <c:order val="10"/>
          <c:tx>
            <c:strRef>
              <c:f>Sheet1!$L$1</c:f>
              <c:strCache>
                <c:ptCount val="1"/>
                <c:pt idx="0">
                  <c:v>Unknown 18-24</c:v>
                </c:pt>
              </c:strCache>
            </c:strRef>
          </c:tx>
          <c:spPr>
            <a:solidFill>
              <a:schemeClr val="accent5">
                <a:lumMod val="60000"/>
              </a:schemeClr>
            </a:solidFill>
            <a:ln>
              <a:noFill/>
            </a:ln>
            <a:effectLst/>
          </c:spPr>
          <c:invertIfNegative val="0"/>
          <c:cat>
            <c:strRef>
              <c:f>Sheet1!$A$2</c:f>
              <c:strCache>
                <c:ptCount val="1"/>
                <c:pt idx="0">
                  <c:v>officialspamuk</c:v>
                </c:pt>
              </c:strCache>
            </c:strRef>
          </c:cat>
          <c:val>
            <c:numRef>
              <c:f>Sheet1!$L$2</c:f>
              <c:numCache>
                <c:formatCode>General</c:formatCode>
                <c:ptCount val="1"/>
                <c:pt idx="0">
                  <c:v>61</c:v>
                </c:pt>
              </c:numCache>
            </c:numRef>
          </c:val>
          <c:extLst>
            <c:ext xmlns:c16="http://schemas.microsoft.com/office/drawing/2014/chart" uri="{C3380CC4-5D6E-409C-BE32-E72D297353CC}">
              <c16:uniqueId val="{0000000A-8B48-4095-AE01-94F50AD3FA48}"/>
            </c:ext>
          </c:extLst>
        </c:ser>
        <c:ser>
          <c:idx val="11"/>
          <c:order val="11"/>
          <c:tx>
            <c:strRef>
              <c:f>Sheet1!$M$1</c:f>
              <c:strCache>
                <c:ptCount val="1"/>
                <c:pt idx="0">
                  <c:v>Unknown 35-44</c:v>
                </c:pt>
              </c:strCache>
            </c:strRef>
          </c:tx>
          <c:spPr>
            <a:solidFill>
              <a:schemeClr val="accent6">
                <a:lumMod val="60000"/>
              </a:schemeClr>
            </a:solidFill>
            <a:ln>
              <a:noFill/>
            </a:ln>
            <a:effectLst/>
          </c:spPr>
          <c:invertIfNegative val="0"/>
          <c:cat>
            <c:strRef>
              <c:f>Sheet1!$A$2</c:f>
              <c:strCache>
                <c:ptCount val="1"/>
                <c:pt idx="0">
                  <c:v>officialspamuk</c:v>
                </c:pt>
              </c:strCache>
            </c:strRef>
          </c:cat>
          <c:val>
            <c:numRef>
              <c:f>Sheet1!$M$2</c:f>
              <c:numCache>
                <c:formatCode>General</c:formatCode>
                <c:ptCount val="1"/>
                <c:pt idx="0">
                  <c:v>56</c:v>
                </c:pt>
              </c:numCache>
            </c:numRef>
          </c:val>
          <c:extLst>
            <c:ext xmlns:c16="http://schemas.microsoft.com/office/drawing/2014/chart" uri="{C3380CC4-5D6E-409C-BE32-E72D297353CC}">
              <c16:uniqueId val="{0000000B-8B48-4095-AE01-94F50AD3FA48}"/>
            </c:ext>
          </c:extLst>
        </c:ser>
        <c:ser>
          <c:idx val="12"/>
          <c:order val="12"/>
          <c:tx>
            <c:strRef>
              <c:f>Sheet1!$N$1</c:f>
              <c:strCache>
                <c:ptCount val="1"/>
                <c:pt idx="0">
                  <c:v>Female 18-24</c:v>
                </c:pt>
              </c:strCache>
            </c:strRef>
          </c:tx>
          <c:spPr>
            <a:solidFill>
              <a:schemeClr val="accent1">
                <a:lumMod val="80000"/>
                <a:lumOff val="20000"/>
              </a:schemeClr>
            </a:solidFill>
            <a:ln>
              <a:noFill/>
            </a:ln>
            <a:effectLst/>
          </c:spPr>
          <c:invertIfNegative val="0"/>
          <c:cat>
            <c:strRef>
              <c:f>Sheet1!$A$2</c:f>
              <c:strCache>
                <c:ptCount val="1"/>
                <c:pt idx="0">
                  <c:v>officialspamuk</c:v>
                </c:pt>
              </c:strCache>
            </c:strRef>
          </c:cat>
          <c:val>
            <c:numRef>
              <c:f>Sheet1!$N$2</c:f>
              <c:numCache>
                <c:formatCode>General</c:formatCode>
                <c:ptCount val="1"/>
                <c:pt idx="0">
                  <c:v>42</c:v>
                </c:pt>
              </c:numCache>
            </c:numRef>
          </c:val>
          <c:extLst>
            <c:ext xmlns:c16="http://schemas.microsoft.com/office/drawing/2014/chart" uri="{C3380CC4-5D6E-409C-BE32-E72D297353CC}">
              <c16:uniqueId val="{0000000C-8B48-4095-AE01-94F50AD3FA48}"/>
            </c:ext>
          </c:extLst>
        </c:ser>
        <c:ser>
          <c:idx val="13"/>
          <c:order val="13"/>
          <c:tx>
            <c:strRef>
              <c:f>Sheet1!$O$1</c:f>
              <c:strCache>
                <c:ptCount val="1"/>
                <c:pt idx="0">
                  <c:v>Female 65+</c:v>
                </c:pt>
              </c:strCache>
            </c:strRef>
          </c:tx>
          <c:spPr>
            <a:solidFill>
              <a:schemeClr val="accent2">
                <a:lumMod val="80000"/>
                <a:lumOff val="20000"/>
              </a:schemeClr>
            </a:solidFill>
            <a:ln>
              <a:noFill/>
            </a:ln>
            <a:effectLst/>
          </c:spPr>
          <c:invertIfNegative val="0"/>
          <c:cat>
            <c:strRef>
              <c:f>Sheet1!$A$2</c:f>
              <c:strCache>
                <c:ptCount val="1"/>
                <c:pt idx="0">
                  <c:v>officialspamuk</c:v>
                </c:pt>
              </c:strCache>
            </c:strRef>
          </c:cat>
          <c:val>
            <c:numRef>
              <c:f>Sheet1!$O$2</c:f>
              <c:numCache>
                <c:formatCode>General</c:formatCode>
                <c:ptCount val="1"/>
                <c:pt idx="0">
                  <c:v>38</c:v>
                </c:pt>
              </c:numCache>
            </c:numRef>
          </c:val>
          <c:extLst>
            <c:ext xmlns:c16="http://schemas.microsoft.com/office/drawing/2014/chart" uri="{C3380CC4-5D6E-409C-BE32-E72D297353CC}">
              <c16:uniqueId val="{0000000D-8B48-4095-AE01-94F50AD3FA48}"/>
            </c:ext>
          </c:extLst>
        </c:ser>
        <c:ser>
          <c:idx val="14"/>
          <c:order val="14"/>
          <c:tx>
            <c:strRef>
              <c:f>Sheet1!$P$1</c:f>
              <c:strCache>
                <c:ptCount val="1"/>
                <c:pt idx="0">
                  <c:v>Unknown 25-34</c:v>
                </c:pt>
              </c:strCache>
            </c:strRef>
          </c:tx>
          <c:spPr>
            <a:solidFill>
              <a:schemeClr val="accent3">
                <a:lumMod val="80000"/>
                <a:lumOff val="20000"/>
              </a:schemeClr>
            </a:solidFill>
            <a:ln>
              <a:noFill/>
            </a:ln>
            <a:effectLst/>
          </c:spPr>
          <c:invertIfNegative val="0"/>
          <c:cat>
            <c:strRef>
              <c:f>Sheet1!$A$2</c:f>
              <c:strCache>
                <c:ptCount val="1"/>
                <c:pt idx="0">
                  <c:v>officialspamuk</c:v>
                </c:pt>
              </c:strCache>
            </c:strRef>
          </c:cat>
          <c:val>
            <c:numRef>
              <c:f>Sheet1!$P$2</c:f>
              <c:numCache>
                <c:formatCode>General</c:formatCode>
                <c:ptCount val="1"/>
                <c:pt idx="0">
                  <c:v>37</c:v>
                </c:pt>
              </c:numCache>
            </c:numRef>
          </c:val>
          <c:extLst>
            <c:ext xmlns:c16="http://schemas.microsoft.com/office/drawing/2014/chart" uri="{C3380CC4-5D6E-409C-BE32-E72D297353CC}">
              <c16:uniqueId val="{0000000E-8B48-4095-AE01-94F50AD3FA48}"/>
            </c:ext>
          </c:extLst>
        </c:ser>
        <c:ser>
          <c:idx val="15"/>
          <c:order val="15"/>
          <c:tx>
            <c:strRef>
              <c:f>Sheet1!$Q$1</c:f>
              <c:strCache>
                <c:ptCount val="1"/>
                <c:pt idx="0">
                  <c:v>Unknown 45-54</c:v>
                </c:pt>
              </c:strCache>
            </c:strRef>
          </c:tx>
          <c:spPr>
            <a:solidFill>
              <a:schemeClr val="accent4">
                <a:lumMod val="80000"/>
                <a:lumOff val="20000"/>
              </a:schemeClr>
            </a:solidFill>
            <a:ln>
              <a:noFill/>
            </a:ln>
            <a:effectLst/>
          </c:spPr>
          <c:invertIfNegative val="0"/>
          <c:cat>
            <c:strRef>
              <c:f>Sheet1!$A$2</c:f>
              <c:strCache>
                <c:ptCount val="1"/>
                <c:pt idx="0">
                  <c:v>officialspamuk</c:v>
                </c:pt>
              </c:strCache>
            </c:strRef>
          </c:cat>
          <c:val>
            <c:numRef>
              <c:f>Sheet1!$Q$2</c:f>
              <c:numCache>
                <c:formatCode>General</c:formatCode>
                <c:ptCount val="1"/>
                <c:pt idx="0">
                  <c:v>35</c:v>
                </c:pt>
              </c:numCache>
            </c:numRef>
          </c:val>
          <c:extLst>
            <c:ext xmlns:c16="http://schemas.microsoft.com/office/drawing/2014/chart" uri="{C3380CC4-5D6E-409C-BE32-E72D297353CC}">
              <c16:uniqueId val="{0000000F-8B48-4095-AE01-94F50AD3FA48}"/>
            </c:ext>
          </c:extLst>
        </c:ser>
        <c:ser>
          <c:idx val="16"/>
          <c:order val="16"/>
          <c:tx>
            <c:strRef>
              <c:f>Sheet1!$R$1</c:f>
              <c:strCache>
                <c:ptCount val="1"/>
                <c:pt idx="0">
                  <c:v>Male 13-17</c:v>
                </c:pt>
              </c:strCache>
            </c:strRef>
          </c:tx>
          <c:spPr>
            <a:solidFill>
              <a:schemeClr val="accent5">
                <a:lumMod val="80000"/>
                <a:lumOff val="20000"/>
              </a:schemeClr>
            </a:solidFill>
            <a:ln>
              <a:noFill/>
            </a:ln>
            <a:effectLst/>
          </c:spPr>
          <c:invertIfNegative val="0"/>
          <c:cat>
            <c:strRef>
              <c:f>Sheet1!$A$2</c:f>
              <c:strCache>
                <c:ptCount val="1"/>
                <c:pt idx="0">
                  <c:v>officialspamuk</c:v>
                </c:pt>
              </c:strCache>
            </c:strRef>
          </c:cat>
          <c:val>
            <c:numRef>
              <c:f>Sheet1!$R$2</c:f>
              <c:numCache>
                <c:formatCode>General</c:formatCode>
                <c:ptCount val="1"/>
                <c:pt idx="0">
                  <c:v>28</c:v>
                </c:pt>
              </c:numCache>
            </c:numRef>
          </c:val>
          <c:extLst>
            <c:ext xmlns:c16="http://schemas.microsoft.com/office/drawing/2014/chart" uri="{C3380CC4-5D6E-409C-BE32-E72D297353CC}">
              <c16:uniqueId val="{00000010-8B48-4095-AE01-94F50AD3FA48}"/>
            </c:ext>
          </c:extLst>
        </c:ser>
        <c:ser>
          <c:idx val="17"/>
          <c:order val="17"/>
          <c:tx>
            <c:strRef>
              <c:f>Sheet1!$S$1</c:f>
              <c:strCache>
                <c:ptCount val="1"/>
                <c:pt idx="0">
                  <c:v>Unknown 55-64</c:v>
                </c:pt>
              </c:strCache>
            </c:strRef>
          </c:tx>
          <c:spPr>
            <a:solidFill>
              <a:schemeClr val="accent6">
                <a:lumMod val="80000"/>
                <a:lumOff val="20000"/>
              </a:schemeClr>
            </a:solidFill>
            <a:ln>
              <a:noFill/>
            </a:ln>
            <a:effectLst/>
          </c:spPr>
          <c:invertIfNegative val="0"/>
          <c:cat>
            <c:strRef>
              <c:f>Sheet1!$A$2</c:f>
              <c:strCache>
                <c:ptCount val="1"/>
                <c:pt idx="0">
                  <c:v>officialspamuk</c:v>
                </c:pt>
              </c:strCache>
            </c:strRef>
          </c:cat>
          <c:val>
            <c:numRef>
              <c:f>Sheet1!$S$2</c:f>
              <c:numCache>
                <c:formatCode>General</c:formatCode>
                <c:ptCount val="1"/>
                <c:pt idx="0">
                  <c:v>16</c:v>
                </c:pt>
              </c:numCache>
            </c:numRef>
          </c:val>
          <c:extLst>
            <c:ext xmlns:c16="http://schemas.microsoft.com/office/drawing/2014/chart" uri="{C3380CC4-5D6E-409C-BE32-E72D297353CC}">
              <c16:uniqueId val="{00000011-8B48-4095-AE01-94F50AD3FA48}"/>
            </c:ext>
          </c:extLst>
        </c:ser>
        <c:ser>
          <c:idx val="18"/>
          <c:order val="18"/>
          <c:tx>
            <c:strRef>
              <c:f>Sheet1!$T$1</c:f>
              <c:strCache>
                <c:ptCount val="1"/>
                <c:pt idx="0">
                  <c:v>Unknown 13-17</c:v>
                </c:pt>
              </c:strCache>
            </c:strRef>
          </c:tx>
          <c:spPr>
            <a:solidFill>
              <a:schemeClr val="accent1">
                <a:lumMod val="80000"/>
              </a:schemeClr>
            </a:solidFill>
            <a:ln>
              <a:noFill/>
            </a:ln>
            <a:effectLst/>
          </c:spPr>
          <c:invertIfNegative val="0"/>
          <c:cat>
            <c:strRef>
              <c:f>Sheet1!$A$2</c:f>
              <c:strCache>
                <c:ptCount val="1"/>
                <c:pt idx="0">
                  <c:v>officialspamuk</c:v>
                </c:pt>
              </c:strCache>
            </c:strRef>
          </c:cat>
          <c:val>
            <c:numRef>
              <c:f>Sheet1!$T$2</c:f>
              <c:numCache>
                <c:formatCode>General</c:formatCode>
                <c:ptCount val="1"/>
                <c:pt idx="0">
                  <c:v>15</c:v>
                </c:pt>
              </c:numCache>
            </c:numRef>
          </c:val>
          <c:extLst>
            <c:ext xmlns:c16="http://schemas.microsoft.com/office/drawing/2014/chart" uri="{C3380CC4-5D6E-409C-BE32-E72D297353CC}">
              <c16:uniqueId val="{00000012-8B48-4095-AE01-94F50AD3FA48}"/>
            </c:ext>
          </c:extLst>
        </c:ser>
        <c:ser>
          <c:idx val="19"/>
          <c:order val="19"/>
          <c:tx>
            <c:strRef>
              <c:f>Sheet1!$U$1</c:f>
              <c:strCache>
                <c:ptCount val="1"/>
                <c:pt idx="0">
                  <c:v>Female 13-17</c:v>
                </c:pt>
              </c:strCache>
            </c:strRef>
          </c:tx>
          <c:spPr>
            <a:solidFill>
              <a:schemeClr val="accent2">
                <a:lumMod val="80000"/>
              </a:schemeClr>
            </a:solidFill>
            <a:ln>
              <a:noFill/>
            </a:ln>
            <a:effectLst/>
          </c:spPr>
          <c:invertIfNegative val="0"/>
          <c:cat>
            <c:strRef>
              <c:f>Sheet1!$A$2</c:f>
              <c:strCache>
                <c:ptCount val="1"/>
                <c:pt idx="0">
                  <c:v>officialspamuk</c:v>
                </c:pt>
              </c:strCache>
            </c:strRef>
          </c:cat>
          <c:val>
            <c:numRef>
              <c:f>Sheet1!$U$2</c:f>
              <c:numCache>
                <c:formatCode>General</c:formatCode>
                <c:ptCount val="1"/>
                <c:pt idx="0">
                  <c:v>10</c:v>
                </c:pt>
              </c:numCache>
            </c:numRef>
          </c:val>
          <c:extLst>
            <c:ext xmlns:c16="http://schemas.microsoft.com/office/drawing/2014/chart" uri="{C3380CC4-5D6E-409C-BE32-E72D297353CC}">
              <c16:uniqueId val="{00000013-8B48-4095-AE01-94F50AD3FA48}"/>
            </c:ext>
          </c:extLst>
        </c:ser>
        <c:ser>
          <c:idx val="20"/>
          <c:order val="20"/>
          <c:tx>
            <c:strRef>
              <c:f>Sheet1!$V$1</c:f>
              <c:strCache>
                <c:ptCount val="1"/>
                <c:pt idx="0">
                  <c:v>Unknown 65+</c:v>
                </c:pt>
              </c:strCache>
            </c:strRef>
          </c:tx>
          <c:spPr>
            <a:solidFill>
              <a:schemeClr val="accent3">
                <a:lumMod val="80000"/>
              </a:schemeClr>
            </a:solidFill>
            <a:ln>
              <a:noFill/>
            </a:ln>
            <a:effectLst/>
          </c:spPr>
          <c:invertIfNegative val="0"/>
          <c:cat>
            <c:strRef>
              <c:f>Sheet1!$A$2</c:f>
              <c:strCache>
                <c:ptCount val="1"/>
                <c:pt idx="0">
                  <c:v>officialspamuk</c:v>
                </c:pt>
              </c:strCache>
            </c:strRef>
          </c:cat>
          <c:val>
            <c:numRef>
              <c:f>Sheet1!$V$2</c:f>
              <c:numCache>
                <c:formatCode>General</c:formatCode>
                <c:ptCount val="1"/>
                <c:pt idx="0">
                  <c:v>3</c:v>
                </c:pt>
              </c:numCache>
            </c:numRef>
          </c:val>
          <c:extLst>
            <c:ext xmlns:c16="http://schemas.microsoft.com/office/drawing/2014/chart" uri="{C3380CC4-5D6E-409C-BE32-E72D297353CC}">
              <c16:uniqueId val="{00000014-8B48-4095-AE01-94F50AD3FA48}"/>
            </c:ext>
          </c:extLst>
        </c:ser>
        <c:dLbls>
          <c:showLegendKey val="0"/>
          <c:showVal val="0"/>
          <c:showCatName val="0"/>
          <c:showSerName val="0"/>
          <c:showPercent val="0"/>
          <c:showBubbleSize val="0"/>
        </c:dLbls>
        <c:gapWidth val="150"/>
        <c:overlap val="100"/>
        <c:axId val="432791952"/>
        <c:axId val="432792280"/>
      </c:barChart>
      <c:catAx>
        <c:axId val="432791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92280"/>
        <c:crosses val="autoZero"/>
        <c:auto val="1"/>
        <c:lblAlgn val="ctr"/>
        <c:lblOffset val="100"/>
        <c:noMultiLvlLbl val="0"/>
      </c:catAx>
      <c:valAx>
        <c:axId val="432792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9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SPAM® UK</c:v>
                </c:pt>
                <c:pt idx="1">
                  <c:v>SPAM</c:v>
                </c:pt>
              </c:strCache>
            </c:strRef>
          </c:cat>
          <c:val>
            <c:numRef>
              <c:f>Sheet1!$B$2:$B$3</c:f>
              <c:numCache>
                <c:formatCode>General</c:formatCode>
                <c:ptCount val="2"/>
                <c:pt idx="0">
                  <c:v>5543</c:v>
                </c:pt>
                <c:pt idx="1">
                  <c:v>3126</c:v>
                </c:pt>
              </c:numCache>
            </c:numRef>
          </c:val>
          <c:extLst>
            <c:ext xmlns:c16="http://schemas.microsoft.com/office/drawing/2014/chart" uri="{C3380CC4-5D6E-409C-BE32-E72D297353CC}">
              <c16:uniqueId val="{00000000-121C-44C5-8400-D6A904ECBEC9}"/>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SPAM® UK</c:v>
                </c:pt>
                <c:pt idx="1">
                  <c:v>SPAM</c:v>
                </c:pt>
              </c:strCache>
            </c:strRef>
          </c:cat>
          <c:val>
            <c:numRef>
              <c:f>Sheet1!$C$2:$C$3</c:f>
              <c:numCache>
                <c:formatCode>General</c:formatCode>
                <c:ptCount val="2"/>
                <c:pt idx="0">
                  <c:v>629</c:v>
                </c:pt>
                <c:pt idx="1">
                  <c:v>522</c:v>
                </c:pt>
              </c:numCache>
            </c:numRef>
          </c:val>
          <c:extLst>
            <c:ext xmlns:c16="http://schemas.microsoft.com/office/drawing/2014/chart" uri="{C3380CC4-5D6E-409C-BE32-E72D297353CC}">
              <c16:uniqueId val="{00000001-121C-44C5-8400-D6A904ECBEC9}"/>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SPAM® UK</c:v>
                </c:pt>
                <c:pt idx="1">
                  <c:v>SPAM</c:v>
                </c:pt>
              </c:strCache>
            </c:strRef>
          </c:cat>
          <c:val>
            <c:numRef>
              <c:f>Sheet1!$D$2:$D$3</c:f>
              <c:numCache>
                <c:formatCode>General</c:formatCode>
                <c:ptCount val="2"/>
                <c:pt idx="0">
                  <c:v>75</c:v>
                </c:pt>
                <c:pt idx="1">
                  <c:v>119</c:v>
                </c:pt>
              </c:numCache>
            </c:numRef>
          </c:val>
          <c:extLst>
            <c:ext xmlns:c16="http://schemas.microsoft.com/office/drawing/2014/chart" uri="{C3380CC4-5D6E-409C-BE32-E72D297353CC}">
              <c16:uniqueId val="{00000002-121C-44C5-8400-D6A904ECBEC9}"/>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SPAM® UK</c:v>
                </c:pt>
                <c:pt idx="1">
                  <c:v>SPAM</c:v>
                </c:pt>
              </c:strCache>
            </c:strRef>
          </c:cat>
          <c:val>
            <c:numRef>
              <c:f>Sheet1!$E$2:$E$3</c:f>
              <c:numCache>
                <c:formatCode>General</c:formatCode>
                <c:ptCount val="2"/>
                <c:pt idx="0">
                  <c:v>39</c:v>
                </c:pt>
                <c:pt idx="1">
                  <c:v>107</c:v>
                </c:pt>
              </c:numCache>
            </c:numRef>
          </c:val>
          <c:extLst>
            <c:ext xmlns:c16="http://schemas.microsoft.com/office/drawing/2014/chart" uri="{C3380CC4-5D6E-409C-BE32-E72D297353CC}">
              <c16:uniqueId val="{00000003-121C-44C5-8400-D6A904ECBEC9}"/>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SPAM® UK</c:v>
                </c:pt>
                <c:pt idx="1">
                  <c:v>SPAM</c:v>
                </c:pt>
              </c:strCache>
            </c:strRef>
          </c:cat>
          <c:val>
            <c:numRef>
              <c:f>Sheet1!$F$2:$F$3</c:f>
              <c:numCache>
                <c:formatCode>General</c:formatCode>
                <c:ptCount val="2"/>
                <c:pt idx="0">
                  <c:v>4</c:v>
                </c:pt>
                <c:pt idx="1">
                  <c:v>1</c:v>
                </c:pt>
              </c:numCache>
            </c:numRef>
          </c:val>
          <c:extLst>
            <c:ext xmlns:c16="http://schemas.microsoft.com/office/drawing/2014/chart" uri="{C3380CC4-5D6E-409C-BE32-E72D297353CC}">
              <c16:uniqueId val="{00000004-121C-44C5-8400-D6A904ECBEC9}"/>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SPAM® UK</c:v>
                </c:pt>
                <c:pt idx="1">
                  <c:v>SPAM</c:v>
                </c:pt>
              </c:strCache>
            </c:strRef>
          </c:cat>
          <c:val>
            <c:numRef>
              <c:f>Sheet1!$G$2:$G$3</c:f>
              <c:numCache>
                <c:formatCode>General</c:formatCode>
                <c:ptCount val="2"/>
                <c:pt idx="0">
                  <c:v>10</c:v>
                </c:pt>
                <c:pt idx="1">
                  <c:v>0</c:v>
                </c:pt>
              </c:numCache>
            </c:numRef>
          </c:val>
          <c:extLst>
            <c:ext xmlns:c16="http://schemas.microsoft.com/office/drawing/2014/chart" uri="{C3380CC4-5D6E-409C-BE32-E72D297353CC}">
              <c16:uniqueId val="{00000005-121C-44C5-8400-D6A904ECBEC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SPAM® UK</c:v>
                </c:pt>
                <c:pt idx="1">
                  <c:v>SPAM</c:v>
                </c:pt>
              </c:strCache>
            </c:strRef>
          </c:cat>
          <c:val>
            <c:numRef>
              <c:f>Sheet1!$H$2:$H$3</c:f>
              <c:numCache>
                <c:formatCode>General</c:formatCode>
                <c:ptCount val="2"/>
                <c:pt idx="0">
                  <c:v>2382</c:v>
                </c:pt>
                <c:pt idx="1">
                  <c:v>537</c:v>
                </c:pt>
              </c:numCache>
            </c:numRef>
          </c:val>
          <c:extLst>
            <c:ext xmlns:c16="http://schemas.microsoft.com/office/drawing/2014/chart" uri="{C3380CC4-5D6E-409C-BE32-E72D297353CC}">
              <c16:uniqueId val="{00000006-121C-44C5-8400-D6A904ECBEC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SPAM® UK</c:v>
                </c:pt>
                <c:pt idx="1">
                  <c:v>SPAM</c:v>
                </c:pt>
              </c:strCache>
            </c:strRef>
          </c:cat>
          <c:val>
            <c:numRef>
              <c:f>Sheet1!$I$2:$I$3</c:f>
              <c:numCache>
                <c:formatCode>General</c:formatCode>
                <c:ptCount val="2"/>
                <c:pt idx="0">
                  <c:v>657</c:v>
                </c:pt>
                <c:pt idx="1">
                  <c:v>1543</c:v>
                </c:pt>
              </c:numCache>
            </c:numRef>
          </c:val>
          <c:extLst>
            <c:ext xmlns:c16="http://schemas.microsoft.com/office/drawing/2014/chart" uri="{C3380CC4-5D6E-409C-BE32-E72D297353CC}">
              <c16:uniqueId val="{00000007-121C-44C5-8400-D6A904ECBEC9}"/>
            </c:ext>
          </c:extLst>
        </c:ser>
        <c:dLbls>
          <c:showLegendKey val="0"/>
          <c:showVal val="0"/>
          <c:showCatName val="0"/>
          <c:showSerName val="0"/>
          <c:showPercent val="0"/>
          <c:showBubbleSize val="0"/>
        </c:dLbls>
        <c:gapWidth val="150"/>
        <c:overlap val="100"/>
        <c:axId val="432786376"/>
        <c:axId val="432791624"/>
      </c:barChart>
      <c:catAx>
        <c:axId val="43278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91624"/>
        <c:crosses val="autoZero"/>
        <c:auto val="1"/>
        <c:lblAlgn val="ctr"/>
        <c:lblOffset val="100"/>
        <c:noMultiLvlLbl val="0"/>
      </c:catAx>
      <c:valAx>
        <c:axId val="432791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8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19</c:v>
                </c:pt>
                <c:pt idx="1">
                  <c:v>7695</c:v>
                </c:pt>
                <c:pt idx="2">
                  <c:v>19082</c:v>
                </c:pt>
                <c:pt idx="3">
                  <c:v>12403</c:v>
                </c:pt>
                <c:pt idx="4">
                  <c:v>15875</c:v>
                </c:pt>
                <c:pt idx="5">
                  <c:v>13193</c:v>
                </c:pt>
                <c:pt idx="6">
                  <c:v>6147</c:v>
                </c:pt>
              </c:numCache>
            </c:numRef>
          </c:val>
          <c:extLst>
            <c:ext xmlns:c16="http://schemas.microsoft.com/office/drawing/2014/chart" uri="{C3380CC4-5D6E-409C-BE32-E72D297353CC}">
              <c16:uniqueId val="{00000000-B004-4C74-942C-350EED0365B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c:v>
                </c:pt>
                <c:pt idx="1">
                  <c:v>6299</c:v>
                </c:pt>
                <c:pt idx="2">
                  <c:v>13421</c:v>
                </c:pt>
                <c:pt idx="3">
                  <c:v>11899</c:v>
                </c:pt>
                <c:pt idx="4">
                  <c:v>15904</c:v>
                </c:pt>
                <c:pt idx="5">
                  <c:v>15624</c:v>
                </c:pt>
                <c:pt idx="6">
                  <c:v>8574</c:v>
                </c:pt>
              </c:numCache>
            </c:numRef>
          </c:val>
          <c:extLst>
            <c:ext xmlns:c16="http://schemas.microsoft.com/office/drawing/2014/chart" uri="{C3380CC4-5D6E-409C-BE32-E72D297353CC}">
              <c16:uniqueId val="{00000001-B004-4C74-942C-350EED0365B6}"/>
            </c:ext>
          </c:extLst>
        </c:ser>
        <c:dLbls>
          <c:showLegendKey val="0"/>
          <c:showVal val="0"/>
          <c:showCatName val="0"/>
          <c:showSerName val="0"/>
          <c:showPercent val="0"/>
          <c:showBubbleSize val="0"/>
        </c:dLbls>
        <c:gapWidth val="219"/>
        <c:overlap val="-27"/>
        <c:axId val="432784736"/>
        <c:axId val="432807040"/>
      </c:barChart>
      <c:catAx>
        <c:axId val="43278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807040"/>
        <c:crosses val="autoZero"/>
        <c:auto val="1"/>
        <c:lblAlgn val="ctr"/>
        <c:lblOffset val="100"/>
        <c:noMultiLvlLbl val="0"/>
      </c:catAx>
      <c:valAx>
        <c:axId val="43280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8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45-54</c:v>
                </c:pt>
                <c:pt idx="1">
                  <c:v>25-34</c:v>
                </c:pt>
                <c:pt idx="2">
                  <c:v>18-24</c:v>
                </c:pt>
                <c:pt idx="3">
                  <c:v>55-64</c:v>
                </c:pt>
                <c:pt idx="4">
                  <c:v>35-44</c:v>
                </c:pt>
                <c:pt idx="5">
                  <c:v>65+</c:v>
                </c:pt>
                <c:pt idx="6">
                  <c:v>13-17</c:v>
                </c:pt>
              </c:strCache>
            </c:strRef>
          </c:cat>
          <c:val>
            <c:numRef>
              <c:f>Sheet1!$A$2:$G$2</c:f>
              <c:numCache>
                <c:formatCode>General</c:formatCode>
                <c:ptCount val="7"/>
                <c:pt idx="0">
                  <c:v>31953</c:v>
                </c:pt>
                <c:pt idx="1">
                  <c:v>32669</c:v>
                </c:pt>
                <c:pt idx="2">
                  <c:v>14068</c:v>
                </c:pt>
                <c:pt idx="3">
                  <c:v>29075</c:v>
                </c:pt>
                <c:pt idx="4">
                  <c:v>24472</c:v>
                </c:pt>
                <c:pt idx="5">
                  <c:v>14884</c:v>
                </c:pt>
                <c:pt idx="6">
                  <c:v>42</c:v>
                </c:pt>
              </c:numCache>
            </c:numRef>
          </c:val>
          <c:extLst>
            <c:ext xmlns:c16="http://schemas.microsoft.com/office/drawing/2014/chart" uri="{C3380CC4-5D6E-409C-BE32-E72D297353CC}">
              <c16:uniqueId val="{00000000-AC1F-42FA-A658-6565CAB9BC9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Average Engagement Rate</c:v>
                </c:pt>
              </c:strCache>
            </c:strRef>
          </c:tx>
          <c:spPr>
            <a:solidFill>
              <a:schemeClr val="accent1"/>
            </a:solidFill>
            <a:ln>
              <a:noFill/>
            </a:ln>
            <a:effectLst/>
          </c:spPr>
          <c:invertIfNegative val="0"/>
          <c:cat>
            <c:strRef>
              <c:f>Sheet1!$A$2:$A$3</c:f>
              <c:strCache>
                <c:ptCount val="2"/>
                <c:pt idx="0">
                  <c:v>Current Quarter</c:v>
                </c:pt>
                <c:pt idx="1">
                  <c:v>Previous Quarter</c:v>
                </c:pt>
              </c:strCache>
            </c:strRef>
          </c:cat>
          <c:val>
            <c:numRef>
              <c:f>Sheet1!$B$2:$B$3</c:f>
              <c:numCache>
                <c:formatCode>General</c:formatCode>
                <c:ptCount val="2"/>
                <c:pt idx="0">
                  <c:v>0.103854611596958</c:v>
                </c:pt>
                <c:pt idx="1">
                  <c:v>9.5556307836419399E-2</c:v>
                </c:pt>
              </c:numCache>
            </c:numRef>
          </c:val>
          <c:extLst>
            <c:ext xmlns:c16="http://schemas.microsoft.com/office/drawing/2014/chart" uri="{C3380CC4-5D6E-409C-BE32-E72D297353CC}">
              <c16:uniqueId val="{00000000-77CE-43BC-B1FF-02535EA8E140}"/>
            </c:ext>
          </c:extLst>
        </c:ser>
        <c:dLbls>
          <c:showLegendKey val="0"/>
          <c:showVal val="0"/>
          <c:showCatName val="0"/>
          <c:showSerName val="0"/>
          <c:showPercent val="0"/>
          <c:showBubbleSize val="0"/>
        </c:dLbls>
        <c:gapWidth val="182"/>
        <c:axId val="260246488"/>
        <c:axId val="260251080"/>
      </c:barChart>
      <c:catAx>
        <c:axId val="260246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251080"/>
        <c:crosses val="autoZero"/>
        <c:auto val="1"/>
        <c:lblAlgn val="ctr"/>
        <c:lblOffset val="100"/>
        <c:noMultiLvlLbl val="0"/>
      </c:catAx>
      <c:valAx>
        <c:axId val="2602510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24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Impressions</c:v>
                </c:pt>
              </c:strCache>
            </c:strRef>
          </c:tx>
          <c:spPr>
            <a:solidFill>
              <a:schemeClr val="accent1"/>
            </a:solidFill>
            <a:ln>
              <a:noFill/>
            </a:ln>
            <a:effectLst/>
          </c:spPr>
          <c:invertIfNegative val="0"/>
          <c:cat>
            <c:strRef>
              <c:f>Sheet1!$A$2:$A$3</c:f>
              <c:strCache>
                <c:ptCount val="2"/>
                <c:pt idx="0">
                  <c:v>Current Quarter</c:v>
                </c:pt>
                <c:pt idx="1">
                  <c:v>Previous Year Quarter</c:v>
                </c:pt>
              </c:strCache>
            </c:strRef>
          </c:cat>
          <c:val>
            <c:numRef>
              <c:f>Sheet1!$B$2:$B$3</c:f>
              <c:numCache>
                <c:formatCode>General</c:formatCode>
                <c:ptCount val="2"/>
                <c:pt idx="0">
                  <c:v>13332747</c:v>
                </c:pt>
                <c:pt idx="1">
                  <c:v>4755231</c:v>
                </c:pt>
              </c:numCache>
            </c:numRef>
          </c:val>
          <c:extLst>
            <c:ext xmlns:c16="http://schemas.microsoft.com/office/drawing/2014/chart" uri="{C3380CC4-5D6E-409C-BE32-E72D297353CC}">
              <c16:uniqueId val="{00000000-C75D-415A-A7DE-0B46003DFC0F}"/>
            </c:ext>
          </c:extLst>
        </c:ser>
        <c:dLbls>
          <c:showLegendKey val="0"/>
          <c:showVal val="0"/>
          <c:showCatName val="0"/>
          <c:showSerName val="0"/>
          <c:showPercent val="0"/>
          <c:showBubbleSize val="0"/>
        </c:dLbls>
        <c:gapWidth val="182"/>
        <c:axId val="260249112"/>
        <c:axId val="260250424"/>
      </c:barChart>
      <c:catAx>
        <c:axId val="260249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250424"/>
        <c:crosses val="autoZero"/>
        <c:auto val="1"/>
        <c:lblAlgn val="ctr"/>
        <c:lblOffset val="100"/>
        <c:noMultiLvlLbl val="0"/>
      </c:catAx>
      <c:valAx>
        <c:axId val="2602504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24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276.25</c:v>
                </c:pt>
                <c:pt idx="1">
                  <c:v>80.5</c:v>
                </c:pt>
                <c:pt idx="2">
                  <c:v>57</c:v>
                </c:pt>
                <c:pt idx="3">
                  <c:v>113</c:v>
                </c:pt>
                <c:pt idx="4">
                  <c:v>113.666666666667</c:v>
                </c:pt>
                <c:pt idx="5">
                  <c:v>89.6666666666667</c:v>
                </c:pt>
                <c:pt idx="6">
                  <c:v>68.5</c:v>
                </c:pt>
              </c:numCache>
            </c:numRef>
          </c:val>
          <c:extLst>
            <c:ext xmlns:c16="http://schemas.microsoft.com/office/drawing/2014/chart" uri="{C3380CC4-5D6E-409C-BE32-E72D297353CC}">
              <c16:uniqueId val="{00000000-D8E5-45C1-9467-723F2AE6421D}"/>
            </c:ext>
          </c:extLst>
        </c:ser>
        <c:dLbls>
          <c:showLegendKey val="0"/>
          <c:showVal val="0"/>
          <c:showCatName val="0"/>
          <c:showSerName val="0"/>
          <c:showPercent val="0"/>
          <c:showBubbleSize val="0"/>
        </c:dLbls>
        <c:gapWidth val="219"/>
        <c:overlap val="-27"/>
        <c:axId val="432802448"/>
        <c:axId val="432803760"/>
      </c:barChart>
      <c:catAx>
        <c:axId val="43280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803760"/>
        <c:crosses val="autoZero"/>
        <c:auto val="1"/>
        <c:lblAlgn val="ctr"/>
        <c:lblOffset val="100"/>
        <c:noMultiLvlLbl val="0"/>
      </c:catAx>
      <c:valAx>
        <c:axId val="43280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80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52</c:v>
                </c:pt>
                <c:pt idx="1">
                  <c:v>0</c:v>
                </c:pt>
                <c:pt idx="2">
                  <c:v>0</c:v>
                </c:pt>
                <c:pt idx="3">
                  <c:v>0</c:v>
                </c:pt>
                <c:pt idx="4">
                  <c:v>0</c:v>
                </c:pt>
                <c:pt idx="5">
                  <c:v>140</c:v>
                </c:pt>
                <c:pt idx="6">
                  <c:v>0</c:v>
                </c:pt>
                <c:pt idx="7">
                  <c:v>0</c:v>
                </c:pt>
                <c:pt idx="8">
                  <c:v>0</c:v>
                </c:pt>
                <c:pt idx="9">
                  <c:v>0</c:v>
                </c:pt>
                <c:pt idx="10">
                  <c:v>0</c:v>
                </c:pt>
                <c:pt idx="11">
                  <c:v>0</c:v>
                </c:pt>
                <c:pt idx="12">
                  <c:v>0</c:v>
                </c:pt>
                <c:pt idx="13">
                  <c:v>132</c:v>
                </c:pt>
                <c:pt idx="14">
                  <c:v>0</c:v>
                </c:pt>
                <c:pt idx="15">
                  <c:v>0</c:v>
                </c:pt>
                <c:pt idx="16">
                  <c:v>0</c:v>
                </c:pt>
                <c:pt idx="17">
                  <c:v>0</c:v>
                </c:pt>
                <c:pt idx="18">
                  <c:v>0</c:v>
                </c:pt>
                <c:pt idx="19">
                  <c:v>0</c:v>
                </c:pt>
                <c:pt idx="20">
                  <c:v>0</c:v>
                </c:pt>
                <c:pt idx="21">
                  <c:v>0</c:v>
                </c:pt>
                <c:pt idx="22">
                  <c:v>0</c:v>
                </c:pt>
                <c:pt idx="23">
                  <c:v>0</c:v>
                </c:pt>
                <c:pt idx="24">
                  <c:v>0</c:v>
                </c:pt>
                <c:pt idx="25">
                  <c:v>0</c:v>
                </c:pt>
                <c:pt idx="26">
                  <c:v>0</c:v>
                </c:pt>
                <c:pt idx="27">
                  <c:v>87</c:v>
                </c:pt>
                <c:pt idx="28">
                  <c:v>0</c:v>
                </c:pt>
                <c:pt idx="29">
                  <c:v>0</c:v>
                </c:pt>
                <c:pt idx="30">
                  <c:v>0</c:v>
                </c:pt>
                <c:pt idx="31">
                  <c:v>0</c:v>
                </c:pt>
                <c:pt idx="32">
                  <c:v>72</c:v>
                </c:pt>
                <c:pt idx="33">
                  <c:v>0</c:v>
                </c:pt>
                <c:pt idx="34">
                  <c:v>0</c:v>
                </c:pt>
                <c:pt idx="35">
                  <c:v>0</c:v>
                </c:pt>
                <c:pt idx="36">
                  <c:v>77</c:v>
                </c:pt>
                <c:pt idx="37">
                  <c:v>0</c:v>
                </c:pt>
                <c:pt idx="38">
                  <c:v>0</c:v>
                </c:pt>
                <c:pt idx="39">
                  <c:v>19</c:v>
                </c:pt>
                <c:pt idx="40">
                  <c:v>0</c:v>
                </c:pt>
                <c:pt idx="41">
                  <c:v>0</c:v>
                </c:pt>
                <c:pt idx="42">
                  <c:v>0</c:v>
                </c:pt>
                <c:pt idx="43">
                  <c:v>0</c:v>
                </c:pt>
                <c:pt idx="44">
                  <c:v>73</c:v>
                </c:pt>
                <c:pt idx="45">
                  <c:v>0</c:v>
                </c:pt>
                <c:pt idx="46">
                  <c:v>0</c:v>
                </c:pt>
                <c:pt idx="47">
                  <c:v>0</c:v>
                </c:pt>
                <c:pt idx="48">
                  <c:v>0</c:v>
                </c:pt>
                <c:pt idx="49">
                  <c:v>0</c:v>
                </c:pt>
                <c:pt idx="50">
                  <c:v>0</c:v>
                </c:pt>
                <c:pt idx="51">
                  <c:v>0</c:v>
                </c:pt>
                <c:pt idx="52">
                  <c:v>0</c:v>
                </c:pt>
                <c:pt idx="53">
                  <c:v>0</c:v>
                </c:pt>
                <c:pt idx="54">
                  <c:v>0</c:v>
                </c:pt>
                <c:pt idx="55">
                  <c:v>107</c:v>
                </c:pt>
                <c:pt idx="56">
                  <c:v>0</c:v>
                </c:pt>
                <c:pt idx="57">
                  <c:v>0</c:v>
                </c:pt>
                <c:pt idx="58">
                  <c:v>43</c:v>
                </c:pt>
                <c:pt idx="59">
                  <c:v>0</c:v>
                </c:pt>
                <c:pt idx="60">
                  <c:v>0</c:v>
                </c:pt>
                <c:pt idx="61">
                  <c:v>107</c:v>
                </c:pt>
                <c:pt idx="62">
                  <c:v>0</c:v>
                </c:pt>
                <c:pt idx="63">
                  <c:v>0</c:v>
                </c:pt>
                <c:pt idx="64">
                  <c:v>0</c:v>
                </c:pt>
                <c:pt idx="65">
                  <c:v>481</c:v>
                </c:pt>
                <c:pt idx="66">
                  <c:v>70</c:v>
                </c:pt>
                <c:pt idx="67">
                  <c:v>73</c:v>
                </c:pt>
                <c:pt idx="68">
                  <c:v>96</c:v>
                </c:pt>
                <c:pt idx="69">
                  <c:v>0</c:v>
                </c:pt>
                <c:pt idx="70">
                  <c:v>110</c:v>
                </c:pt>
                <c:pt idx="71">
                  <c:v>58</c:v>
                </c:pt>
                <c:pt idx="72">
                  <c:v>0</c:v>
                </c:pt>
                <c:pt idx="73">
                  <c:v>0</c:v>
                </c:pt>
                <c:pt idx="74">
                  <c:v>0</c:v>
                </c:pt>
                <c:pt idx="75">
                  <c:v>101</c:v>
                </c:pt>
                <c:pt idx="76">
                  <c:v>0</c:v>
                </c:pt>
                <c:pt idx="77">
                  <c:v>0</c:v>
                </c:pt>
                <c:pt idx="78">
                  <c:v>0</c:v>
                </c:pt>
                <c:pt idx="79">
                  <c:v>0</c:v>
                </c:pt>
                <c:pt idx="80">
                  <c:v>81</c:v>
                </c:pt>
                <c:pt idx="81">
                  <c:v>0</c:v>
                </c:pt>
                <c:pt idx="82">
                  <c:v>0</c:v>
                </c:pt>
                <c:pt idx="83">
                  <c:v>0</c:v>
                </c:pt>
                <c:pt idx="84">
                  <c:v>100</c:v>
                </c:pt>
                <c:pt idx="85">
                  <c:v>0</c:v>
                </c:pt>
                <c:pt idx="86">
                  <c:v>0</c:v>
                </c:pt>
                <c:pt idx="87">
                  <c:v>0</c:v>
                </c:pt>
                <c:pt idx="88">
                  <c:v>0</c:v>
                </c:pt>
                <c:pt idx="89">
                  <c:v>0</c:v>
                </c:pt>
              </c:numCache>
            </c:numRef>
          </c:val>
          <c:smooth val="0"/>
          <c:extLst>
            <c:ext xmlns:c16="http://schemas.microsoft.com/office/drawing/2014/chart" uri="{C3380CC4-5D6E-409C-BE32-E72D297353CC}">
              <c16:uniqueId val="{00000000-8B24-4766-BBFF-BC9362FCAA55}"/>
            </c:ext>
          </c:extLst>
        </c:ser>
        <c:dLbls>
          <c:showLegendKey val="0"/>
          <c:showVal val="0"/>
          <c:showCatName val="0"/>
          <c:showSerName val="0"/>
          <c:showPercent val="0"/>
          <c:showBubbleSize val="0"/>
        </c:dLbls>
        <c:smooth val="0"/>
        <c:axId val="270278776"/>
        <c:axId val="270273856"/>
      </c:lineChart>
      <c:dateAx>
        <c:axId val="27027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73856"/>
        <c:crosses val="autoZero"/>
        <c:auto val="1"/>
        <c:lblOffset val="100"/>
        <c:baseTimeUnit val="days"/>
      </c:dateAx>
      <c:valAx>
        <c:axId val="27027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7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4120</c:v>
                </c:pt>
                <c:pt idx="1">
                  <c:v>4118</c:v>
                </c:pt>
                <c:pt idx="2">
                  <c:v>4116</c:v>
                </c:pt>
                <c:pt idx="3">
                  <c:v>4117</c:v>
                </c:pt>
                <c:pt idx="4">
                  <c:v>4115</c:v>
                </c:pt>
                <c:pt idx="5">
                  <c:v>4118</c:v>
                </c:pt>
                <c:pt idx="6">
                  <c:v>4115</c:v>
                </c:pt>
                <c:pt idx="7">
                  <c:v>4116</c:v>
                </c:pt>
                <c:pt idx="8">
                  <c:v>4114</c:v>
                </c:pt>
                <c:pt idx="9">
                  <c:v>4116</c:v>
                </c:pt>
                <c:pt idx="10">
                  <c:v>4117</c:v>
                </c:pt>
                <c:pt idx="11">
                  <c:v>4118</c:v>
                </c:pt>
                <c:pt idx="12">
                  <c:v>4120</c:v>
                </c:pt>
                <c:pt idx="13">
                  <c:v>4118</c:v>
                </c:pt>
                <c:pt idx="14">
                  <c:v>4118</c:v>
                </c:pt>
                <c:pt idx="15">
                  <c:v>4117</c:v>
                </c:pt>
                <c:pt idx="16">
                  <c:v>4113</c:v>
                </c:pt>
                <c:pt idx="17">
                  <c:v>4116</c:v>
                </c:pt>
                <c:pt idx="18">
                  <c:v>4118</c:v>
                </c:pt>
                <c:pt idx="19">
                  <c:v>4118</c:v>
                </c:pt>
                <c:pt idx="20">
                  <c:v>4117</c:v>
                </c:pt>
                <c:pt idx="21">
                  <c:v>4117</c:v>
                </c:pt>
                <c:pt idx="22">
                  <c:v>4117</c:v>
                </c:pt>
                <c:pt idx="23">
                  <c:v>4118</c:v>
                </c:pt>
                <c:pt idx="24">
                  <c:v>4118</c:v>
                </c:pt>
                <c:pt idx="25">
                  <c:v>4120</c:v>
                </c:pt>
                <c:pt idx="26">
                  <c:v>4119</c:v>
                </c:pt>
                <c:pt idx="27">
                  <c:v>4124</c:v>
                </c:pt>
                <c:pt idx="28">
                  <c:v>4129</c:v>
                </c:pt>
                <c:pt idx="29">
                  <c:v>4126</c:v>
                </c:pt>
                <c:pt idx="30">
                  <c:v>4123</c:v>
                </c:pt>
                <c:pt idx="31">
                  <c:v>4123</c:v>
                </c:pt>
                <c:pt idx="32">
                  <c:v>4119</c:v>
                </c:pt>
                <c:pt idx="33">
                  <c:v>4121</c:v>
                </c:pt>
                <c:pt idx="34">
                  <c:v>4122</c:v>
                </c:pt>
                <c:pt idx="35">
                  <c:v>4120</c:v>
                </c:pt>
                <c:pt idx="36">
                  <c:v>4117</c:v>
                </c:pt>
                <c:pt idx="37">
                  <c:v>4116</c:v>
                </c:pt>
                <c:pt idx="38">
                  <c:v>4116</c:v>
                </c:pt>
                <c:pt idx="39">
                  <c:v>4112</c:v>
                </c:pt>
                <c:pt idx="40">
                  <c:v>4114</c:v>
                </c:pt>
                <c:pt idx="41">
                  <c:v>4115</c:v>
                </c:pt>
                <c:pt idx="42">
                  <c:v>4115</c:v>
                </c:pt>
                <c:pt idx="43">
                  <c:v>4115</c:v>
                </c:pt>
                <c:pt idx="44">
                  <c:v>4113</c:v>
                </c:pt>
                <c:pt idx="45">
                  <c:v>4109</c:v>
                </c:pt>
                <c:pt idx="46">
                  <c:v>4106</c:v>
                </c:pt>
                <c:pt idx="47">
                  <c:v>4108</c:v>
                </c:pt>
                <c:pt idx="48">
                  <c:v>4106</c:v>
                </c:pt>
                <c:pt idx="49">
                  <c:v>4106</c:v>
                </c:pt>
                <c:pt idx="50">
                  <c:v>4104</c:v>
                </c:pt>
                <c:pt idx="51">
                  <c:v>4103</c:v>
                </c:pt>
                <c:pt idx="52">
                  <c:v>4103</c:v>
                </c:pt>
                <c:pt idx="53">
                  <c:v>4102</c:v>
                </c:pt>
                <c:pt idx="54">
                  <c:v>4102</c:v>
                </c:pt>
                <c:pt idx="55">
                  <c:v>4099</c:v>
                </c:pt>
                <c:pt idx="56">
                  <c:v>4101</c:v>
                </c:pt>
                <c:pt idx="57">
                  <c:v>4101</c:v>
                </c:pt>
                <c:pt idx="58">
                  <c:v>4099</c:v>
                </c:pt>
                <c:pt idx="59">
                  <c:v>4100</c:v>
                </c:pt>
                <c:pt idx="60">
                  <c:v>4099</c:v>
                </c:pt>
                <c:pt idx="61">
                  <c:v>4099</c:v>
                </c:pt>
                <c:pt idx="62">
                  <c:v>4101</c:v>
                </c:pt>
                <c:pt idx="63">
                  <c:v>4102</c:v>
                </c:pt>
                <c:pt idx="64">
                  <c:v>4101</c:v>
                </c:pt>
                <c:pt idx="65">
                  <c:v>4118</c:v>
                </c:pt>
                <c:pt idx="66">
                  <c:v>4131</c:v>
                </c:pt>
                <c:pt idx="67">
                  <c:v>4136</c:v>
                </c:pt>
                <c:pt idx="68">
                  <c:v>4140</c:v>
                </c:pt>
                <c:pt idx="69">
                  <c:v>4143</c:v>
                </c:pt>
                <c:pt idx="70">
                  <c:v>4146</c:v>
                </c:pt>
                <c:pt idx="71">
                  <c:v>4153</c:v>
                </c:pt>
                <c:pt idx="72">
                  <c:v>4152</c:v>
                </c:pt>
                <c:pt idx="73">
                  <c:v>4149</c:v>
                </c:pt>
                <c:pt idx="74">
                  <c:v>4151</c:v>
                </c:pt>
                <c:pt idx="75">
                  <c:v>4151</c:v>
                </c:pt>
                <c:pt idx="76">
                  <c:v>4151</c:v>
                </c:pt>
                <c:pt idx="77">
                  <c:v>4156</c:v>
                </c:pt>
                <c:pt idx="78">
                  <c:v>4159</c:v>
                </c:pt>
                <c:pt idx="79">
                  <c:v>4162</c:v>
                </c:pt>
                <c:pt idx="80">
                  <c:v>4164</c:v>
                </c:pt>
                <c:pt idx="81">
                  <c:v>4166</c:v>
                </c:pt>
                <c:pt idx="82">
                  <c:v>4167</c:v>
                </c:pt>
                <c:pt idx="83">
                  <c:v>4168</c:v>
                </c:pt>
                <c:pt idx="84">
                  <c:v>4170</c:v>
                </c:pt>
                <c:pt idx="85">
                  <c:v>4170</c:v>
                </c:pt>
                <c:pt idx="86">
                  <c:v>4172</c:v>
                </c:pt>
                <c:pt idx="87">
                  <c:v>4171</c:v>
                </c:pt>
                <c:pt idx="88">
                  <c:v>4173</c:v>
                </c:pt>
                <c:pt idx="89">
                  <c:v>4180</c:v>
                </c:pt>
              </c:numCache>
            </c:numRef>
          </c:val>
          <c:smooth val="0"/>
          <c:extLst>
            <c:ext xmlns:c16="http://schemas.microsoft.com/office/drawing/2014/chart" uri="{C3380CC4-5D6E-409C-BE32-E72D297353CC}">
              <c16:uniqueId val="{00000000-91CC-4763-998F-B8911FA0511A}"/>
            </c:ext>
          </c:extLst>
        </c:ser>
        <c:dLbls>
          <c:showLegendKey val="0"/>
          <c:showVal val="0"/>
          <c:showCatName val="0"/>
          <c:showSerName val="0"/>
          <c:showPercent val="0"/>
          <c:showBubbleSize val="0"/>
        </c:dLbls>
        <c:smooth val="0"/>
        <c:axId val="270277792"/>
        <c:axId val="270278448"/>
      </c:lineChart>
      <c:dateAx>
        <c:axId val="27027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78448"/>
        <c:crosses val="autoZero"/>
        <c:auto val="1"/>
        <c:lblOffset val="100"/>
        <c:baseTimeUnit val="days"/>
      </c:dateAx>
      <c:valAx>
        <c:axId val="27027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7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689</c:v>
                </c:pt>
                <c:pt idx="1">
                  <c:v>167</c:v>
                </c:pt>
                <c:pt idx="2">
                  <c:v>43</c:v>
                </c:pt>
                <c:pt idx="3">
                  <c:v>32</c:v>
                </c:pt>
                <c:pt idx="4">
                  <c:v>13</c:v>
                </c:pt>
                <c:pt idx="5">
                  <c:v>1679</c:v>
                </c:pt>
                <c:pt idx="6">
                  <c:v>534</c:v>
                </c:pt>
                <c:pt idx="7">
                  <c:v>463</c:v>
                </c:pt>
                <c:pt idx="8">
                  <c:v>484</c:v>
                </c:pt>
                <c:pt idx="9">
                  <c:v>607</c:v>
                </c:pt>
                <c:pt idx="10">
                  <c:v>30</c:v>
                </c:pt>
                <c:pt idx="11">
                  <c:v>25</c:v>
                </c:pt>
                <c:pt idx="12">
                  <c:v>20</c:v>
                </c:pt>
                <c:pt idx="13">
                  <c:v>1225</c:v>
                </c:pt>
                <c:pt idx="14">
                  <c:v>734</c:v>
                </c:pt>
                <c:pt idx="15">
                  <c:v>743</c:v>
                </c:pt>
                <c:pt idx="16">
                  <c:v>406</c:v>
                </c:pt>
                <c:pt idx="17">
                  <c:v>35</c:v>
                </c:pt>
                <c:pt idx="18">
                  <c:v>13</c:v>
                </c:pt>
                <c:pt idx="19">
                  <c:v>251</c:v>
                </c:pt>
                <c:pt idx="20">
                  <c:v>83</c:v>
                </c:pt>
                <c:pt idx="21">
                  <c:v>73</c:v>
                </c:pt>
                <c:pt idx="22">
                  <c:v>10</c:v>
                </c:pt>
                <c:pt idx="23">
                  <c:v>24</c:v>
                </c:pt>
                <c:pt idx="24">
                  <c:v>18</c:v>
                </c:pt>
                <c:pt idx="25">
                  <c:v>9</c:v>
                </c:pt>
                <c:pt idx="26">
                  <c:v>11</c:v>
                </c:pt>
                <c:pt idx="27">
                  <c:v>1641</c:v>
                </c:pt>
                <c:pt idx="28">
                  <c:v>255</c:v>
                </c:pt>
                <c:pt idx="29">
                  <c:v>74</c:v>
                </c:pt>
                <c:pt idx="30">
                  <c:v>215</c:v>
                </c:pt>
                <c:pt idx="31">
                  <c:v>14</c:v>
                </c:pt>
                <c:pt idx="32">
                  <c:v>1161</c:v>
                </c:pt>
                <c:pt idx="33">
                  <c:v>583</c:v>
                </c:pt>
                <c:pt idx="34">
                  <c:v>307</c:v>
                </c:pt>
                <c:pt idx="35">
                  <c:v>341</c:v>
                </c:pt>
                <c:pt idx="36">
                  <c:v>1152</c:v>
                </c:pt>
                <c:pt idx="37">
                  <c:v>183</c:v>
                </c:pt>
                <c:pt idx="38">
                  <c:v>62</c:v>
                </c:pt>
                <c:pt idx="39">
                  <c:v>711</c:v>
                </c:pt>
                <c:pt idx="40">
                  <c:v>400</c:v>
                </c:pt>
                <c:pt idx="41">
                  <c:v>271</c:v>
                </c:pt>
                <c:pt idx="42">
                  <c:v>301</c:v>
                </c:pt>
                <c:pt idx="43">
                  <c:v>28</c:v>
                </c:pt>
                <c:pt idx="44">
                  <c:v>1242</c:v>
                </c:pt>
                <c:pt idx="45">
                  <c:v>244</c:v>
                </c:pt>
                <c:pt idx="46">
                  <c:v>52</c:v>
                </c:pt>
                <c:pt idx="47">
                  <c:v>10</c:v>
                </c:pt>
                <c:pt idx="48">
                  <c:v>18</c:v>
                </c:pt>
                <c:pt idx="49">
                  <c:v>9</c:v>
                </c:pt>
                <c:pt idx="50">
                  <c:v>11</c:v>
                </c:pt>
                <c:pt idx="51">
                  <c:v>10</c:v>
                </c:pt>
                <c:pt idx="52">
                  <c:v>9</c:v>
                </c:pt>
                <c:pt idx="53">
                  <c:v>13</c:v>
                </c:pt>
                <c:pt idx="54">
                  <c:v>14</c:v>
                </c:pt>
                <c:pt idx="55">
                  <c:v>1297</c:v>
                </c:pt>
                <c:pt idx="56">
                  <c:v>474</c:v>
                </c:pt>
                <c:pt idx="57">
                  <c:v>377</c:v>
                </c:pt>
                <c:pt idx="58">
                  <c:v>826</c:v>
                </c:pt>
                <c:pt idx="59">
                  <c:v>110</c:v>
                </c:pt>
                <c:pt idx="60">
                  <c:v>18957</c:v>
                </c:pt>
                <c:pt idx="61">
                  <c:v>58961</c:v>
                </c:pt>
                <c:pt idx="62">
                  <c:v>41943</c:v>
                </c:pt>
                <c:pt idx="63">
                  <c:v>49365</c:v>
                </c:pt>
                <c:pt idx="64">
                  <c:v>45125</c:v>
                </c:pt>
                <c:pt idx="65">
                  <c:v>39894</c:v>
                </c:pt>
                <c:pt idx="66">
                  <c:v>126850</c:v>
                </c:pt>
                <c:pt idx="67">
                  <c:v>40974</c:v>
                </c:pt>
                <c:pt idx="68">
                  <c:v>32537</c:v>
                </c:pt>
                <c:pt idx="69">
                  <c:v>48697</c:v>
                </c:pt>
                <c:pt idx="70">
                  <c:v>57299</c:v>
                </c:pt>
                <c:pt idx="71">
                  <c:v>59964</c:v>
                </c:pt>
                <c:pt idx="72">
                  <c:v>45961</c:v>
                </c:pt>
                <c:pt idx="73">
                  <c:v>61774</c:v>
                </c:pt>
                <c:pt idx="74">
                  <c:v>56488</c:v>
                </c:pt>
                <c:pt idx="75">
                  <c:v>43900</c:v>
                </c:pt>
                <c:pt idx="76">
                  <c:v>53920</c:v>
                </c:pt>
                <c:pt idx="77">
                  <c:v>67765</c:v>
                </c:pt>
                <c:pt idx="78">
                  <c:v>65517</c:v>
                </c:pt>
                <c:pt idx="79">
                  <c:v>39190</c:v>
                </c:pt>
                <c:pt idx="80">
                  <c:v>44370</c:v>
                </c:pt>
                <c:pt idx="81">
                  <c:v>40648</c:v>
                </c:pt>
                <c:pt idx="82">
                  <c:v>41626</c:v>
                </c:pt>
                <c:pt idx="83">
                  <c:v>59816</c:v>
                </c:pt>
                <c:pt idx="84">
                  <c:v>64671</c:v>
                </c:pt>
                <c:pt idx="85">
                  <c:v>44396</c:v>
                </c:pt>
                <c:pt idx="86">
                  <c:v>28479</c:v>
                </c:pt>
                <c:pt idx="87">
                  <c:v>58409</c:v>
                </c:pt>
                <c:pt idx="88">
                  <c:v>51511</c:v>
                </c:pt>
                <c:pt idx="89">
                  <c:v>53429</c:v>
                </c:pt>
              </c:numCache>
            </c:numRef>
          </c:val>
          <c:smooth val="0"/>
          <c:extLst>
            <c:ext xmlns:c16="http://schemas.microsoft.com/office/drawing/2014/chart" uri="{C3380CC4-5D6E-409C-BE32-E72D297353CC}">
              <c16:uniqueId val="{00000000-7ED0-49DD-AA0E-E8BE936AFF31}"/>
            </c:ext>
          </c:extLst>
        </c:ser>
        <c:dLbls>
          <c:showLegendKey val="0"/>
          <c:showVal val="0"/>
          <c:showCatName val="0"/>
          <c:showSerName val="0"/>
          <c:showPercent val="0"/>
          <c:showBubbleSize val="0"/>
        </c:dLbls>
        <c:smooth val="0"/>
        <c:axId val="270291896"/>
        <c:axId val="270285992"/>
      </c:lineChart>
      <c:dateAx>
        <c:axId val="27029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85992"/>
        <c:crosses val="autoZero"/>
        <c:auto val="1"/>
        <c:lblOffset val="100"/>
        <c:baseTimeUnit val="days"/>
      </c:dateAx>
      <c:valAx>
        <c:axId val="27028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9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49</c:v>
                </c:pt>
                <c:pt idx="1">
                  <c:v>0</c:v>
                </c:pt>
                <c:pt idx="2">
                  <c:v>0</c:v>
                </c:pt>
                <c:pt idx="3">
                  <c:v>0</c:v>
                </c:pt>
                <c:pt idx="4">
                  <c:v>0</c:v>
                </c:pt>
                <c:pt idx="5">
                  <c:v>133</c:v>
                </c:pt>
                <c:pt idx="6">
                  <c:v>0</c:v>
                </c:pt>
                <c:pt idx="7">
                  <c:v>0</c:v>
                </c:pt>
                <c:pt idx="8">
                  <c:v>0</c:v>
                </c:pt>
                <c:pt idx="9">
                  <c:v>0</c:v>
                </c:pt>
                <c:pt idx="10">
                  <c:v>0</c:v>
                </c:pt>
                <c:pt idx="11">
                  <c:v>0</c:v>
                </c:pt>
                <c:pt idx="12">
                  <c:v>0</c:v>
                </c:pt>
                <c:pt idx="13">
                  <c:v>114</c:v>
                </c:pt>
                <c:pt idx="14">
                  <c:v>0</c:v>
                </c:pt>
                <c:pt idx="15">
                  <c:v>0</c:v>
                </c:pt>
                <c:pt idx="16">
                  <c:v>0</c:v>
                </c:pt>
                <c:pt idx="17">
                  <c:v>0</c:v>
                </c:pt>
                <c:pt idx="18">
                  <c:v>0</c:v>
                </c:pt>
                <c:pt idx="19">
                  <c:v>0</c:v>
                </c:pt>
                <c:pt idx="20">
                  <c:v>0</c:v>
                </c:pt>
                <c:pt idx="21">
                  <c:v>0</c:v>
                </c:pt>
                <c:pt idx="22">
                  <c:v>0</c:v>
                </c:pt>
                <c:pt idx="23">
                  <c:v>0</c:v>
                </c:pt>
                <c:pt idx="24">
                  <c:v>0</c:v>
                </c:pt>
                <c:pt idx="25">
                  <c:v>0</c:v>
                </c:pt>
                <c:pt idx="26">
                  <c:v>0</c:v>
                </c:pt>
                <c:pt idx="27">
                  <c:v>82</c:v>
                </c:pt>
                <c:pt idx="28">
                  <c:v>0</c:v>
                </c:pt>
                <c:pt idx="29">
                  <c:v>0</c:v>
                </c:pt>
                <c:pt idx="30">
                  <c:v>0</c:v>
                </c:pt>
                <c:pt idx="31">
                  <c:v>0</c:v>
                </c:pt>
                <c:pt idx="32">
                  <c:v>68</c:v>
                </c:pt>
                <c:pt idx="33">
                  <c:v>0</c:v>
                </c:pt>
                <c:pt idx="34">
                  <c:v>0</c:v>
                </c:pt>
                <c:pt idx="35">
                  <c:v>0</c:v>
                </c:pt>
                <c:pt idx="36">
                  <c:v>71</c:v>
                </c:pt>
                <c:pt idx="37">
                  <c:v>0</c:v>
                </c:pt>
                <c:pt idx="38">
                  <c:v>0</c:v>
                </c:pt>
                <c:pt idx="39">
                  <c:v>19</c:v>
                </c:pt>
                <c:pt idx="40">
                  <c:v>0</c:v>
                </c:pt>
                <c:pt idx="41">
                  <c:v>0</c:v>
                </c:pt>
                <c:pt idx="42">
                  <c:v>0</c:v>
                </c:pt>
                <c:pt idx="43">
                  <c:v>0</c:v>
                </c:pt>
                <c:pt idx="44">
                  <c:v>70</c:v>
                </c:pt>
                <c:pt idx="45">
                  <c:v>0</c:v>
                </c:pt>
                <c:pt idx="46">
                  <c:v>0</c:v>
                </c:pt>
                <c:pt idx="47">
                  <c:v>0</c:v>
                </c:pt>
                <c:pt idx="48">
                  <c:v>0</c:v>
                </c:pt>
                <c:pt idx="49">
                  <c:v>0</c:v>
                </c:pt>
                <c:pt idx="50">
                  <c:v>0</c:v>
                </c:pt>
                <c:pt idx="51">
                  <c:v>0</c:v>
                </c:pt>
                <c:pt idx="52">
                  <c:v>0</c:v>
                </c:pt>
                <c:pt idx="53">
                  <c:v>0</c:v>
                </c:pt>
                <c:pt idx="54">
                  <c:v>0</c:v>
                </c:pt>
                <c:pt idx="55">
                  <c:v>97</c:v>
                </c:pt>
                <c:pt idx="56">
                  <c:v>0</c:v>
                </c:pt>
                <c:pt idx="57">
                  <c:v>0</c:v>
                </c:pt>
                <c:pt idx="58">
                  <c:v>41</c:v>
                </c:pt>
                <c:pt idx="59">
                  <c:v>0</c:v>
                </c:pt>
                <c:pt idx="60">
                  <c:v>0</c:v>
                </c:pt>
                <c:pt idx="61">
                  <c:v>91</c:v>
                </c:pt>
                <c:pt idx="62">
                  <c:v>0</c:v>
                </c:pt>
                <c:pt idx="63">
                  <c:v>0</c:v>
                </c:pt>
                <c:pt idx="64">
                  <c:v>0</c:v>
                </c:pt>
                <c:pt idx="65">
                  <c:v>238</c:v>
                </c:pt>
                <c:pt idx="66">
                  <c:v>67</c:v>
                </c:pt>
                <c:pt idx="67">
                  <c:v>72</c:v>
                </c:pt>
                <c:pt idx="68">
                  <c:v>83</c:v>
                </c:pt>
                <c:pt idx="69">
                  <c:v>0</c:v>
                </c:pt>
                <c:pt idx="70">
                  <c:v>104</c:v>
                </c:pt>
                <c:pt idx="71">
                  <c:v>56</c:v>
                </c:pt>
                <c:pt idx="72">
                  <c:v>0</c:v>
                </c:pt>
                <c:pt idx="73">
                  <c:v>0</c:v>
                </c:pt>
                <c:pt idx="74">
                  <c:v>0</c:v>
                </c:pt>
                <c:pt idx="75">
                  <c:v>100</c:v>
                </c:pt>
                <c:pt idx="76">
                  <c:v>0</c:v>
                </c:pt>
                <c:pt idx="77">
                  <c:v>0</c:v>
                </c:pt>
                <c:pt idx="78">
                  <c:v>0</c:v>
                </c:pt>
                <c:pt idx="79">
                  <c:v>0</c:v>
                </c:pt>
                <c:pt idx="80">
                  <c:v>76</c:v>
                </c:pt>
                <c:pt idx="81">
                  <c:v>0</c:v>
                </c:pt>
                <c:pt idx="82">
                  <c:v>0</c:v>
                </c:pt>
                <c:pt idx="83">
                  <c:v>0</c:v>
                </c:pt>
                <c:pt idx="84">
                  <c:v>98</c:v>
                </c:pt>
                <c:pt idx="85">
                  <c:v>0</c:v>
                </c:pt>
                <c:pt idx="86">
                  <c:v>0</c:v>
                </c:pt>
                <c:pt idx="87">
                  <c:v>0</c:v>
                </c:pt>
                <c:pt idx="88">
                  <c:v>0</c:v>
                </c:pt>
                <c:pt idx="89">
                  <c:v>0</c:v>
                </c:pt>
              </c:numCache>
            </c:numRef>
          </c:val>
          <c:smooth val="0"/>
          <c:extLst>
            <c:ext xmlns:c16="http://schemas.microsoft.com/office/drawing/2014/chart" uri="{C3380CC4-5D6E-409C-BE32-E72D297353CC}">
              <c16:uniqueId val="{00000000-B874-40B9-AAD7-662585DF205C}"/>
            </c:ext>
          </c:extLst>
        </c:ser>
        <c:dLbls>
          <c:showLegendKey val="0"/>
          <c:showVal val="0"/>
          <c:showCatName val="0"/>
          <c:showSerName val="0"/>
          <c:showPercent val="0"/>
          <c:showBubbleSize val="0"/>
        </c:dLbls>
        <c:smooth val="0"/>
        <c:axId val="270282384"/>
        <c:axId val="270282712"/>
      </c:lineChart>
      <c:dateAx>
        <c:axId val="270282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82712"/>
        <c:crosses val="autoZero"/>
        <c:auto val="1"/>
        <c:lblOffset val="100"/>
        <c:baseTimeUnit val="days"/>
      </c:dateAx>
      <c:valAx>
        <c:axId val="27028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8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1601</c:v>
                </c:pt>
                <c:pt idx="1">
                  <c:v>1025</c:v>
                </c:pt>
                <c:pt idx="2">
                  <c:v>894</c:v>
                </c:pt>
                <c:pt idx="3">
                  <c:v>1250.75</c:v>
                </c:pt>
                <c:pt idx="4">
                  <c:v>1258</c:v>
                </c:pt>
                <c:pt idx="5">
                  <c:v>1153</c:v>
                </c:pt>
                <c:pt idx="6">
                  <c:v>1143</c:v>
                </c:pt>
              </c:numCache>
            </c:numRef>
          </c:val>
          <c:extLst>
            <c:ext xmlns:c16="http://schemas.microsoft.com/office/drawing/2014/chart" uri="{C3380CC4-5D6E-409C-BE32-E72D297353CC}">
              <c16:uniqueId val="{00000000-50C5-4D85-A08C-E73E17460FD3}"/>
            </c:ext>
          </c:extLst>
        </c:ser>
        <c:dLbls>
          <c:showLegendKey val="0"/>
          <c:showVal val="0"/>
          <c:showCatName val="0"/>
          <c:showSerName val="0"/>
          <c:showPercent val="0"/>
          <c:showBubbleSize val="0"/>
        </c:dLbls>
        <c:gapWidth val="219"/>
        <c:overlap val="-27"/>
        <c:axId val="270287960"/>
        <c:axId val="270285008"/>
      </c:barChart>
      <c:catAx>
        <c:axId val="27028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85008"/>
        <c:crosses val="autoZero"/>
        <c:auto val="1"/>
        <c:lblAlgn val="ctr"/>
        <c:lblOffset val="100"/>
        <c:noMultiLvlLbl val="0"/>
      </c:catAx>
      <c:valAx>
        <c:axId val="27028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8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622.38888888888903</c:v>
                </c:pt>
                <c:pt idx="1">
                  <c:v>399.05617977528101</c:v>
                </c:pt>
                <c:pt idx="2">
                  <c:v>289.8</c:v>
                </c:pt>
                <c:pt idx="3">
                  <c:v>241.544444444444</c:v>
                </c:pt>
                <c:pt idx="4">
                  <c:v>232.63333333333301</c:v>
                </c:pt>
                <c:pt idx="5">
                  <c:v>317.35555555555601</c:v>
                </c:pt>
                <c:pt idx="6">
                  <c:v>598.61797752809002</c:v>
                </c:pt>
                <c:pt idx="7">
                  <c:v>943.52222222222201</c:v>
                </c:pt>
                <c:pt idx="8">
                  <c:v>1108.8333333333301</c:v>
                </c:pt>
                <c:pt idx="9">
                  <c:v>1156.5999999999999</c:v>
                </c:pt>
                <c:pt idx="10">
                  <c:v>1217.25555555556</c:v>
                </c:pt>
                <c:pt idx="11">
                  <c:v>1232.01111111111</c:v>
                </c:pt>
                <c:pt idx="12">
                  <c:v>1306.1666666666699</c:v>
                </c:pt>
                <c:pt idx="13">
                  <c:v>1339.5333333333299</c:v>
                </c:pt>
                <c:pt idx="14">
                  <c:v>1315.5333333333299</c:v>
                </c:pt>
                <c:pt idx="15">
                  <c:v>1366.9666666666701</c:v>
                </c:pt>
                <c:pt idx="16">
                  <c:v>1413.6444444444401</c:v>
                </c:pt>
                <c:pt idx="17">
                  <c:v>1469.0888888888901</c:v>
                </c:pt>
                <c:pt idx="18">
                  <c:v>1511.8333333333301</c:v>
                </c:pt>
                <c:pt idx="19">
                  <c:v>1550.43333333333</c:v>
                </c:pt>
                <c:pt idx="20">
                  <c:v>1561.9777777777799</c:v>
                </c:pt>
                <c:pt idx="21">
                  <c:v>1531.44444444444</c:v>
                </c:pt>
                <c:pt idx="22">
                  <c:v>1360.7222222222199</c:v>
                </c:pt>
                <c:pt idx="23">
                  <c:v>981.15555555555602</c:v>
                </c:pt>
              </c:numCache>
            </c:numRef>
          </c:val>
          <c:smooth val="0"/>
          <c:extLst>
            <c:ext xmlns:c16="http://schemas.microsoft.com/office/drawing/2014/chart" uri="{C3380CC4-5D6E-409C-BE32-E72D297353CC}">
              <c16:uniqueId val="{00000000-7C5C-4F5A-88B4-1B86359C8242}"/>
            </c:ext>
          </c:extLst>
        </c:ser>
        <c:dLbls>
          <c:showLegendKey val="0"/>
          <c:showVal val="0"/>
          <c:showCatName val="0"/>
          <c:showSerName val="0"/>
          <c:showPercent val="0"/>
          <c:showBubbleSize val="0"/>
        </c:dLbls>
        <c:smooth val="0"/>
        <c:axId val="270238104"/>
        <c:axId val="270231216"/>
      </c:lineChart>
      <c:catAx>
        <c:axId val="27023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31216"/>
        <c:crosses val="autoZero"/>
        <c:auto val="1"/>
        <c:lblAlgn val="ctr"/>
        <c:lblOffset val="100"/>
        <c:noMultiLvlLbl val="0"/>
      </c:catAx>
      <c:valAx>
        <c:axId val="27023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3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0</c:v>
                </c:pt>
                <c:pt idx="3">
                  <c:v>100</c:v>
                </c:pt>
                <c:pt idx="4">
                  <c:v>100</c:v>
                </c:pt>
                <c:pt idx="5">
                  <c:v>100</c:v>
                </c:pt>
                <c:pt idx="6">
                  <c:v>100</c:v>
                </c:pt>
                <c:pt idx="7">
                  <c:v>100</c:v>
                </c:pt>
              </c:numCache>
            </c:numRef>
          </c:val>
          <c:extLst>
            <c:ext xmlns:c16="http://schemas.microsoft.com/office/drawing/2014/chart" uri="{C3380CC4-5D6E-409C-BE32-E72D297353CC}">
              <c16:uniqueId val="{00000000-5749-4964-B1F5-25482E8E259D}"/>
            </c:ext>
          </c:extLst>
        </c:ser>
        <c:dLbls>
          <c:showLegendKey val="0"/>
          <c:showVal val="0"/>
          <c:showCatName val="0"/>
          <c:showSerName val="0"/>
          <c:showPercent val="0"/>
          <c:showBubbleSize val="0"/>
        </c:dLbls>
        <c:axId val="270233840"/>
        <c:axId val="270234168"/>
      </c:radarChart>
      <c:catAx>
        <c:axId val="270233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34168"/>
        <c:crosses val="autoZero"/>
        <c:auto val="1"/>
        <c:lblAlgn val="ctr"/>
        <c:lblOffset val="100"/>
        <c:noMultiLvlLbl val="0"/>
      </c:catAx>
      <c:valAx>
        <c:axId val="27023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3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739</c:v>
                </c:pt>
                <c:pt idx="1">
                  <c:v>228</c:v>
                </c:pt>
                <c:pt idx="2">
                  <c:v>62</c:v>
                </c:pt>
                <c:pt idx="3">
                  <c:v>93</c:v>
                </c:pt>
                <c:pt idx="4">
                  <c:v>26</c:v>
                </c:pt>
                <c:pt idx="5">
                  <c:v>1901</c:v>
                </c:pt>
                <c:pt idx="6">
                  <c:v>610</c:v>
                </c:pt>
                <c:pt idx="7">
                  <c:v>529</c:v>
                </c:pt>
                <c:pt idx="8">
                  <c:v>568</c:v>
                </c:pt>
                <c:pt idx="9">
                  <c:v>687</c:v>
                </c:pt>
                <c:pt idx="10">
                  <c:v>78</c:v>
                </c:pt>
                <c:pt idx="11">
                  <c:v>34</c:v>
                </c:pt>
                <c:pt idx="12">
                  <c:v>41</c:v>
                </c:pt>
                <c:pt idx="13">
                  <c:v>1397</c:v>
                </c:pt>
                <c:pt idx="14">
                  <c:v>828</c:v>
                </c:pt>
                <c:pt idx="15">
                  <c:v>904</c:v>
                </c:pt>
                <c:pt idx="16">
                  <c:v>467</c:v>
                </c:pt>
                <c:pt idx="17">
                  <c:v>58</c:v>
                </c:pt>
                <c:pt idx="18">
                  <c:v>15</c:v>
                </c:pt>
                <c:pt idx="19">
                  <c:v>573</c:v>
                </c:pt>
                <c:pt idx="20">
                  <c:v>117</c:v>
                </c:pt>
                <c:pt idx="21">
                  <c:v>90</c:v>
                </c:pt>
                <c:pt idx="22">
                  <c:v>12</c:v>
                </c:pt>
                <c:pt idx="23">
                  <c:v>186</c:v>
                </c:pt>
                <c:pt idx="24">
                  <c:v>23</c:v>
                </c:pt>
                <c:pt idx="25">
                  <c:v>66</c:v>
                </c:pt>
                <c:pt idx="26">
                  <c:v>13</c:v>
                </c:pt>
                <c:pt idx="27">
                  <c:v>1996</c:v>
                </c:pt>
                <c:pt idx="28">
                  <c:v>316</c:v>
                </c:pt>
                <c:pt idx="29">
                  <c:v>112</c:v>
                </c:pt>
                <c:pt idx="30">
                  <c:v>649</c:v>
                </c:pt>
                <c:pt idx="31">
                  <c:v>22</c:v>
                </c:pt>
                <c:pt idx="32">
                  <c:v>1325</c:v>
                </c:pt>
                <c:pt idx="33">
                  <c:v>652</c:v>
                </c:pt>
                <c:pt idx="34">
                  <c:v>336</c:v>
                </c:pt>
                <c:pt idx="35">
                  <c:v>396</c:v>
                </c:pt>
                <c:pt idx="36">
                  <c:v>1216</c:v>
                </c:pt>
                <c:pt idx="37">
                  <c:v>207</c:v>
                </c:pt>
                <c:pt idx="38">
                  <c:v>66</c:v>
                </c:pt>
                <c:pt idx="39">
                  <c:v>808</c:v>
                </c:pt>
                <c:pt idx="40">
                  <c:v>462</c:v>
                </c:pt>
                <c:pt idx="41">
                  <c:v>324</c:v>
                </c:pt>
                <c:pt idx="42">
                  <c:v>357</c:v>
                </c:pt>
                <c:pt idx="43">
                  <c:v>38</c:v>
                </c:pt>
                <c:pt idx="44">
                  <c:v>1437</c:v>
                </c:pt>
                <c:pt idx="45">
                  <c:v>302</c:v>
                </c:pt>
                <c:pt idx="46">
                  <c:v>52</c:v>
                </c:pt>
                <c:pt idx="47">
                  <c:v>13</c:v>
                </c:pt>
                <c:pt idx="48">
                  <c:v>51</c:v>
                </c:pt>
                <c:pt idx="49">
                  <c:v>14</c:v>
                </c:pt>
                <c:pt idx="50">
                  <c:v>13</c:v>
                </c:pt>
                <c:pt idx="51">
                  <c:v>54</c:v>
                </c:pt>
                <c:pt idx="52">
                  <c:v>10</c:v>
                </c:pt>
                <c:pt idx="53">
                  <c:v>32</c:v>
                </c:pt>
                <c:pt idx="54">
                  <c:v>14</c:v>
                </c:pt>
                <c:pt idx="55">
                  <c:v>2051</c:v>
                </c:pt>
                <c:pt idx="56">
                  <c:v>702</c:v>
                </c:pt>
                <c:pt idx="57">
                  <c:v>439</c:v>
                </c:pt>
                <c:pt idx="58">
                  <c:v>961</c:v>
                </c:pt>
                <c:pt idx="59">
                  <c:v>132</c:v>
                </c:pt>
                <c:pt idx="60">
                  <c:v>20218</c:v>
                </c:pt>
                <c:pt idx="61">
                  <c:v>65316</c:v>
                </c:pt>
                <c:pt idx="62">
                  <c:v>42864</c:v>
                </c:pt>
                <c:pt idx="63">
                  <c:v>52041</c:v>
                </c:pt>
                <c:pt idx="64">
                  <c:v>46532</c:v>
                </c:pt>
                <c:pt idx="65">
                  <c:v>44697</c:v>
                </c:pt>
                <c:pt idx="66">
                  <c:v>144962</c:v>
                </c:pt>
                <c:pt idx="67">
                  <c:v>42776</c:v>
                </c:pt>
                <c:pt idx="68">
                  <c:v>34895</c:v>
                </c:pt>
                <c:pt idx="69">
                  <c:v>54614</c:v>
                </c:pt>
                <c:pt idx="70">
                  <c:v>61531</c:v>
                </c:pt>
                <c:pt idx="71">
                  <c:v>64595</c:v>
                </c:pt>
                <c:pt idx="72">
                  <c:v>48278</c:v>
                </c:pt>
                <c:pt idx="73">
                  <c:v>69609</c:v>
                </c:pt>
                <c:pt idx="74">
                  <c:v>62037</c:v>
                </c:pt>
                <c:pt idx="75">
                  <c:v>48220</c:v>
                </c:pt>
                <c:pt idx="76">
                  <c:v>57980</c:v>
                </c:pt>
                <c:pt idx="77">
                  <c:v>71842</c:v>
                </c:pt>
                <c:pt idx="78">
                  <c:v>71975</c:v>
                </c:pt>
                <c:pt idx="79">
                  <c:v>42567</c:v>
                </c:pt>
                <c:pt idx="80">
                  <c:v>48972</c:v>
                </c:pt>
                <c:pt idx="81">
                  <c:v>45513</c:v>
                </c:pt>
                <c:pt idx="82">
                  <c:v>45506</c:v>
                </c:pt>
                <c:pt idx="83">
                  <c:v>68258</c:v>
                </c:pt>
                <c:pt idx="84">
                  <c:v>72022</c:v>
                </c:pt>
                <c:pt idx="85">
                  <c:v>46649</c:v>
                </c:pt>
                <c:pt idx="86">
                  <c:v>29560</c:v>
                </c:pt>
                <c:pt idx="87">
                  <c:v>63329</c:v>
                </c:pt>
                <c:pt idx="88">
                  <c:v>53631</c:v>
                </c:pt>
                <c:pt idx="89">
                  <c:v>59309</c:v>
                </c:pt>
              </c:numCache>
            </c:numRef>
          </c:val>
          <c:smooth val="0"/>
          <c:extLst>
            <c:ext xmlns:c16="http://schemas.microsoft.com/office/drawing/2014/chart" uri="{C3380CC4-5D6E-409C-BE32-E72D297353CC}">
              <c16:uniqueId val="{00000000-82C0-4CCC-8AFE-3C0E6C3304C7}"/>
            </c:ext>
          </c:extLst>
        </c:ser>
        <c:dLbls>
          <c:showLegendKey val="0"/>
          <c:showVal val="0"/>
          <c:showCatName val="0"/>
          <c:showSerName val="0"/>
          <c:showPercent val="0"/>
          <c:showBubbleSize val="0"/>
        </c:dLbls>
        <c:smooth val="0"/>
        <c:axId val="270235808"/>
        <c:axId val="270232856"/>
      </c:lineChart>
      <c:dateAx>
        <c:axId val="27023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32856"/>
        <c:crosses val="autoZero"/>
        <c:auto val="1"/>
        <c:lblOffset val="100"/>
        <c:baseTimeUnit val="days"/>
      </c:dateAx>
      <c:valAx>
        <c:axId val="27023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3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 Phil Vickery's SPAM Cook of the Year 2010 recipe (Published: 2010-02-09 15:56:35)</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0</c:v>
                </c:pt>
                <c:pt idx="1">
                  <c:v>0</c:v>
                </c:pt>
                <c:pt idx="2">
                  <c:v>0</c:v>
                </c:pt>
                <c:pt idx="3">
                  <c:v>0</c:v>
                </c:pt>
                <c:pt idx="4">
                  <c:v>0</c:v>
                </c:pt>
                <c:pt idx="5">
                  <c:v>8</c:v>
                </c:pt>
                <c:pt idx="6">
                  <c:v>0</c:v>
                </c:pt>
                <c:pt idx="7">
                  <c:v>0</c:v>
                </c:pt>
                <c:pt idx="8">
                  <c:v>0</c:v>
                </c:pt>
                <c:pt idx="9">
                  <c:v>0</c:v>
                </c:pt>
                <c:pt idx="10">
                  <c:v>0</c:v>
                </c:pt>
                <c:pt idx="11">
                  <c:v>0</c:v>
                </c:pt>
                <c:pt idx="12">
                  <c:v>0</c:v>
                </c:pt>
                <c:pt idx="13">
                  <c:v>2</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1</c:v>
                </c:pt>
                <c:pt idx="39">
                  <c:v>0</c:v>
                </c:pt>
                <c:pt idx="40">
                  <c:v>19</c:v>
                </c:pt>
                <c:pt idx="41">
                  <c:v>18</c:v>
                </c:pt>
                <c:pt idx="42">
                  <c:v>26</c:v>
                </c:pt>
                <c:pt idx="43">
                  <c:v>9</c:v>
                </c:pt>
                <c:pt idx="44">
                  <c:v>10</c:v>
                </c:pt>
                <c:pt idx="45">
                  <c:v>20</c:v>
                </c:pt>
                <c:pt idx="46">
                  <c:v>14</c:v>
                </c:pt>
                <c:pt idx="47">
                  <c:v>0</c:v>
                </c:pt>
                <c:pt idx="48">
                  <c:v>7</c:v>
                </c:pt>
                <c:pt idx="49">
                  <c:v>0</c:v>
                </c:pt>
                <c:pt idx="50">
                  <c:v>0</c:v>
                </c:pt>
                <c:pt idx="51">
                  <c:v>0</c:v>
                </c:pt>
                <c:pt idx="52">
                  <c:v>0</c:v>
                </c:pt>
                <c:pt idx="53">
                  <c:v>0</c:v>
                </c:pt>
                <c:pt idx="54">
                  <c:v>1</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1</c:v>
                </c:pt>
                <c:pt idx="82">
                  <c:v>0</c:v>
                </c:pt>
                <c:pt idx="83">
                  <c:v>0</c:v>
                </c:pt>
                <c:pt idx="84">
                  <c:v>0</c:v>
                </c:pt>
                <c:pt idx="85">
                  <c:v>0</c:v>
                </c:pt>
                <c:pt idx="86">
                  <c:v>0</c:v>
                </c:pt>
                <c:pt idx="87">
                  <c:v>0</c:v>
                </c:pt>
                <c:pt idx="88">
                  <c:v>0</c:v>
                </c:pt>
                <c:pt idx="89">
                  <c:v>0</c:v>
                </c:pt>
              </c:numCache>
            </c:numRef>
          </c:val>
          <c:smooth val="0"/>
          <c:extLst>
            <c:ext xmlns:c16="http://schemas.microsoft.com/office/drawing/2014/chart" uri="{C3380CC4-5D6E-409C-BE32-E72D297353CC}">
              <c16:uniqueId val="{00000000-85ED-474D-B4F8-D0E63DD5E3D3}"/>
            </c:ext>
          </c:extLst>
        </c:ser>
        <c:ser>
          <c:idx val="1"/>
          <c:order val="1"/>
          <c:tx>
            <c:strRef>
              <c:f>Sheet1!$C$1</c:f>
              <c:strCache>
                <c:ptCount val="1"/>
                <c:pt idx="0">
                  <c:v>officialspamuk SPAM® Fritters recipe (Published: 2012-12-20 14:46:10)</c:v>
                </c:pt>
              </c:strCache>
            </c:strRef>
          </c:tx>
          <c:spPr>
            <a:ln w="28575" cap="rnd">
              <a:solidFill>
                <a:schemeClr val="accent2"/>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Sheet1!$C$2:$C$91</c:f>
              <c:numCache>
                <c:formatCode>General</c:formatCode>
                <c:ptCount val="90"/>
                <c:pt idx="0">
                  <c:v>1</c:v>
                </c:pt>
                <c:pt idx="1">
                  <c:v>2</c:v>
                </c:pt>
                <c:pt idx="2">
                  <c:v>0</c:v>
                </c:pt>
                <c:pt idx="3">
                  <c:v>0</c:v>
                </c:pt>
                <c:pt idx="4">
                  <c:v>0</c:v>
                </c:pt>
                <c:pt idx="5">
                  <c:v>0</c:v>
                </c:pt>
                <c:pt idx="6">
                  <c:v>0</c:v>
                </c:pt>
                <c:pt idx="7">
                  <c:v>0</c:v>
                </c:pt>
                <c:pt idx="8">
                  <c:v>2</c:v>
                </c:pt>
                <c:pt idx="9">
                  <c:v>0</c:v>
                </c:pt>
                <c:pt idx="10">
                  <c:v>1</c:v>
                </c:pt>
                <c:pt idx="11">
                  <c:v>3</c:v>
                </c:pt>
                <c:pt idx="12">
                  <c:v>0</c:v>
                </c:pt>
                <c:pt idx="13">
                  <c:v>0</c:v>
                </c:pt>
                <c:pt idx="14">
                  <c:v>1</c:v>
                </c:pt>
                <c:pt idx="15">
                  <c:v>0</c:v>
                </c:pt>
                <c:pt idx="16">
                  <c:v>0</c:v>
                </c:pt>
                <c:pt idx="17">
                  <c:v>0</c:v>
                </c:pt>
                <c:pt idx="18">
                  <c:v>0</c:v>
                </c:pt>
                <c:pt idx="19">
                  <c:v>1</c:v>
                </c:pt>
                <c:pt idx="20">
                  <c:v>0</c:v>
                </c:pt>
                <c:pt idx="21">
                  <c:v>1</c:v>
                </c:pt>
                <c:pt idx="22">
                  <c:v>1</c:v>
                </c:pt>
                <c:pt idx="23">
                  <c:v>0</c:v>
                </c:pt>
                <c:pt idx="24">
                  <c:v>1</c:v>
                </c:pt>
                <c:pt idx="25">
                  <c:v>1</c:v>
                </c:pt>
                <c:pt idx="26">
                  <c:v>0</c:v>
                </c:pt>
                <c:pt idx="27">
                  <c:v>0</c:v>
                </c:pt>
                <c:pt idx="28">
                  <c:v>1</c:v>
                </c:pt>
                <c:pt idx="29">
                  <c:v>0</c:v>
                </c:pt>
                <c:pt idx="30">
                  <c:v>5</c:v>
                </c:pt>
                <c:pt idx="31">
                  <c:v>2</c:v>
                </c:pt>
                <c:pt idx="32">
                  <c:v>0</c:v>
                </c:pt>
                <c:pt idx="33">
                  <c:v>1</c:v>
                </c:pt>
                <c:pt idx="34">
                  <c:v>1</c:v>
                </c:pt>
                <c:pt idx="35">
                  <c:v>0</c:v>
                </c:pt>
                <c:pt idx="36">
                  <c:v>7</c:v>
                </c:pt>
                <c:pt idx="37">
                  <c:v>1</c:v>
                </c:pt>
                <c:pt idx="38">
                  <c:v>1</c:v>
                </c:pt>
                <c:pt idx="39">
                  <c:v>0</c:v>
                </c:pt>
                <c:pt idx="40">
                  <c:v>0</c:v>
                </c:pt>
                <c:pt idx="41">
                  <c:v>0</c:v>
                </c:pt>
                <c:pt idx="42">
                  <c:v>2</c:v>
                </c:pt>
                <c:pt idx="43">
                  <c:v>1</c:v>
                </c:pt>
                <c:pt idx="44">
                  <c:v>2</c:v>
                </c:pt>
                <c:pt idx="45">
                  <c:v>0</c:v>
                </c:pt>
                <c:pt idx="46">
                  <c:v>2</c:v>
                </c:pt>
                <c:pt idx="47">
                  <c:v>1</c:v>
                </c:pt>
                <c:pt idx="48">
                  <c:v>0</c:v>
                </c:pt>
                <c:pt idx="49">
                  <c:v>1</c:v>
                </c:pt>
                <c:pt idx="50">
                  <c:v>0</c:v>
                </c:pt>
                <c:pt idx="51">
                  <c:v>1</c:v>
                </c:pt>
                <c:pt idx="52">
                  <c:v>1</c:v>
                </c:pt>
                <c:pt idx="53">
                  <c:v>0</c:v>
                </c:pt>
                <c:pt idx="54">
                  <c:v>0</c:v>
                </c:pt>
                <c:pt idx="55">
                  <c:v>1</c:v>
                </c:pt>
                <c:pt idx="56">
                  <c:v>0</c:v>
                </c:pt>
                <c:pt idx="57">
                  <c:v>0</c:v>
                </c:pt>
                <c:pt idx="58">
                  <c:v>1</c:v>
                </c:pt>
                <c:pt idx="59">
                  <c:v>1</c:v>
                </c:pt>
                <c:pt idx="60">
                  <c:v>0</c:v>
                </c:pt>
                <c:pt idx="61">
                  <c:v>1</c:v>
                </c:pt>
                <c:pt idx="62">
                  <c:v>0</c:v>
                </c:pt>
                <c:pt idx="63">
                  <c:v>0</c:v>
                </c:pt>
                <c:pt idx="64">
                  <c:v>0</c:v>
                </c:pt>
                <c:pt idx="65">
                  <c:v>0</c:v>
                </c:pt>
                <c:pt idx="66">
                  <c:v>1</c:v>
                </c:pt>
                <c:pt idx="67">
                  <c:v>0</c:v>
                </c:pt>
                <c:pt idx="68">
                  <c:v>0</c:v>
                </c:pt>
                <c:pt idx="69">
                  <c:v>0</c:v>
                </c:pt>
                <c:pt idx="70">
                  <c:v>2</c:v>
                </c:pt>
                <c:pt idx="71">
                  <c:v>0</c:v>
                </c:pt>
                <c:pt idx="72">
                  <c:v>2</c:v>
                </c:pt>
                <c:pt idx="73">
                  <c:v>0</c:v>
                </c:pt>
                <c:pt idx="74">
                  <c:v>0</c:v>
                </c:pt>
                <c:pt idx="75">
                  <c:v>0</c:v>
                </c:pt>
                <c:pt idx="76">
                  <c:v>0</c:v>
                </c:pt>
                <c:pt idx="77">
                  <c:v>0</c:v>
                </c:pt>
                <c:pt idx="78">
                  <c:v>0</c:v>
                </c:pt>
                <c:pt idx="79">
                  <c:v>2</c:v>
                </c:pt>
                <c:pt idx="80">
                  <c:v>0</c:v>
                </c:pt>
                <c:pt idx="81">
                  <c:v>0</c:v>
                </c:pt>
                <c:pt idx="82">
                  <c:v>1</c:v>
                </c:pt>
                <c:pt idx="83">
                  <c:v>0</c:v>
                </c:pt>
                <c:pt idx="84">
                  <c:v>2</c:v>
                </c:pt>
                <c:pt idx="85">
                  <c:v>0</c:v>
                </c:pt>
                <c:pt idx="86">
                  <c:v>1</c:v>
                </c:pt>
                <c:pt idx="87">
                  <c:v>0</c:v>
                </c:pt>
                <c:pt idx="88">
                  <c:v>1</c:v>
                </c:pt>
                <c:pt idx="89">
                  <c:v>0</c:v>
                </c:pt>
              </c:numCache>
            </c:numRef>
          </c:val>
          <c:smooth val="0"/>
          <c:extLst>
            <c:ext xmlns:c16="http://schemas.microsoft.com/office/drawing/2014/chart" uri="{C3380CC4-5D6E-409C-BE32-E72D297353CC}">
              <c16:uniqueId val="{00000001-85ED-474D-B4F8-D0E63DD5E3D3}"/>
            </c:ext>
          </c:extLst>
        </c:ser>
        <c:ser>
          <c:idx val="2"/>
          <c:order val="2"/>
          <c:tx>
            <c:strRef>
              <c:f>Sheet1!$D$1</c:f>
              <c:strCache>
                <c:ptCount val="1"/>
                <c:pt idx="0">
                  <c:v>officialspamuk There can be only one SPAM® Chopped Pork &amp; Ham (Published: 2018-03-01 16:24:26)</c:v>
                </c:pt>
              </c:strCache>
            </c:strRef>
          </c:tx>
          <c:spPr>
            <a:ln w="28575" cap="rnd">
              <a:solidFill>
                <a:schemeClr val="accent3"/>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Sheet1!$D$2:$D$91</c:f>
              <c:numCache>
                <c:formatCode>General</c:formatCode>
                <c:ptCount val="90"/>
                <c:pt idx="0">
                  <c:v>0</c:v>
                </c:pt>
                <c:pt idx="1">
                  <c:v>0</c:v>
                </c:pt>
                <c:pt idx="2">
                  <c:v>0</c:v>
                </c:pt>
                <c:pt idx="3">
                  <c:v>0</c:v>
                </c:pt>
                <c:pt idx="4">
                  <c:v>0</c:v>
                </c:pt>
                <c:pt idx="5">
                  <c:v>1</c:v>
                </c:pt>
                <c:pt idx="6">
                  <c:v>1</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11</c:v>
                </c:pt>
                <c:pt idx="64">
                  <c:v>3</c:v>
                </c:pt>
                <c:pt idx="65">
                  <c:v>0</c:v>
                </c:pt>
                <c:pt idx="66">
                  <c:v>0</c:v>
                </c:pt>
                <c:pt idx="67">
                  <c:v>0</c:v>
                </c:pt>
                <c:pt idx="68">
                  <c:v>0</c:v>
                </c:pt>
                <c:pt idx="69">
                  <c:v>0</c:v>
                </c:pt>
                <c:pt idx="70">
                  <c:v>1</c:v>
                </c:pt>
                <c:pt idx="71">
                  <c:v>0</c:v>
                </c:pt>
                <c:pt idx="72">
                  <c:v>0</c:v>
                </c:pt>
                <c:pt idx="73">
                  <c:v>0</c:v>
                </c:pt>
                <c:pt idx="74">
                  <c:v>0</c:v>
                </c:pt>
                <c:pt idx="75">
                  <c:v>5</c:v>
                </c:pt>
                <c:pt idx="76">
                  <c:v>8</c:v>
                </c:pt>
                <c:pt idx="77">
                  <c:v>0</c:v>
                </c:pt>
                <c:pt idx="78">
                  <c:v>0</c:v>
                </c:pt>
                <c:pt idx="79">
                  <c:v>0</c:v>
                </c:pt>
                <c:pt idx="80">
                  <c:v>0</c:v>
                </c:pt>
                <c:pt idx="81">
                  <c:v>0</c:v>
                </c:pt>
                <c:pt idx="82">
                  <c:v>0</c:v>
                </c:pt>
                <c:pt idx="83">
                  <c:v>0</c:v>
                </c:pt>
                <c:pt idx="84">
                  <c:v>0</c:v>
                </c:pt>
                <c:pt idx="85">
                  <c:v>0</c:v>
                </c:pt>
                <c:pt idx="86">
                  <c:v>0</c:v>
                </c:pt>
                <c:pt idx="87">
                  <c:v>0</c:v>
                </c:pt>
                <c:pt idx="88">
                  <c:v>1</c:v>
                </c:pt>
                <c:pt idx="89">
                  <c:v>0</c:v>
                </c:pt>
              </c:numCache>
            </c:numRef>
          </c:val>
          <c:smooth val="0"/>
          <c:extLst>
            <c:ext xmlns:c16="http://schemas.microsoft.com/office/drawing/2014/chart" uri="{C3380CC4-5D6E-409C-BE32-E72D297353CC}">
              <c16:uniqueId val="{00000002-85ED-474D-B4F8-D0E63DD5E3D3}"/>
            </c:ext>
          </c:extLst>
        </c:ser>
        <c:ser>
          <c:idx val="3"/>
          <c:order val="3"/>
          <c:tx>
            <c:strRef>
              <c:f>Sheet1!$E$1</c:f>
              <c:strCache>
                <c:ptCount val="1"/>
                <c:pt idx="0">
                  <c:v>officialspamuk A toast to SPAM® &amp; Cheese (Published: 2019-08-05 09:54:57)</c:v>
                </c:pt>
              </c:strCache>
            </c:strRef>
          </c:tx>
          <c:spPr>
            <a:ln w="28575" cap="rnd">
              <a:solidFill>
                <a:schemeClr val="accent4"/>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Sheet1!$E$2:$E$91</c:f>
              <c:numCache>
                <c:formatCode>General</c:formatCode>
                <c:ptCount val="90"/>
                <c:pt idx="0">
                  <c:v>0</c:v>
                </c:pt>
                <c:pt idx="1">
                  <c:v>0</c:v>
                </c:pt>
                <c:pt idx="2">
                  <c:v>0</c:v>
                </c:pt>
                <c:pt idx="3">
                  <c:v>0</c:v>
                </c:pt>
                <c:pt idx="4">
                  <c:v>0</c:v>
                </c:pt>
                <c:pt idx="5">
                  <c:v>0</c:v>
                </c:pt>
                <c:pt idx="6">
                  <c:v>0</c:v>
                </c:pt>
                <c:pt idx="7">
                  <c:v>3</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3</c:v>
                </c:pt>
                <c:pt idx="89">
                  <c:v>26</c:v>
                </c:pt>
              </c:numCache>
            </c:numRef>
          </c:val>
          <c:smooth val="0"/>
          <c:extLst>
            <c:ext xmlns:c16="http://schemas.microsoft.com/office/drawing/2014/chart" uri="{C3380CC4-5D6E-409C-BE32-E72D297353CC}">
              <c16:uniqueId val="{00000003-85ED-474D-B4F8-D0E63DD5E3D3}"/>
            </c:ext>
          </c:extLst>
        </c:ser>
        <c:ser>
          <c:idx val="4"/>
          <c:order val="4"/>
          <c:tx>
            <c:strRef>
              <c:f>Sheet1!$F$1</c:f>
              <c:strCache>
                <c:ptCount val="1"/>
                <c:pt idx="0">
                  <c:v>officialspamuk SPAM® In The Morning, SPAM® In The Evening (Published: 2014-03-10 14:50:48)</c:v>
                </c:pt>
              </c:strCache>
            </c:strRef>
          </c:tx>
          <c:spPr>
            <a:ln w="28575" cap="rnd">
              <a:solidFill>
                <a:schemeClr val="accent5"/>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Sheet1!$F$2:$F$91</c:f>
              <c:numCache>
                <c:formatCode>General</c:formatCode>
                <c:ptCount val="9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1</c:v>
                </c:pt>
                <c:pt idx="44">
                  <c:v>0</c:v>
                </c:pt>
                <c:pt idx="45">
                  <c:v>0</c:v>
                </c:pt>
                <c:pt idx="46">
                  <c:v>0</c:v>
                </c:pt>
                <c:pt idx="47">
                  <c:v>0</c:v>
                </c:pt>
                <c:pt idx="48">
                  <c:v>0</c:v>
                </c:pt>
                <c:pt idx="49">
                  <c:v>0</c:v>
                </c:pt>
                <c:pt idx="50">
                  <c:v>7</c:v>
                </c:pt>
                <c:pt idx="51">
                  <c:v>1</c:v>
                </c:pt>
                <c:pt idx="52">
                  <c:v>0</c:v>
                </c:pt>
                <c:pt idx="53">
                  <c:v>1</c:v>
                </c:pt>
                <c:pt idx="54">
                  <c:v>1</c:v>
                </c:pt>
                <c:pt idx="55">
                  <c:v>1</c:v>
                </c:pt>
                <c:pt idx="56">
                  <c:v>0</c:v>
                </c:pt>
                <c:pt idx="57">
                  <c:v>1</c:v>
                </c:pt>
                <c:pt idx="58">
                  <c:v>0</c:v>
                </c:pt>
                <c:pt idx="59">
                  <c:v>0</c:v>
                </c:pt>
                <c:pt idx="60">
                  <c:v>0</c:v>
                </c:pt>
                <c:pt idx="61">
                  <c:v>1</c:v>
                </c:pt>
                <c:pt idx="62">
                  <c:v>0</c:v>
                </c:pt>
                <c:pt idx="63">
                  <c:v>1</c:v>
                </c:pt>
                <c:pt idx="64">
                  <c:v>0</c:v>
                </c:pt>
                <c:pt idx="65">
                  <c:v>0</c:v>
                </c:pt>
                <c:pt idx="66">
                  <c:v>0</c:v>
                </c:pt>
                <c:pt idx="67">
                  <c:v>1</c:v>
                </c:pt>
                <c:pt idx="68">
                  <c:v>0</c:v>
                </c:pt>
                <c:pt idx="69">
                  <c:v>1</c:v>
                </c:pt>
                <c:pt idx="70">
                  <c:v>0</c:v>
                </c:pt>
                <c:pt idx="71">
                  <c:v>0</c:v>
                </c:pt>
                <c:pt idx="72">
                  <c:v>0</c:v>
                </c:pt>
                <c:pt idx="73">
                  <c:v>0</c:v>
                </c:pt>
                <c:pt idx="74">
                  <c:v>0</c:v>
                </c:pt>
                <c:pt idx="75">
                  <c:v>0</c:v>
                </c:pt>
                <c:pt idx="76">
                  <c:v>1</c:v>
                </c:pt>
                <c:pt idx="77">
                  <c:v>5</c:v>
                </c:pt>
                <c:pt idx="78">
                  <c:v>2</c:v>
                </c:pt>
                <c:pt idx="79">
                  <c:v>1</c:v>
                </c:pt>
                <c:pt idx="80">
                  <c:v>0</c:v>
                </c:pt>
                <c:pt idx="81">
                  <c:v>0</c:v>
                </c:pt>
                <c:pt idx="82">
                  <c:v>0</c:v>
                </c:pt>
                <c:pt idx="83">
                  <c:v>0</c:v>
                </c:pt>
                <c:pt idx="84">
                  <c:v>0</c:v>
                </c:pt>
                <c:pt idx="85">
                  <c:v>0</c:v>
                </c:pt>
                <c:pt idx="86">
                  <c:v>0</c:v>
                </c:pt>
                <c:pt idx="87">
                  <c:v>0</c:v>
                </c:pt>
                <c:pt idx="88">
                  <c:v>0</c:v>
                </c:pt>
                <c:pt idx="89">
                  <c:v>0</c:v>
                </c:pt>
              </c:numCache>
            </c:numRef>
          </c:val>
          <c:smooth val="0"/>
          <c:extLst>
            <c:ext xmlns:c16="http://schemas.microsoft.com/office/drawing/2014/chart" uri="{C3380CC4-5D6E-409C-BE32-E72D297353CC}">
              <c16:uniqueId val="{00000004-85ED-474D-B4F8-D0E63DD5E3D3}"/>
            </c:ext>
          </c:extLst>
        </c:ser>
        <c:ser>
          <c:idx val="5"/>
          <c:order val="5"/>
          <c:tx>
            <c:strRef>
              <c:f>Sheet1!$G$1</c:f>
              <c:strCache>
                <c:ptCount val="1"/>
                <c:pt idx="0">
                  <c:v>officialspamuk Spam   On Everything   20s (Published: 2020-10-16 12:20:30)</c:v>
                </c:pt>
              </c:strCache>
            </c:strRef>
          </c:tx>
          <c:spPr>
            <a:ln w="28575" cap="rnd">
              <a:solidFill>
                <a:schemeClr val="accent6"/>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Sheet1!$G$2:$G$91</c:f>
              <c:numCache>
                <c:formatCode>General</c:formatCode>
                <c:ptCount val="90"/>
                <c:pt idx="0">
                  <c:v>0</c:v>
                </c:pt>
                <c:pt idx="1">
                  <c:v>0</c:v>
                </c:pt>
                <c:pt idx="2">
                  <c:v>0</c:v>
                </c:pt>
                <c:pt idx="3">
                  <c:v>0</c:v>
                </c:pt>
                <c:pt idx="4">
                  <c:v>0</c:v>
                </c:pt>
                <c:pt idx="5">
                  <c:v>0</c:v>
                </c:pt>
                <c:pt idx="6">
                  <c:v>0</c:v>
                </c:pt>
                <c:pt idx="7">
                  <c:v>0</c:v>
                </c:pt>
                <c:pt idx="8">
                  <c:v>2</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0</c:v>
                </c:pt>
                <c:pt idx="31">
                  <c:v>1</c:v>
                </c:pt>
                <c:pt idx="32">
                  <c:v>0</c:v>
                </c:pt>
                <c:pt idx="33">
                  <c:v>0</c:v>
                </c:pt>
                <c:pt idx="34">
                  <c:v>0</c:v>
                </c:pt>
                <c:pt idx="35">
                  <c:v>0</c:v>
                </c:pt>
                <c:pt idx="36">
                  <c:v>0</c:v>
                </c:pt>
                <c:pt idx="37">
                  <c:v>13</c:v>
                </c:pt>
                <c:pt idx="38">
                  <c:v>0</c:v>
                </c:pt>
                <c:pt idx="39">
                  <c:v>0</c:v>
                </c:pt>
                <c:pt idx="40">
                  <c:v>0</c:v>
                </c:pt>
                <c:pt idx="41">
                  <c:v>0</c:v>
                </c:pt>
                <c:pt idx="42">
                  <c:v>0</c:v>
                </c:pt>
                <c:pt idx="43">
                  <c:v>0</c:v>
                </c:pt>
                <c:pt idx="44">
                  <c:v>3</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2</c:v>
                </c:pt>
                <c:pt idx="83">
                  <c:v>0</c:v>
                </c:pt>
                <c:pt idx="84">
                  <c:v>0</c:v>
                </c:pt>
                <c:pt idx="85">
                  <c:v>0</c:v>
                </c:pt>
                <c:pt idx="86">
                  <c:v>0</c:v>
                </c:pt>
                <c:pt idx="87">
                  <c:v>0</c:v>
                </c:pt>
                <c:pt idx="88">
                  <c:v>0</c:v>
                </c:pt>
                <c:pt idx="89">
                  <c:v>0</c:v>
                </c:pt>
              </c:numCache>
            </c:numRef>
          </c:val>
          <c:smooth val="0"/>
          <c:extLst>
            <c:ext xmlns:c16="http://schemas.microsoft.com/office/drawing/2014/chart" uri="{C3380CC4-5D6E-409C-BE32-E72D297353CC}">
              <c16:uniqueId val="{00000005-85ED-474D-B4F8-D0E63DD5E3D3}"/>
            </c:ext>
          </c:extLst>
        </c:ser>
        <c:ser>
          <c:idx val="6"/>
          <c:order val="6"/>
          <c:tx>
            <c:strRef>
              <c:f>Sheet1!$H$1</c:f>
              <c:strCache>
                <c:ptCount val="1"/>
                <c:pt idx="0">
                  <c:v>officialspamuk SPAM® Gastro Pub - Scotch Egg (Published: 2018-11-13 16:35:16)</c:v>
                </c:pt>
              </c:strCache>
            </c:strRef>
          </c:tx>
          <c:spPr>
            <a:ln w="28575" cap="rnd">
              <a:solidFill>
                <a:schemeClr val="accent1">
                  <a:lumMod val="60000"/>
                </a:schemeClr>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Sheet1!$H$2:$H$91</c:f>
              <c:numCache>
                <c:formatCode>General</c:formatCode>
                <c:ptCount val="90"/>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2</c:v>
                </c:pt>
                <c:pt idx="26">
                  <c:v>0</c:v>
                </c:pt>
                <c:pt idx="27">
                  <c:v>0</c:v>
                </c:pt>
                <c:pt idx="28">
                  <c:v>0</c:v>
                </c:pt>
                <c:pt idx="29">
                  <c:v>0</c:v>
                </c:pt>
                <c:pt idx="30">
                  <c:v>1</c:v>
                </c:pt>
                <c:pt idx="31">
                  <c:v>1</c:v>
                </c:pt>
                <c:pt idx="32">
                  <c:v>0</c:v>
                </c:pt>
                <c:pt idx="33">
                  <c:v>0</c:v>
                </c:pt>
                <c:pt idx="34">
                  <c:v>0</c:v>
                </c:pt>
                <c:pt idx="35">
                  <c:v>0</c:v>
                </c:pt>
                <c:pt idx="36">
                  <c:v>1</c:v>
                </c:pt>
                <c:pt idx="37">
                  <c:v>1</c:v>
                </c:pt>
                <c:pt idx="38">
                  <c:v>0</c:v>
                </c:pt>
                <c:pt idx="39">
                  <c:v>0</c:v>
                </c:pt>
                <c:pt idx="40">
                  <c:v>0</c:v>
                </c:pt>
                <c:pt idx="41">
                  <c:v>0</c:v>
                </c:pt>
                <c:pt idx="42">
                  <c:v>0</c:v>
                </c:pt>
                <c:pt idx="43">
                  <c:v>1</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1</c:v>
                </c:pt>
                <c:pt idx="73">
                  <c:v>1</c:v>
                </c:pt>
                <c:pt idx="74">
                  <c:v>1</c:v>
                </c:pt>
                <c:pt idx="75">
                  <c:v>0</c:v>
                </c:pt>
                <c:pt idx="76">
                  <c:v>0</c:v>
                </c:pt>
                <c:pt idx="77">
                  <c:v>0</c:v>
                </c:pt>
                <c:pt idx="78">
                  <c:v>0</c:v>
                </c:pt>
                <c:pt idx="79">
                  <c:v>0</c:v>
                </c:pt>
                <c:pt idx="80">
                  <c:v>0</c:v>
                </c:pt>
                <c:pt idx="81">
                  <c:v>0</c:v>
                </c:pt>
                <c:pt idx="82">
                  <c:v>0</c:v>
                </c:pt>
                <c:pt idx="83">
                  <c:v>0</c:v>
                </c:pt>
                <c:pt idx="84">
                  <c:v>0</c:v>
                </c:pt>
                <c:pt idx="85">
                  <c:v>1</c:v>
                </c:pt>
                <c:pt idx="86">
                  <c:v>0</c:v>
                </c:pt>
                <c:pt idx="87">
                  <c:v>2</c:v>
                </c:pt>
                <c:pt idx="88">
                  <c:v>0</c:v>
                </c:pt>
                <c:pt idx="89">
                  <c:v>0</c:v>
                </c:pt>
              </c:numCache>
            </c:numRef>
          </c:val>
          <c:smooth val="0"/>
          <c:extLst>
            <c:ext xmlns:c16="http://schemas.microsoft.com/office/drawing/2014/chart" uri="{C3380CC4-5D6E-409C-BE32-E72D297353CC}">
              <c16:uniqueId val="{00000006-85ED-474D-B4F8-D0E63DD5E3D3}"/>
            </c:ext>
          </c:extLst>
        </c:ser>
        <c:ser>
          <c:idx val="7"/>
          <c:order val="7"/>
          <c:tx>
            <c:strRef>
              <c:f>Sheet1!$I$1</c:f>
              <c:strCache>
                <c:ptCount val="1"/>
                <c:pt idx="0">
                  <c:v>officialspamuk SPAM® Breakfast recipe (Published: 2013-08-07 15:35:54)</c:v>
                </c:pt>
              </c:strCache>
            </c:strRef>
          </c:tx>
          <c:spPr>
            <a:ln w="28575" cap="rnd">
              <a:solidFill>
                <a:schemeClr val="accent2">
                  <a:lumMod val="60000"/>
                </a:schemeClr>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Sheet1!$I$2:$I$91</c:f>
              <c:numCache>
                <c:formatCode>General</c:formatCode>
                <c:ptCount val="9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2</c:v>
                </c:pt>
                <c:pt idx="20">
                  <c:v>0</c:v>
                </c:pt>
                <c:pt idx="21">
                  <c:v>0</c:v>
                </c:pt>
                <c:pt idx="22">
                  <c:v>0</c:v>
                </c:pt>
                <c:pt idx="23">
                  <c:v>0</c:v>
                </c:pt>
                <c:pt idx="24">
                  <c:v>0</c:v>
                </c:pt>
                <c:pt idx="25">
                  <c:v>0</c:v>
                </c:pt>
                <c:pt idx="26">
                  <c:v>1</c:v>
                </c:pt>
                <c:pt idx="27">
                  <c:v>0</c:v>
                </c:pt>
                <c:pt idx="28">
                  <c:v>0</c:v>
                </c:pt>
                <c:pt idx="29">
                  <c:v>0</c:v>
                </c:pt>
                <c:pt idx="30">
                  <c:v>2</c:v>
                </c:pt>
                <c:pt idx="31">
                  <c:v>0</c:v>
                </c:pt>
                <c:pt idx="32">
                  <c:v>0</c:v>
                </c:pt>
                <c:pt idx="33">
                  <c:v>3</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1</c:v>
                </c:pt>
                <c:pt idx="61">
                  <c:v>0</c:v>
                </c:pt>
                <c:pt idx="62">
                  <c:v>0</c:v>
                </c:pt>
                <c:pt idx="63">
                  <c:v>0</c:v>
                </c:pt>
                <c:pt idx="64">
                  <c:v>0</c:v>
                </c:pt>
                <c:pt idx="65">
                  <c:v>0</c:v>
                </c:pt>
                <c:pt idx="66">
                  <c:v>0</c:v>
                </c:pt>
                <c:pt idx="67">
                  <c:v>0</c:v>
                </c:pt>
                <c:pt idx="68">
                  <c:v>0</c:v>
                </c:pt>
                <c:pt idx="69">
                  <c:v>0</c:v>
                </c:pt>
                <c:pt idx="70">
                  <c:v>0</c:v>
                </c:pt>
                <c:pt idx="71">
                  <c:v>0</c:v>
                </c:pt>
                <c:pt idx="72">
                  <c:v>1</c:v>
                </c:pt>
                <c:pt idx="73">
                  <c:v>0</c:v>
                </c:pt>
                <c:pt idx="74">
                  <c:v>0</c:v>
                </c:pt>
                <c:pt idx="75">
                  <c:v>0</c:v>
                </c:pt>
                <c:pt idx="76">
                  <c:v>1</c:v>
                </c:pt>
                <c:pt idx="77">
                  <c:v>0</c:v>
                </c:pt>
                <c:pt idx="78">
                  <c:v>0</c:v>
                </c:pt>
                <c:pt idx="79">
                  <c:v>0</c:v>
                </c:pt>
                <c:pt idx="80">
                  <c:v>0</c:v>
                </c:pt>
                <c:pt idx="81">
                  <c:v>0</c:v>
                </c:pt>
                <c:pt idx="82">
                  <c:v>0</c:v>
                </c:pt>
                <c:pt idx="83">
                  <c:v>0</c:v>
                </c:pt>
                <c:pt idx="84">
                  <c:v>1</c:v>
                </c:pt>
                <c:pt idx="85">
                  <c:v>0</c:v>
                </c:pt>
                <c:pt idx="86">
                  <c:v>0</c:v>
                </c:pt>
                <c:pt idx="87">
                  <c:v>0</c:v>
                </c:pt>
                <c:pt idx="88">
                  <c:v>0</c:v>
                </c:pt>
                <c:pt idx="89">
                  <c:v>0</c:v>
                </c:pt>
              </c:numCache>
            </c:numRef>
          </c:val>
          <c:smooth val="0"/>
          <c:extLst>
            <c:ext xmlns:c16="http://schemas.microsoft.com/office/drawing/2014/chart" uri="{C3380CC4-5D6E-409C-BE32-E72D297353CC}">
              <c16:uniqueId val="{00000007-85ED-474D-B4F8-D0E63DD5E3D3}"/>
            </c:ext>
          </c:extLst>
        </c:ser>
        <c:ser>
          <c:idx val="8"/>
          <c:order val="8"/>
          <c:tx>
            <c:strRef>
              <c:f>Sheet1!$J$1</c:f>
              <c:strCache>
                <c:ptCount val="1"/>
                <c:pt idx="0">
                  <c:v>officialspamuk It’s not Samba …it’s SPAM®ba… (Published: 2017-03-03 11:46:56)</c:v>
                </c:pt>
              </c:strCache>
            </c:strRef>
          </c:tx>
          <c:spPr>
            <a:ln w="28575" cap="rnd">
              <a:solidFill>
                <a:schemeClr val="accent3">
                  <a:lumMod val="60000"/>
                </a:schemeClr>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Sheet1!$J$2:$J$91</c:f>
              <c:numCache>
                <c:formatCode>General</c:formatCode>
                <c:ptCount val="9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2</c:v>
                </c:pt>
                <c:pt idx="37">
                  <c:v>3</c:v>
                </c:pt>
                <c:pt idx="38">
                  <c:v>0</c:v>
                </c:pt>
                <c:pt idx="39">
                  <c:v>0</c:v>
                </c:pt>
                <c:pt idx="40">
                  <c:v>0</c:v>
                </c:pt>
                <c:pt idx="41">
                  <c:v>0</c:v>
                </c:pt>
                <c:pt idx="42">
                  <c:v>0</c:v>
                </c:pt>
                <c:pt idx="43">
                  <c:v>0</c:v>
                </c:pt>
                <c:pt idx="44">
                  <c:v>2</c:v>
                </c:pt>
                <c:pt idx="45">
                  <c:v>1</c:v>
                </c:pt>
                <c:pt idx="46">
                  <c:v>0</c:v>
                </c:pt>
                <c:pt idx="47">
                  <c:v>3</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numCache>
            </c:numRef>
          </c:val>
          <c:smooth val="0"/>
          <c:extLst>
            <c:ext xmlns:c16="http://schemas.microsoft.com/office/drawing/2014/chart" uri="{C3380CC4-5D6E-409C-BE32-E72D297353CC}">
              <c16:uniqueId val="{00000008-85ED-474D-B4F8-D0E63DD5E3D3}"/>
            </c:ext>
          </c:extLst>
        </c:ser>
        <c:ser>
          <c:idx val="9"/>
          <c:order val="9"/>
          <c:tx>
            <c:strRef>
              <c:f>Sheet1!$K$1</c:f>
              <c:strCache>
                <c:ptCount val="1"/>
                <c:pt idx="0">
                  <c:v>officialspamuk Start Up - Fry Up 20s (Published: 2022-02-25 16:04:20)</c:v>
                </c:pt>
              </c:strCache>
            </c:strRef>
          </c:tx>
          <c:spPr>
            <a:ln w="28575" cap="rnd">
              <a:solidFill>
                <a:schemeClr val="accent4">
                  <a:lumMod val="60000"/>
                </a:schemeClr>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Sheet1!$K$2:$K$91</c:f>
              <c:numCache>
                <c:formatCode>General</c:formatCode>
                <c:ptCount val="9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1</c:v>
                </c:pt>
                <c:pt idx="56">
                  <c:v>0</c:v>
                </c:pt>
                <c:pt idx="57">
                  <c:v>0</c:v>
                </c:pt>
                <c:pt idx="58">
                  <c:v>1</c:v>
                </c:pt>
                <c:pt idx="59">
                  <c:v>5</c:v>
                </c:pt>
                <c:pt idx="60">
                  <c:v>1</c:v>
                </c:pt>
                <c:pt idx="61">
                  <c:v>9</c:v>
                </c:pt>
                <c:pt idx="62">
                  <c:v>1</c:v>
                </c:pt>
                <c:pt idx="63">
                  <c:v>0</c:v>
                </c:pt>
                <c:pt idx="64">
                  <c:v>1</c:v>
                </c:pt>
                <c:pt idx="65">
                  <c:v>1</c:v>
                </c:pt>
                <c:pt idx="66">
                  <c:v>1</c:v>
                </c:pt>
                <c:pt idx="67">
                  <c:v>1</c:v>
                </c:pt>
                <c:pt idx="68">
                  <c:v>0</c:v>
                </c:pt>
                <c:pt idx="69">
                  <c:v>0</c:v>
                </c:pt>
                <c:pt idx="70">
                  <c:v>1</c:v>
                </c:pt>
                <c:pt idx="71">
                  <c:v>2</c:v>
                </c:pt>
                <c:pt idx="72">
                  <c:v>2</c:v>
                </c:pt>
                <c:pt idx="73">
                  <c:v>0</c:v>
                </c:pt>
                <c:pt idx="74">
                  <c:v>0</c:v>
                </c:pt>
                <c:pt idx="75">
                  <c:v>0</c:v>
                </c:pt>
                <c:pt idx="76">
                  <c:v>1</c:v>
                </c:pt>
                <c:pt idx="77">
                  <c:v>3</c:v>
                </c:pt>
                <c:pt idx="78">
                  <c:v>3</c:v>
                </c:pt>
                <c:pt idx="79">
                  <c:v>0</c:v>
                </c:pt>
                <c:pt idx="80">
                  <c:v>0</c:v>
                </c:pt>
                <c:pt idx="81">
                  <c:v>1</c:v>
                </c:pt>
                <c:pt idx="82">
                  <c:v>1</c:v>
                </c:pt>
                <c:pt idx="83">
                  <c:v>0</c:v>
                </c:pt>
                <c:pt idx="84">
                  <c:v>0</c:v>
                </c:pt>
                <c:pt idx="85">
                  <c:v>0</c:v>
                </c:pt>
                <c:pt idx="86">
                  <c:v>1</c:v>
                </c:pt>
                <c:pt idx="87">
                  <c:v>1</c:v>
                </c:pt>
                <c:pt idx="88">
                  <c:v>1</c:v>
                </c:pt>
                <c:pt idx="89">
                  <c:v>2</c:v>
                </c:pt>
              </c:numCache>
            </c:numRef>
          </c:val>
          <c:smooth val="0"/>
          <c:extLst>
            <c:ext xmlns:c16="http://schemas.microsoft.com/office/drawing/2014/chart" uri="{C3380CC4-5D6E-409C-BE32-E72D297353CC}">
              <c16:uniqueId val="{00000009-85ED-474D-B4F8-D0E63DD5E3D3}"/>
            </c:ext>
          </c:extLst>
        </c:ser>
        <c:dLbls>
          <c:showLegendKey val="0"/>
          <c:showVal val="0"/>
          <c:showCatName val="0"/>
          <c:showSerName val="0"/>
          <c:showPercent val="0"/>
          <c:showBubbleSize val="0"/>
        </c:dLbls>
        <c:smooth val="0"/>
        <c:axId val="251806656"/>
        <c:axId val="251806984"/>
      </c:lineChart>
      <c:dateAx>
        <c:axId val="25180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806984"/>
        <c:crosses val="autoZero"/>
        <c:auto val="1"/>
        <c:lblOffset val="100"/>
        <c:baseTimeUnit val="days"/>
      </c:dateAx>
      <c:valAx>
        <c:axId val="25180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80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35-44 years</c:v>
                </c:pt>
                <c:pt idx="1">
                  <c:v>45-54 years</c:v>
                </c:pt>
                <c:pt idx="2">
                  <c:v>55-64 years</c:v>
                </c:pt>
              </c:strCache>
            </c:strRef>
          </c:cat>
          <c:val>
            <c:numRef>
              <c:f>Sheet1!$A$2:$C$2</c:f>
              <c:numCache>
                <c:formatCode>General</c:formatCode>
                <c:ptCount val="3"/>
                <c:pt idx="0">
                  <c:v>661</c:v>
                </c:pt>
                <c:pt idx="1">
                  <c:v>79</c:v>
                </c:pt>
                <c:pt idx="2">
                  <c:v>31</c:v>
                </c:pt>
              </c:numCache>
            </c:numRef>
          </c:val>
          <c:extLst>
            <c:ext xmlns:c16="http://schemas.microsoft.com/office/drawing/2014/chart" uri="{C3380CC4-5D6E-409C-BE32-E72D297353CC}">
              <c16:uniqueId val="{00000000-A2CA-408A-9CE9-E134422DE0F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Female</c:v>
                </c:pt>
                <c:pt idx="1">
                  <c:v>Male</c:v>
                </c:pt>
              </c:strCache>
            </c:strRef>
          </c:cat>
          <c:val>
            <c:numRef>
              <c:f>Sheet1!$A$2:$B$2</c:f>
              <c:numCache>
                <c:formatCode>General</c:formatCode>
                <c:ptCount val="2"/>
                <c:pt idx="0">
                  <c:v>138</c:v>
                </c:pt>
                <c:pt idx="1">
                  <c:v>633</c:v>
                </c:pt>
              </c:numCache>
            </c:numRef>
          </c:val>
          <c:extLst>
            <c:ext xmlns:c16="http://schemas.microsoft.com/office/drawing/2014/chart" uri="{C3380CC4-5D6E-409C-BE32-E72D297353CC}">
              <c16:uniqueId val="{00000000-2B8D-4520-BB35-FE13AEE145B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1F6CC-8943-4826-B022-B801F204056C}"/>
              </a:ext>
            </a:extLst>
          </p:cNvPr>
          <p:cNvSpPr>
            <a:spLocks noGrp="1"/>
          </p:cNvSpPr>
          <p:nvPr>
            <p:ph type="ctrTitle"/>
          </p:nvPr>
        </p:nvSpPr>
        <p:spPr/>
        <p:txBody>
          <a:bodyPr/>
          <a:lstStyle/>
          <a:p>
            <a:r>
              <a:rPr lang="en-US"/>
              <a:t>SPAM 2021 Q3 Report</a:t>
            </a:r>
          </a:p>
        </p:txBody>
      </p:sp>
      <p:sp>
        <p:nvSpPr>
          <p:cNvPr id="3" name="Subtitle 2">
            <a:extLst>
              <a:ext uri="{FF2B5EF4-FFF2-40B4-BE49-F238E27FC236}">
                <a16:creationId xmlns:a16="http://schemas.microsoft.com/office/drawing/2014/main" id="{3EF1288E-31EE-40D1-9C3B-AFD808E1ACBB}"/>
              </a:ext>
            </a:extLst>
          </p:cNvPr>
          <p:cNvSpPr>
            <a:spLocks noGrp="1"/>
          </p:cNvSpPr>
          <p:nvPr>
            <p:ph type="subTitle" idx="1"/>
          </p:nvPr>
        </p:nvSpPr>
        <p:spPr/>
        <p:txBody>
          <a:bodyPr/>
          <a:lstStyle/>
          <a:p>
            <a:r>
              <a:rPr lang="en-US"/>
              <a:t>Kerbang</a:t>
            </a:r>
          </a:p>
        </p:txBody>
      </p:sp>
    </p:spTree>
    <p:extLst>
      <p:ext uri="{BB962C8B-B14F-4D97-AF65-F5344CB8AC3E}">
        <p14:creationId xmlns:p14="http://schemas.microsoft.com/office/powerpoint/2010/main" val="216520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55ACB-EC96-4C51-ADE4-F581DB86226C}"/>
              </a:ext>
            </a:extLst>
          </p:cNvPr>
          <p:cNvSpPr>
            <a:spLocks noGrp="1"/>
          </p:cNvSpPr>
          <p:nvPr>
            <p:ph type="title"/>
          </p:nvPr>
        </p:nvSpPr>
        <p:spPr/>
        <p:txBody>
          <a:bodyPr/>
          <a:lstStyle/>
          <a:p>
            <a:r>
              <a:rPr lang="en-US"/>
              <a:t>Facebook Impressions | All profiles</a:t>
            </a:r>
          </a:p>
        </p:txBody>
      </p:sp>
      <p:graphicFrame>
        <p:nvGraphicFramePr>
          <p:cNvPr id="6" name="Chart Placeholder 5">
            <a:extLst>
              <a:ext uri="{FF2B5EF4-FFF2-40B4-BE49-F238E27FC236}">
                <a16:creationId xmlns:a16="http://schemas.microsoft.com/office/drawing/2014/main" id="{3CEF4C7E-E619-40E9-9456-2941B625200E}"/>
              </a:ext>
            </a:extLst>
          </p:cNvPr>
          <p:cNvGraphicFramePr>
            <a:graphicFrameLocks noGrp="1"/>
          </p:cNvGraphicFramePr>
          <p:nvPr>
            <p:ph type="chart" sz="quarter" idx="13"/>
            <p:extLst>
              <p:ext uri="{D42A27DB-BD31-4B8C-83A1-F6EECF244321}">
                <p14:modId xmlns:p14="http://schemas.microsoft.com/office/powerpoint/2010/main" val="166745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5DA05B-4A8E-4D55-A10F-6BD8136AC9A5}"/>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84A7DF88-B160-47D1-B799-AD5C402FF2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6569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258FF-F4BD-4977-A324-45FD9FC81CD5}"/>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DC53DE00-B0BB-4E65-A41A-D90083C2251A}"/>
              </a:ext>
            </a:extLst>
          </p:cNvPr>
          <p:cNvGraphicFramePr>
            <a:graphicFrameLocks noGrp="1"/>
          </p:cNvGraphicFramePr>
          <p:nvPr>
            <p:ph type="chart" sz="quarter" idx="13"/>
            <p:extLst>
              <p:ext uri="{D42A27DB-BD31-4B8C-83A1-F6EECF244321}">
                <p14:modId xmlns:p14="http://schemas.microsoft.com/office/powerpoint/2010/main" val="3449819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089BE9-EF2F-4680-8FFC-E7FF0F904A69}"/>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7E3CE9FE-5BB1-4CA9-9D0F-41418468AA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4504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75550-9867-438F-99C5-1163785B23BD}"/>
              </a:ext>
            </a:extLst>
          </p:cNvPr>
          <p:cNvSpPr>
            <a:spLocks noGrp="1"/>
          </p:cNvSpPr>
          <p:nvPr>
            <p:ph type="title"/>
          </p:nvPr>
        </p:nvSpPr>
        <p:spPr/>
        <p:txBody>
          <a:bodyPr/>
          <a:lstStyle/>
          <a:p>
            <a:r>
              <a:rPr lang="en-US"/>
              <a:t>Facebook Engaged Users | All profiles</a:t>
            </a:r>
          </a:p>
        </p:txBody>
      </p:sp>
      <p:graphicFrame>
        <p:nvGraphicFramePr>
          <p:cNvPr id="6" name="Chart Placeholder 5">
            <a:extLst>
              <a:ext uri="{FF2B5EF4-FFF2-40B4-BE49-F238E27FC236}">
                <a16:creationId xmlns:a16="http://schemas.microsoft.com/office/drawing/2014/main" id="{82E63199-0957-4C05-9D66-FF8B7CCB79C1}"/>
              </a:ext>
            </a:extLst>
          </p:cNvPr>
          <p:cNvGraphicFramePr>
            <a:graphicFrameLocks noGrp="1"/>
          </p:cNvGraphicFramePr>
          <p:nvPr>
            <p:ph type="chart" sz="quarter" idx="13"/>
            <p:extLst>
              <p:ext uri="{D42A27DB-BD31-4B8C-83A1-F6EECF244321}">
                <p14:modId xmlns:p14="http://schemas.microsoft.com/office/powerpoint/2010/main" val="2083961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A2FD10-F21F-4920-8EE6-B107C369F31E}"/>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E05FA7B1-8827-41F9-B795-38F17D3EB4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6536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FB087-A8B5-4ABE-9BCD-3FC698D745F8}"/>
              </a:ext>
            </a:extLst>
          </p:cNvPr>
          <p:cNvSpPr>
            <a:spLocks noGrp="1"/>
          </p:cNvSpPr>
          <p:nvPr>
            <p:ph type="title"/>
          </p:nvPr>
        </p:nvSpPr>
        <p:spPr/>
        <p:txBody>
          <a:bodyPr/>
          <a:lstStyle/>
          <a:p>
            <a:r>
              <a:rPr lang="en-US"/>
              <a:t>Facebook Engagement Rate By Post Type | All profiles</a:t>
            </a:r>
          </a:p>
        </p:txBody>
      </p:sp>
      <p:graphicFrame>
        <p:nvGraphicFramePr>
          <p:cNvPr id="6" name="Chart Placeholder 5">
            <a:extLst>
              <a:ext uri="{FF2B5EF4-FFF2-40B4-BE49-F238E27FC236}">
                <a16:creationId xmlns:a16="http://schemas.microsoft.com/office/drawing/2014/main" id="{26FC3333-9B8E-4215-9652-F6CC3CD805C2}"/>
              </a:ext>
            </a:extLst>
          </p:cNvPr>
          <p:cNvGraphicFramePr>
            <a:graphicFrameLocks noGrp="1"/>
          </p:cNvGraphicFramePr>
          <p:nvPr>
            <p:ph type="chart" sz="quarter" idx="13"/>
            <p:extLst>
              <p:ext uri="{D42A27DB-BD31-4B8C-83A1-F6EECF244321}">
                <p14:modId xmlns:p14="http://schemas.microsoft.com/office/powerpoint/2010/main" val="1603858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4004BA-16E7-4861-ACD9-94FDF12885D6}"/>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3B3A2EFD-BE75-4A53-A6EF-81FD5886BE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3899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F10C-217B-4844-9A02-9C4713CE49DF}"/>
              </a:ext>
            </a:extLst>
          </p:cNvPr>
          <p:cNvSpPr>
            <a:spLocks noGrp="1"/>
          </p:cNvSpPr>
          <p:nvPr>
            <p:ph type="title"/>
          </p:nvPr>
        </p:nvSpPr>
        <p:spPr/>
        <p:txBody>
          <a:bodyPr/>
          <a:lstStyle/>
          <a:p>
            <a:r>
              <a:rPr lang="en-US"/>
              <a:t>Facebook Engagement Rate | All profiles</a:t>
            </a:r>
          </a:p>
        </p:txBody>
      </p:sp>
      <p:graphicFrame>
        <p:nvGraphicFramePr>
          <p:cNvPr id="6" name="Chart Placeholder 5">
            <a:extLst>
              <a:ext uri="{FF2B5EF4-FFF2-40B4-BE49-F238E27FC236}">
                <a16:creationId xmlns:a16="http://schemas.microsoft.com/office/drawing/2014/main" id="{7CE06694-607E-4831-987F-9D56DEE4D728}"/>
              </a:ext>
            </a:extLst>
          </p:cNvPr>
          <p:cNvGraphicFramePr>
            <a:graphicFrameLocks noGrp="1"/>
          </p:cNvGraphicFramePr>
          <p:nvPr>
            <p:ph type="chart" sz="quarter" idx="13"/>
            <p:extLst>
              <p:ext uri="{D42A27DB-BD31-4B8C-83A1-F6EECF244321}">
                <p14:modId xmlns:p14="http://schemas.microsoft.com/office/powerpoint/2010/main" val="2013466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069B24-FF5A-4791-8792-C72860751B9E}"/>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AF361971-FCA3-4DC7-B452-2A8E30A742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4525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1D160-AE75-44A7-AD49-56F9D3822C03}"/>
              </a:ext>
            </a:extLst>
          </p:cNvPr>
          <p:cNvSpPr>
            <a:spLocks noGrp="1"/>
          </p:cNvSpPr>
          <p:nvPr>
            <p:ph type="title"/>
          </p:nvPr>
        </p:nvSpPr>
        <p:spPr/>
        <p:txBody>
          <a:bodyPr/>
          <a:lstStyle/>
          <a:p>
            <a:r>
              <a:rPr lang="en-US"/>
              <a:t>Facebook Video Views | All profiles</a:t>
            </a:r>
          </a:p>
        </p:txBody>
      </p:sp>
      <p:graphicFrame>
        <p:nvGraphicFramePr>
          <p:cNvPr id="6" name="Chart Placeholder 5">
            <a:extLst>
              <a:ext uri="{FF2B5EF4-FFF2-40B4-BE49-F238E27FC236}">
                <a16:creationId xmlns:a16="http://schemas.microsoft.com/office/drawing/2014/main" id="{38ECE6B3-1453-4262-AC1D-5BD4D97770D5}"/>
              </a:ext>
            </a:extLst>
          </p:cNvPr>
          <p:cNvGraphicFramePr>
            <a:graphicFrameLocks noGrp="1"/>
          </p:cNvGraphicFramePr>
          <p:nvPr>
            <p:ph type="chart" sz="quarter" idx="13"/>
            <p:extLst>
              <p:ext uri="{D42A27DB-BD31-4B8C-83A1-F6EECF244321}">
                <p14:modId xmlns:p14="http://schemas.microsoft.com/office/powerpoint/2010/main" val="3648405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6E6344-5FC8-4F34-80ED-1B9FF245101B}"/>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C408998C-A593-4A2E-BA5F-8732367F47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2437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F965-58C0-4415-830E-8C6BC0D54988}"/>
              </a:ext>
            </a:extLst>
          </p:cNvPr>
          <p:cNvSpPr>
            <a:spLocks noGrp="1"/>
          </p:cNvSpPr>
          <p:nvPr>
            <p:ph type="title"/>
          </p:nvPr>
        </p:nvSpPr>
        <p:spPr/>
        <p:txBody>
          <a:bodyPr/>
          <a:lstStyle/>
          <a:p>
            <a:r>
              <a:rPr lang="en-US"/>
              <a:t>Instagram Followers Demographics | All profiles</a:t>
            </a:r>
          </a:p>
        </p:txBody>
      </p:sp>
      <p:graphicFrame>
        <p:nvGraphicFramePr>
          <p:cNvPr id="6" name="Chart Placeholder 5">
            <a:extLst>
              <a:ext uri="{FF2B5EF4-FFF2-40B4-BE49-F238E27FC236}">
                <a16:creationId xmlns:a16="http://schemas.microsoft.com/office/drawing/2014/main" id="{67AA5323-4E3E-4D4D-9BAB-6FF51AF7EAD2}"/>
              </a:ext>
            </a:extLst>
          </p:cNvPr>
          <p:cNvGraphicFramePr>
            <a:graphicFrameLocks noGrp="1"/>
          </p:cNvGraphicFramePr>
          <p:nvPr>
            <p:ph type="chart" sz="quarter" idx="13"/>
            <p:extLst>
              <p:ext uri="{D42A27DB-BD31-4B8C-83A1-F6EECF244321}">
                <p14:modId xmlns:p14="http://schemas.microsoft.com/office/powerpoint/2010/main" val="1240292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5AF5A6-16D0-4E68-9B42-4A162C6AEE99}"/>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D3DDE36F-6858-4A75-90DA-1E0305C87E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0639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5D8A-4D84-4AC7-8B8E-BBD466C13FC7}"/>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180C001D-664D-4BF9-B058-B6A19D209FDE}"/>
              </a:ext>
            </a:extLst>
          </p:cNvPr>
          <p:cNvGraphicFramePr>
            <a:graphicFrameLocks noGrp="1"/>
          </p:cNvGraphicFramePr>
          <p:nvPr>
            <p:ph type="chart" sz="quarter" idx="13"/>
            <p:extLst>
              <p:ext uri="{D42A27DB-BD31-4B8C-83A1-F6EECF244321}">
                <p14:modId xmlns:p14="http://schemas.microsoft.com/office/powerpoint/2010/main" val="2645993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69F5B5-9294-4FAF-9C4A-06C34F5776C3}"/>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6BF98EE7-C975-4AEB-AD6B-2893B1B974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1859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372E2-0D10-4873-9E1F-9ECA156EA69F}"/>
              </a:ext>
            </a:extLst>
          </p:cNvPr>
          <p:cNvSpPr>
            <a:spLocks noGrp="1"/>
          </p:cNvSpPr>
          <p:nvPr>
            <p:ph type="title"/>
          </p:nvPr>
        </p:nvSpPr>
        <p:spPr/>
        <p:txBody>
          <a:bodyPr/>
          <a:lstStyle/>
          <a:p>
            <a:r>
              <a:rPr lang="en-US"/>
              <a:t>Facebook Fan Demographics | All profiles</a:t>
            </a:r>
          </a:p>
        </p:txBody>
      </p:sp>
      <p:graphicFrame>
        <p:nvGraphicFramePr>
          <p:cNvPr id="6" name="Chart Placeholder 5">
            <a:extLst>
              <a:ext uri="{FF2B5EF4-FFF2-40B4-BE49-F238E27FC236}">
                <a16:creationId xmlns:a16="http://schemas.microsoft.com/office/drawing/2014/main" id="{1C3F8598-38D4-4C26-A630-E081C6D4F960}"/>
              </a:ext>
            </a:extLst>
          </p:cNvPr>
          <p:cNvGraphicFramePr>
            <a:graphicFrameLocks noGrp="1"/>
          </p:cNvGraphicFramePr>
          <p:nvPr>
            <p:ph type="chart" sz="quarter" idx="13"/>
            <p:extLst>
              <p:ext uri="{D42A27DB-BD31-4B8C-83A1-F6EECF244321}">
                <p14:modId xmlns:p14="http://schemas.microsoft.com/office/powerpoint/2010/main" val="880701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0F810-D47D-40F4-A2D4-30BCAF87E50E}"/>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D3F45688-37BC-4B50-87CB-E8A40712C0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7519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93A4C-3875-46CC-BFC4-9877B562057D}"/>
              </a:ext>
            </a:extLst>
          </p:cNvPr>
          <p:cNvSpPr>
            <a:spLocks noGrp="1"/>
          </p:cNvSpPr>
          <p:nvPr>
            <p:ph type="title"/>
          </p:nvPr>
        </p:nvSpPr>
        <p:spPr/>
        <p:txBody>
          <a:bodyPr/>
          <a:lstStyle/>
          <a:p>
            <a:r>
              <a:rPr lang="en-US"/>
              <a:t>Facebook Ads Performance Table | All profiles - 1 of 10</a:t>
            </a:r>
          </a:p>
        </p:txBody>
      </p:sp>
      <p:graphicFrame>
        <p:nvGraphicFramePr>
          <p:cNvPr id="5" name="Table Placeholder 4">
            <a:extLst>
              <a:ext uri="{FF2B5EF4-FFF2-40B4-BE49-F238E27FC236}">
                <a16:creationId xmlns:a16="http://schemas.microsoft.com/office/drawing/2014/main" id="{45B2F192-B720-4DDC-B145-E2735D82AF8C}"/>
              </a:ext>
            </a:extLst>
          </p:cNvPr>
          <p:cNvGraphicFramePr>
            <a:graphicFrameLocks noGrp="1"/>
          </p:cNvGraphicFramePr>
          <p:nvPr>
            <p:ph type="tbl" sz="quarter" idx="13"/>
            <p:extLst>
              <p:ext uri="{D42A27DB-BD31-4B8C-83A1-F6EECF244321}">
                <p14:modId xmlns:p14="http://schemas.microsoft.com/office/powerpoint/2010/main" val="1401069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0967203"/>
                    </a:ext>
                  </a:extLst>
                </a:gridCol>
                <a:gridCol w="1975104">
                  <a:extLst>
                    <a:ext uri="{9D8B030D-6E8A-4147-A177-3AD203B41FA5}">
                      <a16:colId xmlns:a16="http://schemas.microsoft.com/office/drawing/2014/main" val="747109795"/>
                    </a:ext>
                  </a:extLst>
                </a:gridCol>
                <a:gridCol w="740664">
                  <a:extLst>
                    <a:ext uri="{9D8B030D-6E8A-4147-A177-3AD203B41FA5}">
                      <a16:colId xmlns:a16="http://schemas.microsoft.com/office/drawing/2014/main" val="3331412233"/>
                    </a:ext>
                  </a:extLst>
                </a:gridCol>
                <a:gridCol w="740664">
                  <a:extLst>
                    <a:ext uri="{9D8B030D-6E8A-4147-A177-3AD203B41FA5}">
                      <a16:colId xmlns:a16="http://schemas.microsoft.com/office/drawing/2014/main" val="2984500994"/>
                    </a:ext>
                  </a:extLst>
                </a:gridCol>
                <a:gridCol w="740664">
                  <a:extLst>
                    <a:ext uri="{9D8B030D-6E8A-4147-A177-3AD203B41FA5}">
                      <a16:colId xmlns:a16="http://schemas.microsoft.com/office/drawing/2014/main" val="3424929729"/>
                    </a:ext>
                  </a:extLst>
                </a:gridCol>
                <a:gridCol w="740664">
                  <a:extLst>
                    <a:ext uri="{9D8B030D-6E8A-4147-A177-3AD203B41FA5}">
                      <a16:colId xmlns:a16="http://schemas.microsoft.com/office/drawing/2014/main" val="370091026"/>
                    </a:ext>
                  </a:extLst>
                </a:gridCol>
                <a:gridCol w="740664">
                  <a:extLst>
                    <a:ext uri="{9D8B030D-6E8A-4147-A177-3AD203B41FA5}">
                      <a16:colId xmlns:a16="http://schemas.microsoft.com/office/drawing/2014/main" val="1501596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93354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- 2022-03-07 10:17:28</a:t>
                      </a:r>
                      <a:r>
                        <a:rPr kumimoji="0" lang="en-US" sz="1000" b="0" i="0" u="none" strike="noStrike" kern="1200" cap="none" spc="0" normalizeH="0" baseline="0" noProof="0">
                          <a:ln>
                            <a:noFill/>
                          </a:ln>
                          <a:solidFill>
                            <a:prstClr val="black"/>
                          </a:solidFill>
                          <a:effectLst/>
                          <a:uLnTx/>
                          <a:uFillTx/>
                          <a:latin typeface="+mn-lt"/>
                          <a:ea typeface="+mn-ea"/>
                          <a:cs typeface="+mn-cs"/>
                        </a:rPr>
                        <a:t>
 The big day is here. SPAM® Appreciation Week has started and this year it’s all about ‘SATISFRYING’ starts to the day. This week we’ll be exploring great breakfast ideas. Ollie Eats will treat us to his favourite fry up and there are 5 great breakfast kits to be won!
To enter simply type SATISFRYING in the comments section and you’ll be entered into the prize draw. Full terms and conditions can be found at https://www.spam-uk.com/competition-terms-conditions/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274744947_5222147524482795_3473910899319598216_n.jpg?stp=dst-jpg_p720x720&amp;_nc_cat=109&amp;ccb=1-6&amp;_nc_sid=8024bb&amp;_nc_ohc=qoFa42nunX8AX8ppLro&amp;_nc_ht=scontent-dfw5-1.xx&amp;edm=AKIiGfEEAAAA&amp;oh=00_AT_ZSLrvDDOao72qc5R6dTayuO9qqNd70Z78nYl_pSPLtQ&amp;oe=627A6E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extLst>
                  <a:ext uri="{0D108BD9-81ED-4DB2-BD59-A6C34878D82A}">
                    <a16:rowId xmlns:a16="http://schemas.microsoft.com/office/drawing/2014/main" val="3555411503"/>
                  </a:ext>
                </a:extLst>
              </a:tr>
            </a:tbl>
          </a:graphicData>
        </a:graphic>
      </p:graphicFrame>
      <p:sp>
        <p:nvSpPr>
          <p:cNvPr id="4" name="Text Placeholder 3">
            <a:extLst>
              <a:ext uri="{FF2B5EF4-FFF2-40B4-BE49-F238E27FC236}">
                <a16:creationId xmlns:a16="http://schemas.microsoft.com/office/drawing/2014/main" id="{15184691-29EA-44E0-B009-37F6081FAA0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501494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10F04-8FDF-4058-95F2-76B74E059F0A}"/>
              </a:ext>
            </a:extLst>
          </p:cNvPr>
          <p:cNvSpPr>
            <a:spLocks noGrp="1"/>
          </p:cNvSpPr>
          <p:nvPr>
            <p:ph type="title"/>
          </p:nvPr>
        </p:nvSpPr>
        <p:spPr/>
        <p:txBody>
          <a:bodyPr/>
          <a:lstStyle/>
          <a:p>
            <a:r>
              <a:rPr lang="en-US"/>
              <a:t>Facebook Ads Performance Table | All profiles - 2 of 10</a:t>
            </a:r>
          </a:p>
        </p:txBody>
      </p:sp>
      <p:graphicFrame>
        <p:nvGraphicFramePr>
          <p:cNvPr id="5" name="Table Placeholder 4">
            <a:extLst>
              <a:ext uri="{FF2B5EF4-FFF2-40B4-BE49-F238E27FC236}">
                <a16:creationId xmlns:a16="http://schemas.microsoft.com/office/drawing/2014/main" id="{67E459C1-533A-496C-B310-C3270B620ABC}"/>
              </a:ext>
            </a:extLst>
          </p:cNvPr>
          <p:cNvGraphicFramePr>
            <a:graphicFrameLocks noGrp="1"/>
          </p:cNvGraphicFramePr>
          <p:nvPr>
            <p:ph type="tbl" sz="quarter" idx="13"/>
            <p:extLst>
              <p:ext uri="{D42A27DB-BD31-4B8C-83A1-F6EECF244321}">
                <p14:modId xmlns:p14="http://schemas.microsoft.com/office/powerpoint/2010/main" val="1725119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50133010"/>
                    </a:ext>
                  </a:extLst>
                </a:gridCol>
                <a:gridCol w="1975104">
                  <a:extLst>
                    <a:ext uri="{9D8B030D-6E8A-4147-A177-3AD203B41FA5}">
                      <a16:colId xmlns:a16="http://schemas.microsoft.com/office/drawing/2014/main" val="3483265171"/>
                    </a:ext>
                  </a:extLst>
                </a:gridCol>
                <a:gridCol w="740664">
                  <a:extLst>
                    <a:ext uri="{9D8B030D-6E8A-4147-A177-3AD203B41FA5}">
                      <a16:colId xmlns:a16="http://schemas.microsoft.com/office/drawing/2014/main" val="1618677442"/>
                    </a:ext>
                  </a:extLst>
                </a:gridCol>
                <a:gridCol w="740664">
                  <a:extLst>
                    <a:ext uri="{9D8B030D-6E8A-4147-A177-3AD203B41FA5}">
                      <a16:colId xmlns:a16="http://schemas.microsoft.com/office/drawing/2014/main" val="37490582"/>
                    </a:ext>
                  </a:extLst>
                </a:gridCol>
                <a:gridCol w="740664">
                  <a:extLst>
                    <a:ext uri="{9D8B030D-6E8A-4147-A177-3AD203B41FA5}">
                      <a16:colId xmlns:a16="http://schemas.microsoft.com/office/drawing/2014/main" val="4276412209"/>
                    </a:ext>
                  </a:extLst>
                </a:gridCol>
                <a:gridCol w="740664">
                  <a:extLst>
                    <a:ext uri="{9D8B030D-6E8A-4147-A177-3AD203B41FA5}">
                      <a16:colId xmlns:a16="http://schemas.microsoft.com/office/drawing/2014/main" val="3111535696"/>
                    </a:ext>
                  </a:extLst>
                </a:gridCol>
                <a:gridCol w="740664">
                  <a:extLst>
                    <a:ext uri="{9D8B030D-6E8A-4147-A177-3AD203B41FA5}">
                      <a16:colId xmlns:a16="http://schemas.microsoft.com/office/drawing/2014/main" val="4216009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55900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- 2022-03-09 08:36:41</a:t>
                      </a:r>
                      <a:r>
                        <a:rPr kumimoji="0" lang="en-US" sz="1000" b="0" i="0" u="none" strike="noStrike" kern="1200" cap="none" spc="0" normalizeH="0" baseline="0" noProof="0">
                          <a:ln>
                            <a:noFill/>
                          </a:ln>
                          <a:solidFill>
                            <a:prstClr val="black"/>
                          </a:solidFill>
                          <a:effectLst/>
                          <a:uLnTx/>
                          <a:uFillTx/>
                          <a:latin typeface="+mn-lt"/>
                          <a:ea typeface="+mn-ea"/>
                          <a:cs typeface="+mn-cs"/>
                        </a:rPr>
                        <a:t>
 Discover a more satisfrying way to serve your eggs. Find this and other great breakfast ideas here.
https://www.spam-uk.com/recipe/spambled-eggs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274520022_5222162474481300_1753181575440484639_n.jpg?stp=dst-jpg_p720x720&amp;_nc_cat=101&amp;ccb=1-6&amp;_nc_sid=8024bb&amp;_nc_ohc=P6dWp7gsP0gAX8HzFVY&amp;_nc_ht=scontent-dfw5-1.xx&amp;edm=AKIiGfEEAAAA&amp;oh=00_AT_mHdPxV16neXtN-L-ivl7Ynx7Wu7CmQm8bc77eStOuvw&amp;oe=627B8F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extLst>
                  <a:ext uri="{0D108BD9-81ED-4DB2-BD59-A6C34878D82A}">
                    <a16:rowId xmlns:a16="http://schemas.microsoft.com/office/drawing/2014/main" val="693098457"/>
                  </a:ext>
                </a:extLst>
              </a:tr>
            </a:tbl>
          </a:graphicData>
        </a:graphic>
      </p:graphicFrame>
      <p:sp>
        <p:nvSpPr>
          <p:cNvPr id="4" name="Text Placeholder 3">
            <a:extLst>
              <a:ext uri="{FF2B5EF4-FFF2-40B4-BE49-F238E27FC236}">
                <a16:creationId xmlns:a16="http://schemas.microsoft.com/office/drawing/2014/main" id="{832F52E3-F3DF-4D22-9A63-A81DAB3C78F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353693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BC6AE-0DE9-45E4-AB1B-03F0061ED024}"/>
              </a:ext>
            </a:extLst>
          </p:cNvPr>
          <p:cNvSpPr>
            <a:spLocks noGrp="1"/>
          </p:cNvSpPr>
          <p:nvPr>
            <p:ph type="title"/>
          </p:nvPr>
        </p:nvSpPr>
        <p:spPr/>
        <p:txBody>
          <a:bodyPr/>
          <a:lstStyle/>
          <a:p>
            <a:r>
              <a:rPr lang="en-US"/>
              <a:t>Facebook Ads Performance Table | All profiles - 3 of 10</a:t>
            </a:r>
          </a:p>
        </p:txBody>
      </p:sp>
      <p:graphicFrame>
        <p:nvGraphicFramePr>
          <p:cNvPr id="5" name="Table Placeholder 4">
            <a:extLst>
              <a:ext uri="{FF2B5EF4-FFF2-40B4-BE49-F238E27FC236}">
                <a16:creationId xmlns:a16="http://schemas.microsoft.com/office/drawing/2014/main" id="{6342F72F-E3DC-4EAA-B3CF-9C4558810466}"/>
              </a:ext>
            </a:extLst>
          </p:cNvPr>
          <p:cNvGraphicFramePr>
            <a:graphicFrameLocks noGrp="1"/>
          </p:cNvGraphicFramePr>
          <p:nvPr>
            <p:ph type="tbl" sz="quarter" idx="13"/>
            <p:extLst>
              <p:ext uri="{D42A27DB-BD31-4B8C-83A1-F6EECF244321}">
                <p14:modId xmlns:p14="http://schemas.microsoft.com/office/powerpoint/2010/main" val="3852185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686564"/>
                    </a:ext>
                  </a:extLst>
                </a:gridCol>
                <a:gridCol w="1975104">
                  <a:extLst>
                    <a:ext uri="{9D8B030D-6E8A-4147-A177-3AD203B41FA5}">
                      <a16:colId xmlns:a16="http://schemas.microsoft.com/office/drawing/2014/main" val="1012582401"/>
                    </a:ext>
                  </a:extLst>
                </a:gridCol>
                <a:gridCol w="740664">
                  <a:extLst>
                    <a:ext uri="{9D8B030D-6E8A-4147-A177-3AD203B41FA5}">
                      <a16:colId xmlns:a16="http://schemas.microsoft.com/office/drawing/2014/main" val="22733137"/>
                    </a:ext>
                  </a:extLst>
                </a:gridCol>
                <a:gridCol w="740664">
                  <a:extLst>
                    <a:ext uri="{9D8B030D-6E8A-4147-A177-3AD203B41FA5}">
                      <a16:colId xmlns:a16="http://schemas.microsoft.com/office/drawing/2014/main" val="51313176"/>
                    </a:ext>
                  </a:extLst>
                </a:gridCol>
                <a:gridCol w="740664">
                  <a:extLst>
                    <a:ext uri="{9D8B030D-6E8A-4147-A177-3AD203B41FA5}">
                      <a16:colId xmlns:a16="http://schemas.microsoft.com/office/drawing/2014/main" val="1171673868"/>
                    </a:ext>
                  </a:extLst>
                </a:gridCol>
                <a:gridCol w="740664">
                  <a:extLst>
                    <a:ext uri="{9D8B030D-6E8A-4147-A177-3AD203B41FA5}">
                      <a16:colId xmlns:a16="http://schemas.microsoft.com/office/drawing/2014/main" val="4037419186"/>
                    </a:ext>
                  </a:extLst>
                </a:gridCol>
                <a:gridCol w="740664">
                  <a:extLst>
                    <a:ext uri="{9D8B030D-6E8A-4147-A177-3AD203B41FA5}">
                      <a16:colId xmlns:a16="http://schemas.microsoft.com/office/drawing/2014/main" val="839145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59157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- 2022-02-25 10:37:33</a:t>
                      </a:r>
                      <a:r>
                        <a:rPr kumimoji="0" lang="en-US" sz="1000" b="0" i="0" u="none" strike="noStrike" kern="1200" cap="none" spc="0" normalizeH="0" baseline="0" noProof="0">
                          <a:ln>
                            <a:noFill/>
                          </a:ln>
                          <a:solidFill>
                            <a:prstClr val="black"/>
                          </a:solidFill>
                          <a:effectLst/>
                          <a:uLnTx/>
                          <a:uFillTx/>
                          <a:latin typeface="+mn-lt"/>
                          <a:ea typeface="+mn-ea"/>
                          <a:cs typeface="+mn-cs"/>
                        </a:rPr>
                        <a:t>
 Nothing better than a toastie to keep you cosy and comfortable at this time of year. Simply fry a couple of slices of SPAM® Classic and put it between 2 slices of cheese on toast. Doubly delicious. How do you suggest making this? https://www.spam-uk.com/recipe/spam-cheese-toastie/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dfw5-1.xx.fbcdn.net/safe_image.php?w=320&amp;h=320&amp;url=https%3A%2F%2Fwww.facebook.com%2Fads%2Fimage%2F%3Fd%3DAQI_0X1dRuLc0h9po0zc4H87pRIgNFKB9eta8SmOjnBFAyRCpibcyMnOpAY7RgSiMx7UEbfgfWIVQAQVITFsgtb8-dIw4xALV8F9XpbyGpSl0gDR6qHFuPUvGxiXeDBrz_tuOp97Rrj_4j27Txm4iIUW&amp;cfs=1&amp;ext=emg0&amp;_nc_oe=700da&amp;_nc_sid=06c271&amp;_nc_o2e=1&amp;ccb=3-6&amp;_nc_hash=AQEBxITAIItI0jo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extLst>
                  <a:ext uri="{0D108BD9-81ED-4DB2-BD59-A6C34878D82A}">
                    <a16:rowId xmlns:a16="http://schemas.microsoft.com/office/drawing/2014/main" val="4033937296"/>
                  </a:ext>
                </a:extLst>
              </a:tr>
            </a:tbl>
          </a:graphicData>
        </a:graphic>
      </p:graphicFrame>
      <p:sp>
        <p:nvSpPr>
          <p:cNvPr id="4" name="Text Placeholder 3">
            <a:extLst>
              <a:ext uri="{FF2B5EF4-FFF2-40B4-BE49-F238E27FC236}">
                <a16:creationId xmlns:a16="http://schemas.microsoft.com/office/drawing/2014/main" id="{B13223C7-AA52-4B50-9123-3B14EBF98168}"/>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727971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83579-2DFE-4B0A-9477-B523B8CBE242}"/>
              </a:ext>
            </a:extLst>
          </p:cNvPr>
          <p:cNvSpPr>
            <a:spLocks noGrp="1"/>
          </p:cNvSpPr>
          <p:nvPr>
            <p:ph type="title"/>
          </p:nvPr>
        </p:nvSpPr>
        <p:spPr/>
        <p:txBody>
          <a:bodyPr/>
          <a:lstStyle/>
          <a:p>
            <a:r>
              <a:rPr lang="en-US"/>
              <a:t>Facebook Ads Performance Table | All profiles - 4 of 10</a:t>
            </a:r>
          </a:p>
        </p:txBody>
      </p:sp>
      <p:graphicFrame>
        <p:nvGraphicFramePr>
          <p:cNvPr id="5" name="Table Placeholder 4">
            <a:extLst>
              <a:ext uri="{FF2B5EF4-FFF2-40B4-BE49-F238E27FC236}">
                <a16:creationId xmlns:a16="http://schemas.microsoft.com/office/drawing/2014/main" id="{D7A0F881-F098-4379-9D37-C898295F52A8}"/>
              </a:ext>
            </a:extLst>
          </p:cNvPr>
          <p:cNvGraphicFramePr>
            <a:graphicFrameLocks noGrp="1"/>
          </p:cNvGraphicFramePr>
          <p:nvPr>
            <p:ph type="tbl" sz="quarter" idx="13"/>
            <p:extLst>
              <p:ext uri="{D42A27DB-BD31-4B8C-83A1-F6EECF244321}">
                <p14:modId xmlns:p14="http://schemas.microsoft.com/office/powerpoint/2010/main" val="2395110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1614214"/>
                    </a:ext>
                  </a:extLst>
                </a:gridCol>
                <a:gridCol w="1975104">
                  <a:extLst>
                    <a:ext uri="{9D8B030D-6E8A-4147-A177-3AD203B41FA5}">
                      <a16:colId xmlns:a16="http://schemas.microsoft.com/office/drawing/2014/main" val="4072569243"/>
                    </a:ext>
                  </a:extLst>
                </a:gridCol>
                <a:gridCol w="740664">
                  <a:extLst>
                    <a:ext uri="{9D8B030D-6E8A-4147-A177-3AD203B41FA5}">
                      <a16:colId xmlns:a16="http://schemas.microsoft.com/office/drawing/2014/main" val="3560646869"/>
                    </a:ext>
                  </a:extLst>
                </a:gridCol>
                <a:gridCol w="740664">
                  <a:extLst>
                    <a:ext uri="{9D8B030D-6E8A-4147-A177-3AD203B41FA5}">
                      <a16:colId xmlns:a16="http://schemas.microsoft.com/office/drawing/2014/main" val="2449698885"/>
                    </a:ext>
                  </a:extLst>
                </a:gridCol>
                <a:gridCol w="740664">
                  <a:extLst>
                    <a:ext uri="{9D8B030D-6E8A-4147-A177-3AD203B41FA5}">
                      <a16:colId xmlns:a16="http://schemas.microsoft.com/office/drawing/2014/main" val="2089565216"/>
                    </a:ext>
                  </a:extLst>
                </a:gridCol>
                <a:gridCol w="740664">
                  <a:extLst>
                    <a:ext uri="{9D8B030D-6E8A-4147-A177-3AD203B41FA5}">
                      <a16:colId xmlns:a16="http://schemas.microsoft.com/office/drawing/2014/main" val="423178880"/>
                    </a:ext>
                  </a:extLst>
                </a:gridCol>
                <a:gridCol w="740664">
                  <a:extLst>
                    <a:ext uri="{9D8B030D-6E8A-4147-A177-3AD203B41FA5}">
                      <a16:colId xmlns:a16="http://schemas.microsoft.com/office/drawing/2014/main" val="3256347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64199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- 2022-03-12 08:41:52</a:t>
                      </a:r>
                      <a:r>
                        <a:rPr kumimoji="0" lang="en-US" sz="1000" b="0" i="0" u="none" strike="noStrike" kern="1200" cap="none" spc="0" normalizeH="0" baseline="0" noProof="0">
                          <a:ln>
                            <a:noFill/>
                          </a:ln>
                          <a:solidFill>
                            <a:prstClr val="black"/>
                          </a:solidFill>
                          <a:effectLst/>
                          <a:uLnTx/>
                          <a:uFillTx/>
                          <a:latin typeface="+mn-lt"/>
                          <a:ea typeface="+mn-ea"/>
                          <a:cs typeface="+mn-cs"/>
                        </a:rPr>
                        <a:t>
 Eggs, beans and fingers of fried SPAM® Chopped Pork and Ham. All rolled into a burrito, tortilla or wrap. A satisfrying breakfast or brunch all rolled into one. Find this and other inspired breakfast ideas here.
https://www.spam-uk.com/recipe/spam-breakfast-burrito/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39.30808-6/274622727_5222181694479378_793087839369615947_n.jpg?stp=dst-jpg_p720x720&amp;_nc_cat=106&amp;ccb=1-6&amp;_nc_sid=8024bb&amp;_nc_ohc=ITkrNXpKBysAX93wtPv&amp;_nc_oc=AQlqtCLL55V_NCPitpEWHzoi6Jk94WZsE0ecVDA9CXBlzPDI5BJ_OHK6asfMXyTJ9LI&amp;_nc_ht=scontent-dfw5-2.xx&amp;edm=AKIiGfEEAAAA&amp;oh=00_AT9dr5K-k9v1jyqoz5wqNlVZebEsPo5zYLZdrW0m7gq_6A&amp;oe=627A9073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extLst>
                  <a:ext uri="{0D108BD9-81ED-4DB2-BD59-A6C34878D82A}">
                    <a16:rowId xmlns:a16="http://schemas.microsoft.com/office/drawing/2014/main" val="150531514"/>
                  </a:ext>
                </a:extLst>
              </a:tr>
            </a:tbl>
          </a:graphicData>
        </a:graphic>
      </p:graphicFrame>
      <p:sp>
        <p:nvSpPr>
          <p:cNvPr id="4" name="Text Placeholder 3">
            <a:extLst>
              <a:ext uri="{FF2B5EF4-FFF2-40B4-BE49-F238E27FC236}">
                <a16:creationId xmlns:a16="http://schemas.microsoft.com/office/drawing/2014/main" id="{DD116E61-DF45-4AC5-B240-05594015D983}"/>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662909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779F0-7CC2-4365-B137-3ECACC5AA08D}"/>
              </a:ext>
            </a:extLst>
          </p:cNvPr>
          <p:cNvSpPr>
            <a:spLocks noGrp="1"/>
          </p:cNvSpPr>
          <p:nvPr>
            <p:ph type="title"/>
          </p:nvPr>
        </p:nvSpPr>
        <p:spPr/>
        <p:txBody>
          <a:bodyPr/>
          <a:lstStyle/>
          <a:p>
            <a:r>
              <a:rPr lang="en-US"/>
              <a:t>Facebook Ads Performance Table | All profiles - 5 of 10</a:t>
            </a:r>
          </a:p>
        </p:txBody>
      </p:sp>
      <p:graphicFrame>
        <p:nvGraphicFramePr>
          <p:cNvPr id="5" name="Table Placeholder 4">
            <a:extLst>
              <a:ext uri="{FF2B5EF4-FFF2-40B4-BE49-F238E27FC236}">
                <a16:creationId xmlns:a16="http://schemas.microsoft.com/office/drawing/2014/main" id="{A6D4CEFA-BD14-484F-9AD0-FF32AE850965}"/>
              </a:ext>
            </a:extLst>
          </p:cNvPr>
          <p:cNvGraphicFramePr>
            <a:graphicFrameLocks noGrp="1"/>
          </p:cNvGraphicFramePr>
          <p:nvPr>
            <p:ph type="tbl" sz="quarter" idx="13"/>
            <p:extLst>
              <p:ext uri="{D42A27DB-BD31-4B8C-83A1-F6EECF244321}">
                <p14:modId xmlns:p14="http://schemas.microsoft.com/office/powerpoint/2010/main" val="2493375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0705065"/>
                    </a:ext>
                  </a:extLst>
                </a:gridCol>
                <a:gridCol w="1975104">
                  <a:extLst>
                    <a:ext uri="{9D8B030D-6E8A-4147-A177-3AD203B41FA5}">
                      <a16:colId xmlns:a16="http://schemas.microsoft.com/office/drawing/2014/main" val="3037764894"/>
                    </a:ext>
                  </a:extLst>
                </a:gridCol>
                <a:gridCol w="740664">
                  <a:extLst>
                    <a:ext uri="{9D8B030D-6E8A-4147-A177-3AD203B41FA5}">
                      <a16:colId xmlns:a16="http://schemas.microsoft.com/office/drawing/2014/main" val="2980431514"/>
                    </a:ext>
                  </a:extLst>
                </a:gridCol>
                <a:gridCol w="740664">
                  <a:extLst>
                    <a:ext uri="{9D8B030D-6E8A-4147-A177-3AD203B41FA5}">
                      <a16:colId xmlns:a16="http://schemas.microsoft.com/office/drawing/2014/main" val="2155581044"/>
                    </a:ext>
                  </a:extLst>
                </a:gridCol>
                <a:gridCol w="740664">
                  <a:extLst>
                    <a:ext uri="{9D8B030D-6E8A-4147-A177-3AD203B41FA5}">
                      <a16:colId xmlns:a16="http://schemas.microsoft.com/office/drawing/2014/main" val="2726473876"/>
                    </a:ext>
                  </a:extLst>
                </a:gridCol>
                <a:gridCol w="740664">
                  <a:extLst>
                    <a:ext uri="{9D8B030D-6E8A-4147-A177-3AD203B41FA5}">
                      <a16:colId xmlns:a16="http://schemas.microsoft.com/office/drawing/2014/main" val="2302652715"/>
                    </a:ext>
                  </a:extLst>
                </a:gridCol>
                <a:gridCol w="740664">
                  <a:extLst>
                    <a:ext uri="{9D8B030D-6E8A-4147-A177-3AD203B41FA5}">
                      <a16:colId xmlns:a16="http://schemas.microsoft.com/office/drawing/2014/main" val="81663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8465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- 2022-03-08 08:59:31</a:t>
                      </a:r>
                      <a:r>
                        <a:rPr kumimoji="0" lang="en-US" sz="1000" b="0" i="0" u="none" strike="noStrike" kern="1200" cap="none" spc="0" normalizeH="0" baseline="0" noProof="0">
                          <a:ln>
                            <a:noFill/>
                          </a:ln>
                          <a:solidFill>
                            <a:prstClr val="black"/>
                          </a:solidFill>
                          <a:effectLst/>
                          <a:uLnTx/>
                          <a:uFillTx/>
                          <a:latin typeface="+mn-lt"/>
                          <a:ea typeface="+mn-ea"/>
                          <a:cs typeface="+mn-cs"/>
                        </a:rPr>
                        <a:t>
 SPAM® Chopped Pork and Ham gives a satisfrying twist to your morning hash browns. Discover this and other great breakfast recipe ideas here. https://www.spam-uk.com/recipe/spam-breakfast-hash/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275004611_5222157141148500_667931745979622308_n.jpg?stp=dst-jpg_p720x720&amp;_nc_cat=103&amp;ccb=1-6&amp;_nc_sid=8024bb&amp;_nc_ohc=21Dabba81cIAX8r8IBz&amp;_nc_ht=scontent-dfw5-1.xx&amp;edm=AKIiGfEEAAAA&amp;oh=00_AT-5FlWTZsovrVjPnYZ_pO65DT5QxHXDBUFZk99gws6esw&amp;oe=627B668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extLst>
                  <a:ext uri="{0D108BD9-81ED-4DB2-BD59-A6C34878D82A}">
                    <a16:rowId xmlns:a16="http://schemas.microsoft.com/office/drawing/2014/main" val="3963681431"/>
                  </a:ext>
                </a:extLst>
              </a:tr>
            </a:tbl>
          </a:graphicData>
        </a:graphic>
      </p:graphicFrame>
      <p:sp>
        <p:nvSpPr>
          <p:cNvPr id="4" name="Text Placeholder 3">
            <a:extLst>
              <a:ext uri="{FF2B5EF4-FFF2-40B4-BE49-F238E27FC236}">
                <a16:creationId xmlns:a16="http://schemas.microsoft.com/office/drawing/2014/main" id="{6C1A91A4-C79C-4E30-B425-2B5CD4EECCD1}"/>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966868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F3772-37F6-4925-A82B-C408B2AC5D72}"/>
              </a:ext>
            </a:extLst>
          </p:cNvPr>
          <p:cNvSpPr>
            <a:spLocks noGrp="1"/>
          </p:cNvSpPr>
          <p:nvPr>
            <p:ph type="title"/>
          </p:nvPr>
        </p:nvSpPr>
        <p:spPr/>
        <p:txBody>
          <a:bodyPr/>
          <a:lstStyle/>
          <a:p>
            <a:r>
              <a:rPr lang="en-US"/>
              <a:t>Facebook Ads Performance Table | All profiles - 6 of 10</a:t>
            </a:r>
          </a:p>
        </p:txBody>
      </p:sp>
      <p:graphicFrame>
        <p:nvGraphicFramePr>
          <p:cNvPr id="5" name="Table Placeholder 4">
            <a:extLst>
              <a:ext uri="{FF2B5EF4-FFF2-40B4-BE49-F238E27FC236}">
                <a16:creationId xmlns:a16="http://schemas.microsoft.com/office/drawing/2014/main" id="{E9970A90-98B0-4256-9461-56F96705815A}"/>
              </a:ext>
            </a:extLst>
          </p:cNvPr>
          <p:cNvGraphicFramePr>
            <a:graphicFrameLocks noGrp="1"/>
          </p:cNvGraphicFramePr>
          <p:nvPr>
            <p:ph type="tbl" sz="quarter" idx="13"/>
            <p:extLst>
              <p:ext uri="{D42A27DB-BD31-4B8C-83A1-F6EECF244321}">
                <p14:modId xmlns:p14="http://schemas.microsoft.com/office/powerpoint/2010/main" val="314399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07810351"/>
                    </a:ext>
                  </a:extLst>
                </a:gridCol>
                <a:gridCol w="1975104">
                  <a:extLst>
                    <a:ext uri="{9D8B030D-6E8A-4147-A177-3AD203B41FA5}">
                      <a16:colId xmlns:a16="http://schemas.microsoft.com/office/drawing/2014/main" val="2653721427"/>
                    </a:ext>
                  </a:extLst>
                </a:gridCol>
                <a:gridCol w="740664">
                  <a:extLst>
                    <a:ext uri="{9D8B030D-6E8A-4147-A177-3AD203B41FA5}">
                      <a16:colId xmlns:a16="http://schemas.microsoft.com/office/drawing/2014/main" val="4018784802"/>
                    </a:ext>
                  </a:extLst>
                </a:gridCol>
                <a:gridCol w="740664">
                  <a:extLst>
                    <a:ext uri="{9D8B030D-6E8A-4147-A177-3AD203B41FA5}">
                      <a16:colId xmlns:a16="http://schemas.microsoft.com/office/drawing/2014/main" val="64078085"/>
                    </a:ext>
                  </a:extLst>
                </a:gridCol>
                <a:gridCol w="740664">
                  <a:extLst>
                    <a:ext uri="{9D8B030D-6E8A-4147-A177-3AD203B41FA5}">
                      <a16:colId xmlns:a16="http://schemas.microsoft.com/office/drawing/2014/main" val="3605281995"/>
                    </a:ext>
                  </a:extLst>
                </a:gridCol>
                <a:gridCol w="740664">
                  <a:extLst>
                    <a:ext uri="{9D8B030D-6E8A-4147-A177-3AD203B41FA5}">
                      <a16:colId xmlns:a16="http://schemas.microsoft.com/office/drawing/2014/main" val="690682787"/>
                    </a:ext>
                  </a:extLst>
                </a:gridCol>
                <a:gridCol w="740664">
                  <a:extLst>
                    <a:ext uri="{9D8B030D-6E8A-4147-A177-3AD203B41FA5}">
                      <a16:colId xmlns:a16="http://schemas.microsoft.com/office/drawing/2014/main" val="44442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645843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- 2022-03-13 12:02:19</a:t>
                      </a:r>
                      <a:r>
                        <a:rPr kumimoji="0" lang="en-US" sz="1000" b="0" i="0" u="none" strike="noStrike" kern="1200" cap="none" spc="0" normalizeH="0" baseline="0" noProof="0">
                          <a:ln>
                            <a:noFill/>
                          </a:ln>
                          <a:solidFill>
                            <a:prstClr val="black"/>
                          </a:solidFill>
                          <a:effectLst/>
                          <a:uLnTx/>
                          <a:uFillTx/>
                          <a:latin typeface="+mn-lt"/>
                          <a:ea typeface="+mn-ea"/>
                          <a:cs typeface="+mn-cs"/>
                        </a:rPr>
                        <a:t>
 Make this modern breakfast an even more satisfrying start to the day with some fried cubes of SPAM® Chopped Pork and Ham. 
Find this recipe and other innovative breakfast ideas here.
https://www.spam-uk.com/recipe/spam-avocado-toast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275178712_5222190167811864_7776404808875323006_n.jpg?stp=dst-jpg_p720x720&amp;_nc_cat=111&amp;ccb=1-6&amp;_nc_sid=8024bb&amp;_nc_ohc=8tJTetHro6gAX-_SUyg&amp;_nc_ht=scontent-dfw5-1.xx&amp;edm=AKIiGfEEAAAA&amp;oh=00_AT-acE-6hDecTOG4-RJ3lJ1uv3XLGvUzEqJgvcDUC6TuUA&amp;oe=627AE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extLst>
                  <a:ext uri="{0D108BD9-81ED-4DB2-BD59-A6C34878D82A}">
                    <a16:rowId xmlns:a16="http://schemas.microsoft.com/office/drawing/2014/main" val="877259330"/>
                  </a:ext>
                </a:extLst>
              </a:tr>
            </a:tbl>
          </a:graphicData>
        </a:graphic>
      </p:graphicFrame>
      <p:sp>
        <p:nvSpPr>
          <p:cNvPr id="4" name="Text Placeholder 3">
            <a:extLst>
              <a:ext uri="{FF2B5EF4-FFF2-40B4-BE49-F238E27FC236}">
                <a16:creationId xmlns:a16="http://schemas.microsoft.com/office/drawing/2014/main" id="{20A4B0FD-4152-41F8-9234-599D4C786BAA}"/>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087965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44642-1F54-400F-8CBF-2B323E65B573}"/>
              </a:ext>
            </a:extLst>
          </p:cNvPr>
          <p:cNvSpPr>
            <a:spLocks noGrp="1"/>
          </p:cNvSpPr>
          <p:nvPr>
            <p:ph type="title"/>
          </p:nvPr>
        </p:nvSpPr>
        <p:spPr/>
        <p:txBody>
          <a:bodyPr/>
          <a:lstStyle/>
          <a:p>
            <a:r>
              <a:rPr lang="en-US"/>
              <a:t>Facebook Ads Performance Table | All profiles - 7 of 10</a:t>
            </a:r>
          </a:p>
        </p:txBody>
      </p:sp>
      <p:graphicFrame>
        <p:nvGraphicFramePr>
          <p:cNvPr id="5" name="Table Placeholder 4">
            <a:extLst>
              <a:ext uri="{FF2B5EF4-FFF2-40B4-BE49-F238E27FC236}">
                <a16:creationId xmlns:a16="http://schemas.microsoft.com/office/drawing/2014/main" id="{A7EC58AC-0825-456D-A376-E948A5FAFBDD}"/>
              </a:ext>
            </a:extLst>
          </p:cNvPr>
          <p:cNvGraphicFramePr>
            <a:graphicFrameLocks noGrp="1"/>
          </p:cNvGraphicFramePr>
          <p:nvPr>
            <p:ph type="tbl" sz="quarter" idx="13"/>
            <p:extLst>
              <p:ext uri="{D42A27DB-BD31-4B8C-83A1-F6EECF244321}">
                <p14:modId xmlns:p14="http://schemas.microsoft.com/office/powerpoint/2010/main" val="628772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23579095"/>
                    </a:ext>
                  </a:extLst>
                </a:gridCol>
                <a:gridCol w="1975104">
                  <a:extLst>
                    <a:ext uri="{9D8B030D-6E8A-4147-A177-3AD203B41FA5}">
                      <a16:colId xmlns:a16="http://schemas.microsoft.com/office/drawing/2014/main" val="4183876524"/>
                    </a:ext>
                  </a:extLst>
                </a:gridCol>
                <a:gridCol w="740664">
                  <a:extLst>
                    <a:ext uri="{9D8B030D-6E8A-4147-A177-3AD203B41FA5}">
                      <a16:colId xmlns:a16="http://schemas.microsoft.com/office/drawing/2014/main" val="1933651282"/>
                    </a:ext>
                  </a:extLst>
                </a:gridCol>
                <a:gridCol w="740664">
                  <a:extLst>
                    <a:ext uri="{9D8B030D-6E8A-4147-A177-3AD203B41FA5}">
                      <a16:colId xmlns:a16="http://schemas.microsoft.com/office/drawing/2014/main" val="1670158609"/>
                    </a:ext>
                  </a:extLst>
                </a:gridCol>
                <a:gridCol w="740664">
                  <a:extLst>
                    <a:ext uri="{9D8B030D-6E8A-4147-A177-3AD203B41FA5}">
                      <a16:colId xmlns:a16="http://schemas.microsoft.com/office/drawing/2014/main" val="575413289"/>
                    </a:ext>
                  </a:extLst>
                </a:gridCol>
                <a:gridCol w="740664">
                  <a:extLst>
                    <a:ext uri="{9D8B030D-6E8A-4147-A177-3AD203B41FA5}">
                      <a16:colId xmlns:a16="http://schemas.microsoft.com/office/drawing/2014/main" val="2411878326"/>
                    </a:ext>
                  </a:extLst>
                </a:gridCol>
                <a:gridCol w="740664">
                  <a:extLst>
                    <a:ext uri="{9D8B030D-6E8A-4147-A177-3AD203B41FA5}">
                      <a16:colId xmlns:a16="http://schemas.microsoft.com/office/drawing/2014/main" val="1907250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67835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- 2022-01-06 09:14:33</a:t>
                      </a:r>
                      <a:r>
                        <a:rPr kumimoji="0" lang="en-US" sz="1000" b="0" i="0" u="none" strike="noStrike" kern="1200" cap="none" spc="0" normalizeH="0" baseline="0" noProof="0">
                          <a:ln>
                            <a:noFill/>
                          </a:ln>
                          <a:solidFill>
                            <a:prstClr val="black"/>
                          </a:solidFill>
                          <a:effectLst/>
                          <a:uLnTx/>
                          <a:uFillTx/>
                          <a:latin typeface="+mn-lt"/>
                          <a:ea typeface="+mn-ea"/>
                          <a:cs typeface="+mn-cs"/>
                        </a:rPr>
                        <a:t>
 Made a resolve to do a Dry January? It’s a worthy resolution and we hope  you stick to it. But perhaps we all deserve a little indulgence in this most miserable of months! #FryJanuary2022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39.30808-6/271268884_5022267267804156_23008491267937198_n.jpg?stp=dst-jpg_p720x720&amp;_nc_cat=102&amp;ccb=1-6&amp;_nc_sid=8024bb&amp;_nc_ohc=Z8SMptt7XUIAX8OHh79&amp;_nc_ht=scontent-dfw5-2.xx&amp;edm=AKIiGfEEAAAA&amp;oh=00_AT-5kc70vci8EYhl3PMqtMEvWW7ixkl1a4Hal6cafkFelg&amp;oe=627A7A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extLst>
                  <a:ext uri="{0D108BD9-81ED-4DB2-BD59-A6C34878D82A}">
                    <a16:rowId xmlns:a16="http://schemas.microsoft.com/office/drawing/2014/main" val="3752427256"/>
                  </a:ext>
                </a:extLst>
              </a:tr>
            </a:tbl>
          </a:graphicData>
        </a:graphic>
      </p:graphicFrame>
      <p:sp>
        <p:nvSpPr>
          <p:cNvPr id="4" name="Text Placeholder 3">
            <a:extLst>
              <a:ext uri="{FF2B5EF4-FFF2-40B4-BE49-F238E27FC236}">
                <a16:creationId xmlns:a16="http://schemas.microsoft.com/office/drawing/2014/main" id="{D61766C2-8F4E-4560-8813-2852CBA550C8}"/>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371259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49C5C-A7C6-494A-A051-FDD0547DAB7B}"/>
              </a:ext>
            </a:extLst>
          </p:cNvPr>
          <p:cNvSpPr>
            <a:spLocks noGrp="1"/>
          </p:cNvSpPr>
          <p:nvPr>
            <p:ph type="title"/>
          </p:nvPr>
        </p:nvSpPr>
        <p:spPr/>
        <p:txBody>
          <a:bodyPr/>
          <a:lstStyle/>
          <a:p>
            <a:r>
              <a:rPr lang="en-US"/>
              <a:t>Facebook Ads Performance Table | All profiles - 8 of 10</a:t>
            </a:r>
          </a:p>
        </p:txBody>
      </p:sp>
      <p:graphicFrame>
        <p:nvGraphicFramePr>
          <p:cNvPr id="5" name="Table Placeholder 4">
            <a:extLst>
              <a:ext uri="{FF2B5EF4-FFF2-40B4-BE49-F238E27FC236}">
                <a16:creationId xmlns:a16="http://schemas.microsoft.com/office/drawing/2014/main" id="{1CC1E550-B9B2-437A-8045-0B6F14868FE9}"/>
              </a:ext>
            </a:extLst>
          </p:cNvPr>
          <p:cNvGraphicFramePr>
            <a:graphicFrameLocks noGrp="1"/>
          </p:cNvGraphicFramePr>
          <p:nvPr>
            <p:ph type="tbl" sz="quarter" idx="13"/>
            <p:extLst>
              <p:ext uri="{D42A27DB-BD31-4B8C-83A1-F6EECF244321}">
                <p14:modId xmlns:p14="http://schemas.microsoft.com/office/powerpoint/2010/main" val="2635085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8745238"/>
                    </a:ext>
                  </a:extLst>
                </a:gridCol>
                <a:gridCol w="1975104">
                  <a:extLst>
                    <a:ext uri="{9D8B030D-6E8A-4147-A177-3AD203B41FA5}">
                      <a16:colId xmlns:a16="http://schemas.microsoft.com/office/drawing/2014/main" val="3680346741"/>
                    </a:ext>
                  </a:extLst>
                </a:gridCol>
                <a:gridCol w="740664">
                  <a:extLst>
                    <a:ext uri="{9D8B030D-6E8A-4147-A177-3AD203B41FA5}">
                      <a16:colId xmlns:a16="http://schemas.microsoft.com/office/drawing/2014/main" val="2813480501"/>
                    </a:ext>
                  </a:extLst>
                </a:gridCol>
                <a:gridCol w="740664">
                  <a:extLst>
                    <a:ext uri="{9D8B030D-6E8A-4147-A177-3AD203B41FA5}">
                      <a16:colId xmlns:a16="http://schemas.microsoft.com/office/drawing/2014/main" val="471372821"/>
                    </a:ext>
                  </a:extLst>
                </a:gridCol>
                <a:gridCol w="740664">
                  <a:extLst>
                    <a:ext uri="{9D8B030D-6E8A-4147-A177-3AD203B41FA5}">
                      <a16:colId xmlns:a16="http://schemas.microsoft.com/office/drawing/2014/main" val="2258466923"/>
                    </a:ext>
                  </a:extLst>
                </a:gridCol>
                <a:gridCol w="740664">
                  <a:extLst>
                    <a:ext uri="{9D8B030D-6E8A-4147-A177-3AD203B41FA5}">
                      <a16:colId xmlns:a16="http://schemas.microsoft.com/office/drawing/2014/main" val="3852326690"/>
                    </a:ext>
                  </a:extLst>
                </a:gridCol>
                <a:gridCol w="740664">
                  <a:extLst>
                    <a:ext uri="{9D8B030D-6E8A-4147-A177-3AD203B41FA5}">
                      <a16:colId xmlns:a16="http://schemas.microsoft.com/office/drawing/2014/main" val="3397147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47967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- 2022-01-14 10:37:42</a:t>
                      </a:r>
                      <a:r>
                        <a:rPr kumimoji="0" lang="en-US" sz="1000" b="0" i="0" u="none" strike="noStrike" kern="1200" cap="none" spc="0" normalizeH="0" baseline="0" noProof="0">
                          <a:ln>
                            <a:noFill/>
                          </a:ln>
                          <a:solidFill>
                            <a:prstClr val="black"/>
                          </a:solidFill>
                          <a:effectLst/>
                          <a:uLnTx/>
                          <a:uFillTx/>
                          <a:latin typeface="+mn-lt"/>
                          <a:ea typeface="+mn-ea"/>
                          <a:cs typeface="+mn-cs"/>
                        </a:rPr>
                        <a:t>
 Hands up who has actually fried some SPAM® Chopped Pork and Ham? We can’t believe there are some first-time fryers out there. If you haven’t maybe it’s time to give it a fry… #FryJanuary2022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15.13418-10/271359436_1066872407217903_3493918557672651871_n.jpg?stp=dst-jpg_p720x720&amp;_nc_cat=109&amp;ccb=1-6&amp;_nc_sid=ad6a45&amp;_nc_ohc=w6-ttd5KifsAX_XOU3y&amp;_nc_ht=scontent-dfw5-1.xx&amp;edm=AKIiGfEEAAAA&amp;oh=00_AT9neTYbs4fkJA0sGZLJ5-qFemyaP6jsJSp7238rTaeqlg&amp;oe=627A61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839635860"/>
                  </a:ext>
                </a:extLst>
              </a:tr>
            </a:tbl>
          </a:graphicData>
        </a:graphic>
      </p:graphicFrame>
      <p:sp>
        <p:nvSpPr>
          <p:cNvPr id="4" name="Text Placeholder 3">
            <a:extLst>
              <a:ext uri="{FF2B5EF4-FFF2-40B4-BE49-F238E27FC236}">
                <a16:creationId xmlns:a16="http://schemas.microsoft.com/office/drawing/2014/main" id="{3EA9C6F6-605E-4F13-A1CC-36C965507E3B}"/>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24097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3B20B-E6A9-476A-942C-C6BA8E84B52F}"/>
              </a:ext>
            </a:extLst>
          </p:cNvPr>
          <p:cNvSpPr>
            <a:spLocks noGrp="1"/>
          </p:cNvSpPr>
          <p:nvPr>
            <p:ph type="title"/>
          </p:nvPr>
        </p:nvSpPr>
        <p:spPr/>
        <p:txBody>
          <a:bodyPr/>
          <a:lstStyle/>
          <a:p>
            <a:r>
              <a:rPr lang="en-US"/>
              <a:t>Facebook Ads Performance Table | All profiles - 9 of 10</a:t>
            </a:r>
          </a:p>
        </p:txBody>
      </p:sp>
      <p:graphicFrame>
        <p:nvGraphicFramePr>
          <p:cNvPr id="5" name="Table Placeholder 4">
            <a:extLst>
              <a:ext uri="{FF2B5EF4-FFF2-40B4-BE49-F238E27FC236}">
                <a16:creationId xmlns:a16="http://schemas.microsoft.com/office/drawing/2014/main" id="{433750B2-A394-44DB-AEF9-F3BC7BC14170}"/>
              </a:ext>
            </a:extLst>
          </p:cNvPr>
          <p:cNvGraphicFramePr>
            <a:graphicFrameLocks noGrp="1"/>
          </p:cNvGraphicFramePr>
          <p:nvPr>
            <p:ph type="tbl" sz="quarter" idx="13"/>
            <p:extLst>
              <p:ext uri="{D42A27DB-BD31-4B8C-83A1-F6EECF244321}">
                <p14:modId xmlns:p14="http://schemas.microsoft.com/office/powerpoint/2010/main" val="2048318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64183198"/>
                    </a:ext>
                  </a:extLst>
                </a:gridCol>
                <a:gridCol w="1975104">
                  <a:extLst>
                    <a:ext uri="{9D8B030D-6E8A-4147-A177-3AD203B41FA5}">
                      <a16:colId xmlns:a16="http://schemas.microsoft.com/office/drawing/2014/main" val="3147079503"/>
                    </a:ext>
                  </a:extLst>
                </a:gridCol>
                <a:gridCol w="740664">
                  <a:extLst>
                    <a:ext uri="{9D8B030D-6E8A-4147-A177-3AD203B41FA5}">
                      <a16:colId xmlns:a16="http://schemas.microsoft.com/office/drawing/2014/main" val="2605538036"/>
                    </a:ext>
                  </a:extLst>
                </a:gridCol>
                <a:gridCol w="740664">
                  <a:extLst>
                    <a:ext uri="{9D8B030D-6E8A-4147-A177-3AD203B41FA5}">
                      <a16:colId xmlns:a16="http://schemas.microsoft.com/office/drawing/2014/main" val="2228547653"/>
                    </a:ext>
                  </a:extLst>
                </a:gridCol>
                <a:gridCol w="740664">
                  <a:extLst>
                    <a:ext uri="{9D8B030D-6E8A-4147-A177-3AD203B41FA5}">
                      <a16:colId xmlns:a16="http://schemas.microsoft.com/office/drawing/2014/main" val="2313363140"/>
                    </a:ext>
                  </a:extLst>
                </a:gridCol>
                <a:gridCol w="740664">
                  <a:extLst>
                    <a:ext uri="{9D8B030D-6E8A-4147-A177-3AD203B41FA5}">
                      <a16:colId xmlns:a16="http://schemas.microsoft.com/office/drawing/2014/main" val="1174734824"/>
                    </a:ext>
                  </a:extLst>
                </a:gridCol>
                <a:gridCol w="740664">
                  <a:extLst>
                    <a:ext uri="{9D8B030D-6E8A-4147-A177-3AD203B41FA5}">
                      <a16:colId xmlns:a16="http://schemas.microsoft.com/office/drawing/2014/main" val="944080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19636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- 2022-01-28 10:17:36</a:t>
                      </a:r>
                      <a:r>
                        <a:rPr kumimoji="0" lang="en-US" sz="1000" b="0" i="0" u="none" strike="noStrike" kern="1200" cap="none" spc="0" normalizeH="0" baseline="0" noProof="0">
                          <a:ln>
                            <a:noFill/>
                          </a:ln>
                          <a:solidFill>
                            <a:prstClr val="black"/>
                          </a:solidFill>
                          <a:effectLst/>
                          <a:uLnTx/>
                          <a:uFillTx/>
                          <a:latin typeface="+mn-lt"/>
                          <a:ea typeface="+mn-ea"/>
                          <a:cs typeface="+mn-cs"/>
                        </a:rPr>
                        <a:t>
 January’s almost over. It’s the last Friday of the month. Time to treat yourself? Make it a Fry day? #FryJanuary2022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271276636_5022294177801465_823228973401790413_n.jpg?stp=dst-jpg_p720x720&amp;_nc_cat=111&amp;ccb=1-6&amp;_nc_sid=8024bb&amp;_nc_ohc=cdCre3CWR_4AX_THgHB&amp;_nc_ht=scontent-dfw5-1.xx&amp;edm=AKIiGfEEAAAA&amp;oh=00_AT-UJMm0g-KGWVk6_8yBiej7zgmgI0JUo71aS5TTCAjUzQ&amp;oe=627B874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1399130073"/>
                  </a:ext>
                </a:extLst>
              </a:tr>
            </a:tbl>
          </a:graphicData>
        </a:graphic>
      </p:graphicFrame>
      <p:sp>
        <p:nvSpPr>
          <p:cNvPr id="4" name="Text Placeholder 3">
            <a:extLst>
              <a:ext uri="{FF2B5EF4-FFF2-40B4-BE49-F238E27FC236}">
                <a16:creationId xmlns:a16="http://schemas.microsoft.com/office/drawing/2014/main" id="{A3B36DEA-AD3B-4954-9E81-DAA4934B3E91}"/>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64173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15F46-C7AF-4237-A74D-ADD4274D3C4E}"/>
              </a:ext>
            </a:extLst>
          </p:cNvPr>
          <p:cNvSpPr>
            <a:spLocks noGrp="1"/>
          </p:cNvSpPr>
          <p:nvPr>
            <p:ph type="title"/>
          </p:nvPr>
        </p:nvSpPr>
        <p:spPr/>
        <p:txBody>
          <a:bodyPr/>
          <a:lstStyle/>
          <a:p>
            <a:r>
              <a:rPr lang="en-US"/>
              <a:t>Facebook Ads Performance Table | All profiles - 10 of 10</a:t>
            </a:r>
          </a:p>
        </p:txBody>
      </p:sp>
      <p:graphicFrame>
        <p:nvGraphicFramePr>
          <p:cNvPr id="5" name="Table Placeholder 4">
            <a:extLst>
              <a:ext uri="{FF2B5EF4-FFF2-40B4-BE49-F238E27FC236}">
                <a16:creationId xmlns:a16="http://schemas.microsoft.com/office/drawing/2014/main" id="{4385CFFF-9CF1-464C-B2A0-0F862DF6205A}"/>
              </a:ext>
            </a:extLst>
          </p:cNvPr>
          <p:cNvGraphicFramePr>
            <a:graphicFrameLocks noGrp="1"/>
          </p:cNvGraphicFramePr>
          <p:nvPr>
            <p:ph type="tbl" sz="quarter" idx="13"/>
            <p:extLst>
              <p:ext uri="{D42A27DB-BD31-4B8C-83A1-F6EECF244321}">
                <p14:modId xmlns:p14="http://schemas.microsoft.com/office/powerpoint/2010/main" val="351793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05524185"/>
                    </a:ext>
                  </a:extLst>
                </a:gridCol>
                <a:gridCol w="1975104">
                  <a:extLst>
                    <a:ext uri="{9D8B030D-6E8A-4147-A177-3AD203B41FA5}">
                      <a16:colId xmlns:a16="http://schemas.microsoft.com/office/drawing/2014/main" val="3261097877"/>
                    </a:ext>
                  </a:extLst>
                </a:gridCol>
                <a:gridCol w="740664">
                  <a:extLst>
                    <a:ext uri="{9D8B030D-6E8A-4147-A177-3AD203B41FA5}">
                      <a16:colId xmlns:a16="http://schemas.microsoft.com/office/drawing/2014/main" val="564812848"/>
                    </a:ext>
                  </a:extLst>
                </a:gridCol>
                <a:gridCol w="740664">
                  <a:extLst>
                    <a:ext uri="{9D8B030D-6E8A-4147-A177-3AD203B41FA5}">
                      <a16:colId xmlns:a16="http://schemas.microsoft.com/office/drawing/2014/main" val="401695572"/>
                    </a:ext>
                  </a:extLst>
                </a:gridCol>
                <a:gridCol w="740664">
                  <a:extLst>
                    <a:ext uri="{9D8B030D-6E8A-4147-A177-3AD203B41FA5}">
                      <a16:colId xmlns:a16="http://schemas.microsoft.com/office/drawing/2014/main" val="4214043186"/>
                    </a:ext>
                  </a:extLst>
                </a:gridCol>
                <a:gridCol w="740664">
                  <a:extLst>
                    <a:ext uri="{9D8B030D-6E8A-4147-A177-3AD203B41FA5}">
                      <a16:colId xmlns:a16="http://schemas.microsoft.com/office/drawing/2014/main" val="1068769189"/>
                    </a:ext>
                  </a:extLst>
                </a:gridCol>
                <a:gridCol w="740664">
                  <a:extLst>
                    <a:ext uri="{9D8B030D-6E8A-4147-A177-3AD203B41FA5}">
                      <a16:colId xmlns:a16="http://schemas.microsoft.com/office/drawing/2014/main" val="2234902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883190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- 2022-02-02 08:58:57</a:t>
                      </a:r>
                      <a:r>
                        <a:rPr kumimoji="0" lang="en-US" sz="1000" b="0" i="0" u="none" strike="noStrike" kern="1200" cap="none" spc="0" normalizeH="0" baseline="0" noProof="0">
                          <a:ln>
                            <a:noFill/>
                          </a:ln>
                          <a:solidFill>
                            <a:prstClr val="black"/>
                          </a:solidFill>
                          <a:effectLst/>
                          <a:uLnTx/>
                          <a:uFillTx/>
                          <a:latin typeface="+mn-lt"/>
                          <a:ea typeface="+mn-ea"/>
                          <a:cs typeface="+mn-cs"/>
                        </a:rPr>
                        <a:t>
 Arriba Andale! This speedy nutritious breakfast was inspired by the classic Mexican ‘rancher’s eggs ‘. A touch of chili will give you a nice warming start to the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272795610_5128244253873123_8447478006423647558_n.jpg?stp=dst-jpg_p720x720&amp;_nc_cat=101&amp;ccb=1-6&amp;_nc_sid=8024bb&amp;_nc_ohc=4-C9RNbuUiEAX-u_wTh&amp;_nc_ht=scontent-dfw5-1.xx&amp;edm=AKIiGfEEAAAA&amp;oh=00_AT8LthFHiUdLdFIK8ScCxvcjNQYEqh-wVyWzOVMrr3Sb3w&amp;oe=627A2D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extLst>
                  <a:ext uri="{0D108BD9-81ED-4DB2-BD59-A6C34878D82A}">
                    <a16:rowId xmlns:a16="http://schemas.microsoft.com/office/drawing/2014/main" val="3269673732"/>
                  </a:ext>
                </a:extLst>
              </a:tr>
            </a:tbl>
          </a:graphicData>
        </a:graphic>
      </p:graphicFrame>
      <p:sp>
        <p:nvSpPr>
          <p:cNvPr id="4" name="Text Placeholder 3">
            <a:extLst>
              <a:ext uri="{FF2B5EF4-FFF2-40B4-BE49-F238E27FC236}">
                <a16:creationId xmlns:a16="http://schemas.microsoft.com/office/drawing/2014/main" id="{92C8B2CD-D78C-4F10-805E-8C1A8D08E91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042253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398E4-33AF-4B57-AD38-AAF321E76099}"/>
              </a:ext>
            </a:extLst>
          </p:cNvPr>
          <p:cNvSpPr>
            <a:spLocks noGrp="1"/>
          </p:cNvSpPr>
          <p:nvPr>
            <p:ph type="title"/>
          </p:nvPr>
        </p:nvSpPr>
        <p:spPr/>
        <p:txBody>
          <a:bodyPr/>
          <a:lstStyle/>
          <a:p>
            <a:r>
              <a:rPr lang="en-US"/>
              <a:t>Facebook Fans By City Table | All profiles</a:t>
            </a:r>
          </a:p>
        </p:txBody>
      </p:sp>
      <p:graphicFrame>
        <p:nvGraphicFramePr>
          <p:cNvPr id="5" name="Table Placeholder 4">
            <a:extLst>
              <a:ext uri="{FF2B5EF4-FFF2-40B4-BE49-F238E27FC236}">
                <a16:creationId xmlns:a16="http://schemas.microsoft.com/office/drawing/2014/main" id="{C70C7EE9-AE44-4CEE-B9BE-9256D0348E59}"/>
              </a:ext>
            </a:extLst>
          </p:cNvPr>
          <p:cNvGraphicFramePr>
            <a:graphicFrameLocks noGrp="1"/>
          </p:cNvGraphicFramePr>
          <p:nvPr>
            <p:ph type="tbl" sz="quarter" idx="13"/>
            <p:extLst>
              <p:ext uri="{D42A27DB-BD31-4B8C-83A1-F6EECF244321}">
                <p14:modId xmlns:p14="http://schemas.microsoft.com/office/powerpoint/2010/main" val="1550971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28809273"/>
                    </a:ext>
                  </a:extLst>
                </a:gridCol>
                <a:gridCol w="1645920">
                  <a:extLst>
                    <a:ext uri="{9D8B030D-6E8A-4147-A177-3AD203B41FA5}">
                      <a16:colId xmlns:a16="http://schemas.microsoft.com/office/drawing/2014/main" val="2265280460"/>
                    </a:ext>
                  </a:extLst>
                </a:gridCol>
                <a:gridCol w="1645920">
                  <a:extLst>
                    <a:ext uri="{9D8B030D-6E8A-4147-A177-3AD203B41FA5}">
                      <a16:colId xmlns:a16="http://schemas.microsoft.com/office/drawing/2014/main" val="1287159385"/>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2359794656"/>
                  </a:ext>
                </a:extLst>
              </a:tr>
              <a:tr h="370840">
                <a:tc>
                  <a:txBody>
                    <a:bodyPr/>
                    <a:lstStyle/>
                    <a:p>
                      <a:r>
                        <a:rPr lang="en-US" sz="1000"/>
                        <a:t>London</a:t>
                      </a:r>
                    </a:p>
                  </a:txBody>
                  <a:tcPr/>
                </a:tc>
                <a:tc>
                  <a:txBody>
                    <a:bodyPr/>
                    <a:lstStyle/>
                    <a:p>
                      <a:r>
                        <a:rPr lang="en-US" sz="1000"/>
                        <a:t>5482</a:t>
                      </a:r>
                    </a:p>
                  </a:txBody>
                  <a:tcPr/>
                </a:tc>
                <a:tc>
                  <a:txBody>
                    <a:bodyPr/>
                    <a:lstStyle/>
                    <a:p>
                      <a:r>
                        <a:rPr lang="en-US" sz="1000"/>
                        <a:t>3.7 %</a:t>
                      </a:r>
                    </a:p>
                  </a:txBody>
                  <a:tcPr/>
                </a:tc>
                <a:extLst>
                  <a:ext uri="{0D108BD9-81ED-4DB2-BD59-A6C34878D82A}">
                    <a16:rowId xmlns:a16="http://schemas.microsoft.com/office/drawing/2014/main" val="3859974168"/>
                  </a:ext>
                </a:extLst>
              </a:tr>
              <a:tr h="370840">
                <a:tc>
                  <a:txBody>
                    <a:bodyPr/>
                    <a:lstStyle/>
                    <a:p>
                      <a:r>
                        <a:rPr lang="en-US" sz="1000"/>
                        <a:t>Leeds</a:t>
                      </a:r>
                    </a:p>
                  </a:txBody>
                  <a:tcPr/>
                </a:tc>
                <a:tc>
                  <a:txBody>
                    <a:bodyPr/>
                    <a:lstStyle/>
                    <a:p>
                      <a:r>
                        <a:rPr lang="en-US" sz="1000"/>
                        <a:t>2797</a:t>
                      </a:r>
                    </a:p>
                  </a:txBody>
                  <a:tcPr/>
                </a:tc>
                <a:tc>
                  <a:txBody>
                    <a:bodyPr/>
                    <a:lstStyle/>
                    <a:p>
                      <a:r>
                        <a:rPr lang="en-US" sz="1000"/>
                        <a:t>1.9 %</a:t>
                      </a:r>
                    </a:p>
                  </a:txBody>
                  <a:tcPr/>
                </a:tc>
                <a:extLst>
                  <a:ext uri="{0D108BD9-81ED-4DB2-BD59-A6C34878D82A}">
                    <a16:rowId xmlns:a16="http://schemas.microsoft.com/office/drawing/2014/main" val="1428743893"/>
                  </a:ext>
                </a:extLst>
              </a:tr>
              <a:tr h="370840">
                <a:tc>
                  <a:txBody>
                    <a:bodyPr/>
                    <a:lstStyle/>
                    <a:p>
                      <a:r>
                        <a:rPr lang="en-US" sz="1000"/>
                        <a:t>Bradford</a:t>
                      </a:r>
                    </a:p>
                  </a:txBody>
                  <a:tcPr/>
                </a:tc>
                <a:tc>
                  <a:txBody>
                    <a:bodyPr/>
                    <a:lstStyle/>
                    <a:p>
                      <a:r>
                        <a:rPr lang="en-US" sz="1000"/>
                        <a:t>2376</a:t>
                      </a:r>
                    </a:p>
                  </a:txBody>
                  <a:tcPr/>
                </a:tc>
                <a:tc>
                  <a:txBody>
                    <a:bodyPr/>
                    <a:lstStyle/>
                    <a:p>
                      <a:r>
                        <a:rPr lang="en-US" sz="1000"/>
                        <a:t>1.6 %</a:t>
                      </a:r>
                    </a:p>
                  </a:txBody>
                  <a:tcPr/>
                </a:tc>
                <a:extLst>
                  <a:ext uri="{0D108BD9-81ED-4DB2-BD59-A6C34878D82A}">
                    <a16:rowId xmlns:a16="http://schemas.microsoft.com/office/drawing/2014/main" val="80796335"/>
                  </a:ext>
                </a:extLst>
              </a:tr>
              <a:tr h="370840">
                <a:tc>
                  <a:txBody>
                    <a:bodyPr/>
                    <a:lstStyle/>
                    <a:p>
                      <a:r>
                        <a:rPr lang="en-US" sz="1000"/>
                        <a:t>Manchester</a:t>
                      </a:r>
                    </a:p>
                  </a:txBody>
                  <a:tcPr/>
                </a:tc>
                <a:tc>
                  <a:txBody>
                    <a:bodyPr/>
                    <a:lstStyle/>
                    <a:p>
                      <a:r>
                        <a:rPr lang="en-US" sz="1000"/>
                        <a:t>2268</a:t>
                      </a:r>
                    </a:p>
                  </a:txBody>
                  <a:tcPr/>
                </a:tc>
                <a:tc>
                  <a:txBody>
                    <a:bodyPr/>
                    <a:lstStyle/>
                    <a:p>
                      <a:r>
                        <a:rPr lang="en-US" sz="1000"/>
                        <a:t>1.5 %</a:t>
                      </a:r>
                    </a:p>
                  </a:txBody>
                  <a:tcPr/>
                </a:tc>
                <a:extLst>
                  <a:ext uri="{0D108BD9-81ED-4DB2-BD59-A6C34878D82A}">
                    <a16:rowId xmlns:a16="http://schemas.microsoft.com/office/drawing/2014/main" val="3845752463"/>
                  </a:ext>
                </a:extLst>
              </a:tr>
              <a:tr h="370840">
                <a:tc>
                  <a:txBody>
                    <a:bodyPr/>
                    <a:lstStyle/>
                    <a:p>
                      <a:r>
                        <a:rPr lang="en-US" sz="1000"/>
                        <a:t>Liverpool</a:t>
                      </a:r>
                    </a:p>
                  </a:txBody>
                  <a:tcPr/>
                </a:tc>
                <a:tc>
                  <a:txBody>
                    <a:bodyPr/>
                    <a:lstStyle/>
                    <a:p>
                      <a:r>
                        <a:rPr lang="en-US" sz="1000"/>
                        <a:t>1689</a:t>
                      </a:r>
                    </a:p>
                  </a:txBody>
                  <a:tcPr/>
                </a:tc>
                <a:tc>
                  <a:txBody>
                    <a:bodyPr/>
                    <a:lstStyle/>
                    <a:p>
                      <a:r>
                        <a:rPr lang="en-US" sz="1000"/>
                        <a:t>1.1 %</a:t>
                      </a:r>
                    </a:p>
                  </a:txBody>
                  <a:tcPr/>
                </a:tc>
                <a:extLst>
                  <a:ext uri="{0D108BD9-81ED-4DB2-BD59-A6C34878D82A}">
                    <a16:rowId xmlns:a16="http://schemas.microsoft.com/office/drawing/2014/main" val="2532326609"/>
                  </a:ext>
                </a:extLst>
              </a:tr>
              <a:tr h="370840">
                <a:tc>
                  <a:txBody>
                    <a:bodyPr/>
                    <a:lstStyle/>
                    <a:p>
                      <a:r>
                        <a:rPr lang="en-US" sz="1000"/>
                        <a:t>Birmingham</a:t>
                      </a:r>
                    </a:p>
                  </a:txBody>
                  <a:tcPr/>
                </a:tc>
                <a:tc>
                  <a:txBody>
                    <a:bodyPr/>
                    <a:lstStyle/>
                    <a:p>
                      <a:r>
                        <a:rPr lang="en-US" sz="1000"/>
                        <a:t>1482</a:t>
                      </a:r>
                    </a:p>
                  </a:txBody>
                  <a:tcPr/>
                </a:tc>
                <a:tc>
                  <a:txBody>
                    <a:bodyPr/>
                    <a:lstStyle/>
                    <a:p>
                      <a:r>
                        <a:rPr lang="en-US" sz="1000"/>
                        <a:t>1.0 %</a:t>
                      </a:r>
                    </a:p>
                  </a:txBody>
                  <a:tcPr/>
                </a:tc>
                <a:extLst>
                  <a:ext uri="{0D108BD9-81ED-4DB2-BD59-A6C34878D82A}">
                    <a16:rowId xmlns:a16="http://schemas.microsoft.com/office/drawing/2014/main" val="2896868924"/>
                  </a:ext>
                </a:extLst>
              </a:tr>
              <a:tr h="370840">
                <a:tc>
                  <a:txBody>
                    <a:bodyPr/>
                    <a:lstStyle/>
                    <a:p>
                      <a:r>
                        <a:rPr lang="en-US" sz="1000"/>
                        <a:t>Barnsley</a:t>
                      </a:r>
                    </a:p>
                  </a:txBody>
                  <a:tcPr/>
                </a:tc>
                <a:tc>
                  <a:txBody>
                    <a:bodyPr/>
                    <a:lstStyle/>
                    <a:p>
                      <a:r>
                        <a:rPr lang="en-US" sz="1000"/>
                        <a:t>1426</a:t>
                      </a:r>
                    </a:p>
                  </a:txBody>
                  <a:tcPr/>
                </a:tc>
                <a:tc>
                  <a:txBody>
                    <a:bodyPr/>
                    <a:lstStyle/>
                    <a:p>
                      <a:r>
                        <a:rPr lang="en-US" sz="1000"/>
                        <a:t>1.0 %</a:t>
                      </a:r>
                    </a:p>
                  </a:txBody>
                  <a:tcPr/>
                </a:tc>
                <a:extLst>
                  <a:ext uri="{0D108BD9-81ED-4DB2-BD59-A6C34878D82A}">
                    <a16:rowId xmlns:a16="http://schemas.microsoft.com/office/drawing/2014/main" val="2471119991"/>
                  </a:ext>
                </a:extLst>
              </a:tr>
              <a:tr h="370840">
                <a:tc>
                  <a:txBody>
                    <a:bodyPr/>
                    <a:lstStyle/>
                    <a:p>
                      <a:r>
                        <a:rPr lang="en-US" sz="1000"/>
                        <a:t>Sheffield</a:t>
                      </a:r>
                    </a:p>
                  </a:txBody>
                  <a:tcPr/>
                </a:tc>
                <a:tc>
                  <a:txBody>
                    <a:bodyPr/>
                    <a:lstStyle/>
                    <a:p>
                      <a:r>
                        <a:rPr lang="en-US" sz="1000"/>
                        <a:t>1321</a:t>
                      </a:r>
                    </a:p>
                  </a:txBody>
                  <a:tcPr/>
                </a:tc>
                <a:tc>
                  <a:txBody>
                    <a:bodyPr/>
                    <a:lstStyle/>
                    <a:p>
                      <a:r>
                        <a:rPr lang="en-US" sz="1000"/>
                        <a:t>0.9 %</a:t>
                      </a:r>
                    </a:p>
                  </a:txBody>
                  <a:tcPr/>
                </a:tc>
                <a:extLst>
                  <a:ext uri="{0D108BD9-81ED-4DB2-BD59-A6C34878D82A}">
                    <a16:rowId xmlns:a16="http://schemas.microsoft.com/office/drawing/2014/main" val="2685284504"/>
                  </a:ext>
                </a:extLst>
              </a:tr>
              <a:tr h="370840">
                <a:tc>
                  <a:txBody>
                    <a:bodyPr/>
                    <a:lstStyle/>
                    <a:p>
                      <a:r>
                        <a:rPr lang="en-US" sz="1000"/>
                        <a:t>Glasgow</a:t>
                      </a:r>
                    </a:p>
                  </a:txBody>
                  <a:tcPr/>
                </a:tc>
                <a:tc>
                  <a:txBody>
                    <a:bodyPr/>
                    <a:lstStyle/>
                    <a:p>
                      <a:r>
                        <a:rPr lang="en-US" sz="1000"/>
                        <a:t>1298</a:t>
                      </a:r>
                    </a:p>
                  </a:txBody>
                  <a:tcPr/>
                </a:tc>
                <a:tc>
                  <a:txBody>
                    <a:bodyPr/>
                    <a:lstStyle/>
                    <a:p>
                      <a:r>
                        <a:rPr lang="en-US" sz="1000"/>
                        <a:t>0.9 %</a:t>
                      </a:r>
                    </a:p>
                  </a:txBody>
                  <a:tcPr/>
                </a:tc>
                <a:extLst>
                  <a:ext uri="{0D108BD9-81ED-4DB2-BD59-A6C34878D82A}">
                    <a16:rowId xmlns:a16="http://schemas.microsoft.com/office/drawing/2014/main" val="814850356"/>
                  </a:ext>
                </a:extLst>
              </a:tr>
              <a:tr h="370840">
                <a:tc>
                  <a:txBody>
                    <a:bodyPr/>
                    <a:lstStyle/>
                    <a:p>
                      <a:r>
                        <a:rPr lang="en-US" sz="1000"/>
                        <a:t>Kingston upon Hull</a:t>
                      </a:r>
                    </a:p>
                  </a:txBody>
                  <a:tcPr/>
                </a:tc>
                <a:tc>
                  <a:txBody>
                    <a:bodyPr/>
                    <a:lstStyle/>
                    <a:p>
                      <a:r>
                        <a:rPr lang="en-US" sz="1000"/>
                        <a:t>1098</a:t>
                      </a:r>
                    </a:p>
                  </a:txBody>
                  <a:tcPr/>
                </a:tc>
                <a:tc>
                  <a:txBody>
                    <a:bodyPr/>
                    <a:lstStyle/>
                    <a:p>
                      <a:r>
                        <a:rPr lang="en-US" sz="1000"/>
                        <a:t>0.7 %</a:t>
                      </a:r>
                    </a:p>
                  </a:txBody>
                  <a:tcPr/>
                </a:tc>
                <a:extLst>
                  <a:ext uri="{0D108BD9-81ED-4DB2-BD59-A6C34878D82A}">
                    <a16:rowId xmlns:a16="http://schemas.microsoft.com/office/drawing/2014/main" val="1546121247"/>
                  </a:ext>
                </a:extLst>
              </a:tr>
            </a:tbl>
          </a:graphicData>
        </a:graphic>
      </p:graphicFrame>
      <p:sp>
        <p:nvSpPr>
          <p:cNvPr id="4" name="Text Placeholder 3">
            <a:extLst>
              <a:ext uri="{FF2B5EF4-FFF2-40B4-BE49-F238E27FC236}">
                <a16:creationId xmlns:a16="http://schemas.microsoft.com/office/drawing/2014/main" id="{4F80504A-FBB7-4B5F-99DC-83F2E965B6CF}"/>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203794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DF2F-9D49-45D6-9B75-ECD87531B865}"/>
              </a:ext>
            </a:extLst>
          </p:cNvPr>
          <p:cNvSpPr>
            <a:spLocks noGrp="1"/>
          </p:cNvSpPr>
          <p:nvPr>
            <p:ph type="title"/>
          </p:nvPr>
        </p:nvSpPr>
        <p:spPr/>
        <p:txBody>
          <a:bodyPr/>
          <a:lstStyle/>
          <a:p>
            <a:r>
              <a:rPr lang="en-US"/>
              <a:t>Facebook Own Posts Table | All profiles - 1 of 6</a:t>
            </a:r>
          </a:p>
        </p:txBody>
      </p:sp>
      <p:graphicFrame>
        <p:nvGraphicFramePr>
          <p:cNvPr id="5" name="Table Placeholder 4">
            <a:extLst>
              <a:ext uri="{FF2B5EF4-FFF2-40B4-BE49-F238E27FC236}">
                <a16:creationId xmlns:a16="http://schemas.microsoft.com/office/drawing/2014/main" id="{E2AA180B-4798-4554-AD9B-936F654D4ABB}"/>
              </a:ext>
            </a:extLst>
          </p:cNvPr>
          <p:cNvGraphicFramePr>
            <a:graphicFrameLocks noGrp="1"/>
          </p:cNvGraphicFramePr>
          <p:nvPr>
            <p:ph type="tbl" sz="quarter" idx="13"/>
            <p:extLst>
              <p:ext uri="{D42A27DB-BD31-4B8C-83A1-F6EECF244321}">
                <p14:modId xmlns:p14="http://schemas.microsoft.com/office/powerpoint/2010/main" val="2253624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0881048"/>
                    </a:ext>
                  </a:extLst>
                </a:gridCol>
                <a:gridCol w="2304288">
                  <a:extLst>
                    <a:ext uri="{9D8B030D-6E8A-4147-A177-3AD203B41FA5}">
                      <a16:colId xmlns:a16="http://schemas.microsoft.com/office/drawing/2014/main" val="2146877827"/>
                    </a:ext>
                  </a:extLst>
                </a:gridCol>
                <a:gridCol w="822960">
                  <a:extLst>
                    <a:ext uri="{9D8B030D-6E8A-4147-A177-3AD203B41FA5}">
                      <a16:colId xmlns:a16="http://schemas.microsoft.com/office/drawing/2014/main" val="158462231"/>
                    </a:ext>
                  </a:extLst>
                </a:gridCol>
                <a:gridCol w="822960">
                  <a:extLst>
                    <a:ext uri="{9D8B030D-6E8A-4147-A177-3AD203B41FA5}">
                      <a16:colId xmlns:a16="http://schemas.microsoft.com/office/drawing/2014/main" val="3106763636"/>
                    </a:ext>
                  </a:extLst>
                </a:gridCol>
                <a:gridCol w="822960">
                  <a:extLst>
                    <a:ext uri="{9D8B030D-6E8A-4147-A177-3AD203B41FA5}">
                      <a16:colId xmlns:a16="http://schemas.microsoft.com/office/drawing/2014/main" val="1820685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738402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- 2022-03-07 08:01:00</a:t>
                      </a:r>
                      <a:r>
                        <a:rPr kumimoji="0" lang="en-US" sz="1000" b="0" i="0" u="none" strike="noStrike" kern="1200" cap="none" spc="0" normalizeH="0" baseline="0" noProof="0">
                          <a:ln>
                            <a:noFill/>
                          </a:ln>
                          <a:solidFill>
                            <a:prstClr val="black"/>
                          </a:solidFill>
                          <a:effectLst/>
                          <a:uLnTx/>
                          <a:uFillTx/>
                          <a:latin typeface="+mn-lt"/>
                          <a:ea typeface="+mn-ea"/>
                          <a:cs typeface="+mn-cs"/>
                        </a:rPr>
                        <a:t>
 The big day is here. SPAM® Appreciation Week has started and this year it’s all about ‘SATISFRYING’ starts to the day. This week we’ll be exploring great breakfast ideas. Ollie Eats will treat us to his favourite fry up and there are 5 great breakfast kits to be won!
To enter simply type SATISFRYING in the comments section and you’ll be entered into the prize draw. Full terms and conditions can be found at https://www.spam-uk.com/competition-terms-conditions/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274744947_5222147524482795_3473910899319598216_n.jpg?stp=dst-jpg_p720x720&amp;_nc_cat=109&amp;ccb=1-6&amp;_nc_sid=8024bb&amp;_nc_ohc=qoFa42nunX8AX8ppLro&amp;_nc_ht=scontent-dfw5-1.xx&amp;edm=AKIiGfEEAAAA&amp;oh=00_AT_ZSLrvDDOao72qc5R6dTayuO9qqNd70Z78nYl_pSPLtQ&amp;oe=627A6E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6939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- 2022-01-18 19:30:11</a:t>
                      </a:r>
                      <a:r>
                        <a:rPr kumimoji="0" lang="en-US" sz="1000" b="0" i="0" u="none" strike="noStrike" kern="1200" cap="none" spc="0" normalizeH="0" baseline="0" noProof="0">
                          <a:ln>
                            <a:noFill/>
                          </a:ln>
                          <a:solidFill>
                            <a:prstClr val="black"/>
                          </a:solidFill>
                          <a:effectLst/>
                          <a:uLnTx/>
                          <a:uFillTx/>
                          <a:latin typeface="+mn-lt"/>
                          <a:ea typeface="+mn-ea"/>
                          <a:cs typeface="+mn-cs"/>
                        </a:rPr>
                        <a:t>
 Game night anyone? #SizzlePorkAndMMM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272071768_5081959275170548_5789948470890173357_n.jpg?stp=dst-jpg_p720x720&amp;_nc_cat=105&amp;ccb=1-6&amp;_nc_sid=2d5d41&amp;_nc_ohc=wT8VTOGLG80AX9Kd6B4&amp;_nc_ht=scontent-iad3-1.xx&amp;edm=AKIiGfEEAAAA&amp;oh=00_AT_kd0vIiBH3oqksYklKI9ebba-ArZxkEOSZ4e4YYcXjtA&amp;oe=627ACE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8556372"/>
                  </a:ext>
                </a:extLst>
              </a:tr>
            </a:tbl>
          </a:graphicData>
        </a:graphic>
      </p:graphicFrame>
      <p:sp>
        <p:nvSpPr>
          <p:cNvPr id="4" name="Text Placeholder 3">
            <a:extLst>
              <a:ext uri="{FF2B5EF4-FFF2-40B4-BE49-F238E27FC236}">
                <a16:creationId xmlns:a16="http://schemas.microsoft.com/office/drawing/2014/main" id="{855402C9-A4B7-45E0-8C68-1D47D6F3D335}"/>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139884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62397-63C7-4E2A-A989-1953E21D0FAE}"/>
              </a:ext>
            </a:extLst>
          </p:cNvPr>
          <p:cNvSpPr>
            <a:spLocks noGrp="1"/>
          </p:cNvSpPr>
          <p:nvPr>
            <p:ph type="title"/>
          </p:nvPr>
        </p:nvSpPr>
        <p:spPr/>
        <p:txBody>
          <a:bodyPr/>
          <a:lstStyle/>
          <a:p>
            <a:r>
              <a:rPr lang="en-US"/>
              <a:t>Facebook Own Posts Table | All profiles - 2 of 6</a:t>
            </a:r>
          </a:p>
        </p:txBody>
      </p:sp>
      <p:graphicFrame>
        <p:nvGraphicFramePr>
          <p:cNvPr id="5" name="Table Placeholder 4">
            <a:extLst>
              <a:ext uri="{FF2B5EF4-FFF2-40B4-BE49-F238E27FC236}">
                <a16:creationId xmlns:a16="http://schemas.microsoft.com/office/drawing/2014/main" id="{845B9B03-47E4-4583-AF87-571244B06E9C}"/>
              </a:ext>
            </a:extLst>
          </p:cNvPr>
          <p:cNvGraphicFramePr>
            <a:graphicFrameLocks noGrp="1"/>
          </p:cNvGraphicFramePr>
          <p:nvPr>
            <p:ph type="tbl" sz="quarter" idx="13"/>
            <p:extLst>
              <p:ext uri="{D42A27DB-BD31-4B8C-83A1-F6EECF244321}">
                <p14:modId xmlns:p14="http://schemas.microsoft.com/office/powerpoint/2010/main" val="3203864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3237256"/>
                    </a:ext>
                  </a:extLst>
                </a:gridCol>
                <a:gridCol w="2304288">
                  <a:extLst>
                    <a:ext uri="{9D8B030D-6E8A-4147-A177-3AD203B41FA5}">
                      <a16:colId xmlns:a16="http://schemas.microsoft.com/office/drawing/2014/main" val="1240577904"/>
                    </a:ext>
                  </a:extLst>
                </a:gridCol>
                <a:gridCol w="822960">
                  <a:extLst>
                    <a:ext uri="{9D8B030D-6E8A-4147-A177-3AD203B41FA5}">
                      <a16:colId xmlns:a16="http://schemas.microsoft.com/office/drawing/2014/main" val="424593429"/>
                    </a:ext>
                  </a:extLst>
                </a:gridCol>
                <a:gridCol w="822960">
                  <a:extLst>
                    <a:ext uri="{9D8B030D-6E8A-4147-A177-3AD203B41FA5}">
                      <a16:colId xmlns:a16="http://schemas.microsoft.com/office/drawing/2014/main" val="168812758"/>
                    </a:ext>
                  </a:extLst>
                </a:gridCol>
                <a:gridCol w="822960">
                  <a:extLst>
                    <a:ext uri="{9D8B030D-6E8A-4147-A177-3AD203B41FA5}">
                      <a16:colId xmlns:a16="http://schemas.microsoft.com/office/drawing/2014/main" val="3873689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664894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- 2022-01-06 09:01:00</a:t>
                      </a:r>
                      <a:r>
                        <a:rPr kumimoji="0" lang="en-US" sz="1000" b="0" i="0" u="none" strike="noStrike" kern="1200" cap="none" spc="0" normalizeH="0" baseline="0" noProof="0">
                          <a:ln>
                            <a:noFill/>
                          </a:ln>
                          <a:solidFill>
                            <a:prstClr val="black"/>
                          </a:solidFill>
                          <a:effectLst/>
                          <a:uLnTx/>
                          <a:uFillTx/>
                          <a:latin typeface="+mn-lt"/>
                          <a:ea typeface="+mn-ea"/>
                          <a:cs typeface="+mn-cs"/>
                        </a:rPr>
                        <a:t>
 Made a resolve to do a Dry January? It’s a worthy resolution and we hope  you stick to it. But perhaps we all deserve a little indulgence in this most miserable of months! #FryJanuary2022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39.30808-6/271268884_5022267267804156_23008491267937198_n.jpg?stp=dst-jpg_p720x720&amp;_nc_cat=102&amp;ccb=1-6&amp;_nc_sid=8024bb&amp;_nc_ohc=Z8SMptt7XUIAX8OHh79&amp;_nc_ht=scontent-dfw5-2.xx&amp;edm=AKIiGfEEAAAA&amp;oh=00_AT-5kc70vci8EYhl3PMqtMEvWW7ixkl1a4Hal6cafkFelg&amp;oe=627A7A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6801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- 2022-03-11 08:04:00</a:t>
                      </a:r>
                      <a:r>
                        <a:rPr kumimoji="0" lang="en-US" sz="1000" b="0" i="0" u="none" strike="noStrike" kern="1200" cap="none" spc="0" normalizeH="0" baseline="0" noProof="0">
                          <a:ln>
                            <a:noFill/>
                          </a:ln>
                          <a:solidFill>
                            <a:prstClr val="black"/>
                          </a:solidFill>
                          <a:effectLst/>
                          <a:uLnTx/>
                          <a:uFillTx/>
                          <a:latin typeface="+mn-lt"/>
                          <a:ea typeface="+mn-ea"/>
                          <a:cs typeface="+mn-cs"/>
                        </a:rPr>
                        <a:t>
 Our good friend @OlllieEats has let us in on the secrets of his favourite fry up in honour of SPAM® Appreciation Week. Check out the little touches that make this such a breakfast treat.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275160050_370685708208024_85185044764776911_n.jpg?stp=dst-jpg_s720x720&amp;_nc_cat=102&amp;ccb=1-6&amp;_nc_sid=ad6a45&amp;_nc_ohc=5rCZLYzVXUcAX8A7uQl&amp;_nc_ht=scontent-dfw5-2.xx&amp;edm=AKIiGfEEAAAA&amp;oh=00_AT89Y6PAS_sL4_zrLWYAMtaxriIq6hKfDD-AWrsGDvOaBg&amp;oe=627AF6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98827274"/>
                  </a:ext>
                </a:extLst>
              </a:tr>
            </a:tbl>
          </a:graphicData>
        </a:graphic>
      </p:graphicFrame>
      <p:sp>
        <p:nvSpPr>
          <p:cNvPr id="4" name="Text Placeholder 3">
            <a:extLst>
              <a:ext uri="{FF2B5EF4-FFF2-40B4-BE49-F238E27FC236}">
                <a16:creationId xmlns:a16="http://schemas.microsoft.com/office/drawing/2014/main" id="{7B0047FE-BC37-4661-8CD5-DE1BC9DFAD01}"/>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127967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4C5A-1928-4827-A648-6FFF0DA50EF7}"/>
              </a:ext>
            </a:extLst>
          </p:cNvPr>
          <p:cNvSpPr>
            <a:spLocks noGrp="1"/>
          </p:cNvSpPr>
          <p:nvPr>
            <p:ph type="title"/>
          </p:nvPr>
        </p:nvSpPr>
        <p:spPr/>
        <p:txBody>
          <a:bodyPr/>
          <a:lstStyle/>
          <a:p>
            <a:r>
              <a:rPr lang="en-US"/>
              <a:t>Facebook Own Posts Table | All profiles - 3 of 6</a:t>
            </a:r>
          </a:p>
        </p:txBody>
      </p:sp>
      <p:graphicFrame>
        <p:nvGraphicFramePr>
          <p:cNvPr id="5" name="Table Placeholder 4">
            <a:extLst>
              <a:ext uri="{FF2B5EF4-FFF2-40B4-BE49-F238E27FC236}">
                <a16:creationId xmlns:a16="http://schemas.microsoft.com/office/drawing/2014/main" id="{608416AF-276E-4691-8876-99787CE57292}"/>
              </a:ext>
            </a:extLst>
          </p:cNvPr>
          <p:cNvGraphicFramePr>
            <a:graphicFrameLocks noGrp="1"/>
          </p:cNvGraphicFramePr>
          <p:nvPr>
            <p:ph type="tbl" sz="quarter" idx="13"/>
            <p:extLst>
              <p:ext uri="{D42A27DB-BD31-4B8C-83A1-F6EECF244321}">
                <p14:modId xmlns:p14="http://schemas.microsoft.com/office/powerpoint/2010/main" val="2282412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9221302"/>
                    </a:ext>
                  </a:extLst>
                </a:gridCol>
                <a:gridCol w="2304288">
                  <a:extLst>
                    <a:ext uri="{9D8B030D-6E8A-4147-A177-3AD203B41FA5}">
                      <a16:colId xmlns:a16="http://schemas.microsoft.com/office/drawing/2014/main" val="4110673023"/>
                    </a:ext>
                  </a:extLst>
                </a:gridCol>
                <a:gridCol w="822960">
                  <a:extLst>
                    <a:ext uri="{9D8B030D-6E8A-4147-A177-3AD203B41FA5}">
                      <a16:colId xmlns:a16="http://schemas.microsoft.com/office/drawing/2014/main" val="3438560156"/>
                    </a:ext>
                  </a:extLst>
                </a:gridCol>
                <a:gridCol w="822960">
                  <a:extLst>
                    <a:ext uri="{9D8B030D-6E8A-4147-A177-3AD203B41FA5}">
                      <a16:colId xmlns:a16="http://schemas.microsoft.com/office/drawing/2014/main" val="2832983785"/>
                    </a:ext>
                  </a:extLst>
                </a:gridCol>
                <a:gridCol w="822960">
                  <a:extLst>
                    <a:ext uri="{9D8B030D-6E8A-4147-A177-3AD203B41FA5}">
                      <a16:colId xmlns:a16="http://schemas.microsoft.com/office/drawing/2014/main" val="4014495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52975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- 2022-03-19 16:00:13</a:t>
                      </a:r>
                      <a:r>
                        <a:rPr kumimoji="0" lang="en-US" sz="1000" b="0" i="0" u="none" strike="noStrike" kern="1200" cap="none" spc="0" normalizeH="0" baseline="0" noProof="0">
                          <a:ln>
                            <a:noFill/>
                          </a:ln>
                          <a:solidFill>
                            <a:prstClr val="black"/>
                          </a:solidFill>
                          <a:effectLst/>
                          <a:uLnTx/>
                          <a:uFillTx/>
                          <a:latin typeface="+mn-lt"/>
                          <a:ea typeface="+mn-ea"/>
                          <a:cs typeface="+mn-cs"/>
                        </a:rPr>
                        <a:t>
 Alternating slices of SPAM® classic and hearty potatoes are cooked in a savory mixture of butter, pepper, onion, milk and parsley for a SPAMTASTIC™ casserole on the table in less than an hour: https://bddy.me/3wlnh6c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630&amp;h=630&amp;url=https%3A%2F%2Fcdn.socialstudio.radian6.com%2Fproxy%2Ffile%2F40442%2F1646951180147-775c12429bfa00528a41e7a3057aa9d9-0-SPAM_and_scalloped_potatoes_1200x630.jpg%3Ftoken%3DeyJ0eXAiOiJKV1QiLCJhbGciOiJIUzI1NiIsImtpZCI6InByb3RlY3RlZGNvbnRlbnRwcm94eSJ9.eyJyZXF1ZXN0Ijp7InVzZXJJZCI6IjQwNjEzMiIsImNsaWVudElkIjoiNDA0NDIifSwiZmlsZU5hbWUiOiI0MDQ0MlwvMTY0Njk1MTE4MDE0Ny03NzVjMTI0MjliZmEwMDUyOGE0MWU3YTMwNTdhYTlkOS0wLVNQQU1fYW5kX3NjYWxsb3BlZF9wb3RhdG9lc18xMjAweDYzMC5qcGciLCJpYXQiOjE2NDc3MDU2MTIsImF1ZCI6Imh0dHA6XC9cL3d3dy5yYWRpYW42LmNvbSIsInN1YiI6ImxheWVyNyJ9.o6vhP51dA9TNLZ0sE6qVAK4NtGsOTx7g9UoHc98e5mo&amp;cfs=1&amp;ext=emg0&amp;_nc_oe=700da&amp;_nc_sid=06c271&amp;_nc_o2e=1&amp;ccb=3-6&amp;_nc_hash=AQHJYVzbrb6ORS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7748040"/>
                  </a:ext>
                </a:extLst>
              </a:tr>
            </a:tbl>
          </a:graphicData>
        </a:graphic>
      </p:graphicFrame>
      <p:sp>
        <p:nvSpPr>
          <p:cNvPr id="4" name="Text Placeholder 3">
            <a:extLst>
              <a:ext uri="{FF2B5EF4-FFF2-40B4-BE49-F238E27FC236}">
                <a16:creationId xmlns:a16="http://schemas.microsoft.com/office/drawing/2014/main" id="{D8EDA4AB-21F0-4BBC-B1D9-4CEBCE4842AF}"/>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676492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284BA-104E-4435-9765-ED531F4DE58D}"/>
              </a:ext>
            </a:extLst>
          </p:cNvPr>
          <p:cNvSpPr>
            <a:spLocks noGrp="1"/>
          </p:cNvSpPr>
          <p:nvPr>
            <p:ph type="title"/>
          </p:nvPr>
        </p:nvSpPr>
        <p:spPr/>
        <p:txBody>
          <a:bodyPr/>
          <a:lstStyle/>
          <a:p>
            <a:r>
              <a:rPr lang="en-US"/>
              <a:t>Facebook Own Posts Table | All profiles - 4 of 6</a:t>
            </a:r>
          </a:p>
        </p:txBody>
      </p:sp>
      <p:graphicFrame>
        <p:nvGraphicFramePr>
          <p:cNvPr id="5" name="Table Placeholder 4">
            <a:extLst>
              <a:ext uri="{FF2B5EF4-FFF2-40B4-BE49-F238E27FC236}">
                <a16:creationId xmlns:a16="http://schemas.microsoft.com/office/drawing/2014/main" id="{A3DF23B5-7644-46B8-AC80-91A5403C997E}"/>
              </a:ext>
            </a:extLst>
          </p:cNvPr>
          <p:cNvGraphicFramePr>
            <a:graphicFrameLocks noGrp="1"/>
          </p:cNvGraphicFramePr>
          <p:nvPr>
            <p:ph type="tbl" sz="quarter" idx="13"/>
            <p:extLst>
              <p:ext uri="{D42A27DB-BD31-4B8C-83A1-F6EECF244321}">
                <p14:modId xmlns:p14="http://schemas.microsoft.com/office/powerpoint/2010/main" val="111325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83454544"/>
                    </a:ext>
                  </a:extLst>
                </a:gridCol>
                <a:gridCol w="2304288">
                  <a:extLst>
                    <a:ext uri="{9D8B030D-6E8A-4147-A177-3AD203B41FA5}">
                      <a16:colId xmlns:a16="http://schemas.microsoft.com/office/drawing/2014/main" val="2374915413"/>
                    </a:ext>
                  </a:extLst>
                </a:gridCol>
                <a:gridCol w="822960">
                  <a:extLst>
                    <a:ext uri="{9D8B030D-6E8A-4147-A177-3AD203B41FA5}">
                      <a16:colId xmlns:a16="http://schemas.microsoft.com/office/drawing/2014/main" val="2775284388"/>
                    </a:ext>
                  </a:extLst>
                </a:gridCol>
                <a:gridCol w="822960">
                  <a:extLst>
                    <a:ext uri="{9D8B030D-6E8A-4147-A177-3AD203B41FA5}">
                      <a16:colId xmlns:a16="http://schemas.microsoft.com/office/drawing/2014/main" val="2150572416"/>
                    </a:ext>
                  </a:extLst>
                </a:gridCol>
                <a:gridCol w="822960">
                  <a:extLst>
                    <a:ext uri="{9D8B030D-6E8A-4147-A177-3AD203B41FA5}">
                      <a16:colId xmlns:a16="http://schemas.microsoft.com/office/drawing/2014/main" val="2812979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92894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- 2022-02-22 17:00:53</a:t>
                      </a:r>
                      <a:r>
                        <a:rPr kumimoji="0" lang="en-US" sz="1000" b="0" i="0" u="none" strike="noStrike" kern="1200" cap="none" spc="0" normalizeH="0" baseline="0" noProof="0">
                          <a:ln>
                            <a:noFill/>
                          </a:ln>
                          <a:solidFill>
                            <a:prstClr val="black"/>
                          </a:solidFill>
                          <a:effectLst/>
                          <a:uLnTx/>
                          <a:uFillTx/>
                          <a:latin typeface="+mn-lt"/>
                          <a:ea typeface="+mn-ea"/>
                          <a:cs typeface="+mn-cs"/>
                        </a:rPr>
                        <a:t>
 What better way to celebrate Twosday (2/22/22) than with our 2-Step SPAM® Grilled Cheese: https://www.spam.com/recipes/2-step-spam-grilled-cheese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97414220_2690389617737582_5362465508861935616_n.jpg?stp=dst-jpg_p720x720&amp;_nc_cat=111&amp;ccb=1-6&amp;_nc_sid=ad6a45&amp;_nc_ohc=HPn_KyEYl0gAX-cBrYB&amp;_nc_ht=scontent-iad3-1.xx&amp;edm=AKIiGfEEAAAA&amp;oh=00_AT9iaV6uqT5v7vfpArSCOrlZl-k1gXX41F12DO0h8ge0dA&amp;oe=627B6E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1600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- 2022-03-26 08:02:00</a:t>
                      </a:r>
                      <a:r>
                        <a:rPr kumimoji="0" lang="en-US" sz="1000" b="0" i="0" u="none" strike="noStrike" kern="1200" cap="none" spc="0" normalizeH="0" baseline="0" noProof="0">
                          <a:ln>
                            <a:noFill/>
                          </a:ln>
                          <a:solidFill>
                            <a:prstClr val="black"/>
                          </a:solidFill>
                          <a:effectLst/>
                          <a:uLnTx/>
                          <a:uFillTx/>
                          <a:latin typeface="+mn-lt"/>
                          <a:ea typeface="+mn-ea"/>
                          <a:cs typeface="+mn-cs"/>
                        </a:rPr>
                        <a:t>
 The clocks go forward tonight. But a good breakfast is worth losing a bit of sleep 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39.30808-6/275028201_5222206837810197_8764127578040598603_n.jpg?stp=dst-jpg_p720x720&amp;_nc_cat=107&amp;ccb=1-6&amp;_nc_sid=8024bb&amp;_nc_ohc=L4R5zR3jf2QAX88mQeh&amp;_nc_ht=scontent-dfw5-2.xx&amp;edm=AKIiGfEEAAAA&amp;oh=00_AT-Ty_MFO8fnLcPf2MeOcDemTKjR_ZU76gwLnlJxnLBovQ&amp;oe=627A1F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80134387"/>
                  </a:ext>
                </a:extLst>
              </a:tr>
            </a:tbl>
          </a:graphicData>
        </a:graphic>
      </p:graphicFrame>
      <p:sp>
        <p:nvSpPr>
          <p:cNvPr id="4" name="Text Placeholder 3">
            <a:extLst>
              <a:ext uri="{FF2B5EF4-FFF2-40B4-BE49-F238E27FC236}">
                <a16:creationId xmlns:a16="http://schemas.microsoft.com/office/drawing/2014/main" id="{76BCDF0E-E43D-4F67-A4E9-A3850F87E89E}"/>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91252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74F9E-D9EC-4AD9-B92A-42EC64AFF9C8}"/>
              </a:ext>
            </a:extLst>
          </p:cNvPr>
          <p:cNvSpPr>
            <a:spLocks noGrp="1"/>
          </p:cNvSpPr>
          <p:nvPr>
            <p:ph type="title"/>
          </p:nvPr>
        </p:nvSpPr>
        <p:spPr/>
        <p:txBody>
          <a:bodyPr/>
          <a:lstStyle/>
          <a:p>
            <a:r>
              <a:rPr lang="en-US"/>
              <a:t>Facebook Own Posts Table | All profiles - 5 of 6</a:t>
            </a:r>
          </a:p>
        </p:txBody>
      </p:sp>
      <p:graphicFrame>
        <p:nvGraphicFramePr>
          <p:cNvPr id="5" name="Table Placeholder 4">
            <a:extLst>
              <a:ext uri="{FF2B5EF4-FFF2-40B4-BE49-F238E27FC236}">
                <a16:creationId xmlns:a16="http://schemas.microsoft.com/office/drawing/2014/main" id="{225A61EE-02D4-4A6E-B083-4AD5D78CCA97}"/>
              </a:ext>
            </a:extLst>
          </p:cNvPr>
          <p:cNvGraphicFramePr>
            <a:graphicFrameLocks noGrp="1"/>
          </p:cNvGraphicFramePr>
          <p:nvPr>
            <p:ph type="tbl" sz="quarter" idx="13"/>
            <p:extLst>
              <p:ext uri="{D42A27DB-BD31-4B8C-83A1-F6EECF244321}">
                <p14:modId xmlns:p14="http://schemas.microsoft.com/office/powerpoint/2010/main" val="703466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35501666"/>
                    </a:ext>
                  </a:extLst>
                </a:gridCol>
                <a:gridCol w="2304288">
                  <a:extLst>
                    <a:ext uri="{9D8B030D-6E8A-4147-A177-3AD203B41FA5}">
                      <a16:colId xmlns:a16="http://schemas.microsoft.com/office/drawing/2014/main" val="719483079"/>
                    </a:ext>
                  </a:extLst>
                </a:gridCol>
                <a:gridCol w="822960">
                  <a:extLst>
                    <a:ext uri="{9D8B030D-6E8A-4147-A177-3AD203B41FA5}">
                      <a16:colId xmlns:a16="http://schemas.microsoft.com/office/drawing/2014/main" val="2026554266"/>
                    </a:ext>
                  </a:extLst>
                </a:gridCol>
                <a:gridCol w="822960">
                  <a:extLst>
                    <a:ext uri="{9D8B030D-6E8A-4147-A177-3AD203B41FA5}">
                      <a16:colId xmlns:a16="http://schemas.microsoft.com/office/drawing/2014/main" val="2097246256"/>
                    </a:ext>
                  </a:extLst>
                </a:gridCol>
                <a:gridCol w="822960">
                  <a:extLst>
                    <a:ext uri="{9D8B030D-6E8A-4147-A177-3AD203B41FA5}">
                      <a16:colId xmlns:a16="http://schemas.microsoft.com/office/drawing/2014/main" val="324044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70804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- 2022-03-17 08:06:00</a:t>
                      </a:r>
                      <a:r>
                        <a:rPr kumimoji="0" lang="en-US" sz="1000" b="0" i="0" u="none" strike="noStrike" kern="1200" cap="none" spc="0" normalizeH="0" baseline="0" noProof="0">
                          <a:ln>
                            <a:noFill/>
                          </a:ln>
                          <a:solidFill>
                            <a:prstClr val="black"/>
                          </a:solidFill>
                          <a:effectLst/>
                          <a:uLnTx/>
                          <a:uFillTx/>
                          <a:latin typeface="+mn-lt"/>
                          <a:ea typeface="+mn-ea"/>
                          <a:cs typeface="+mn-cs"/>
                        </a:rPr>
                        <a:t>
 Get your St.Patrick’s day celebrations off to a frying start with some SPAM® Chopped Pork and Ham. Goes well with potato and cabbage as well.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39.30808-6/274499597_5222194381144776_4566718737315045022_n.jpg?stp=dst-jpg_p720x720&amp;_nc_cat=110&amp;ccb=1-6&amp;_nc_sid=8024bb&amp;_nc_ohc=lBL1RnMWnxwAX-OxqLC&amp;_nc_ht=scontent-dfw5-1.xx&amp;edm=AKIiGfEEAAAA&amp;oh=00_AT-PVBhoqDZryiUpWtmILYsKXp9wmt2h_42wqIlH2kOzEA&amp;oe=627A357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7419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- 2022-02-14 13:00:47</a:t>
                      </a:r>
                      <a:r>
                        <a:rPr kumimoji="0" lang="en-US" sz="1000" b="0" i="0" u="none" strike="noStrike" kern="1200" cap="none" spc="0" normalizeH="0" baseline="0" noProof="0">
                          <a:ln>
                            <a:noFill/>
                          </a:ln>
                          <a:solidFill>
                            <a:prstClr val="black"/>
                          </a:solidFill>
                          <a:effectLst/>
                          <a:uLnTx/>
                          <a:uFillTx/>
                          <a:latin typeface="+mn-lt"/>
                          <a:ea typeface="+mn-ea"/>
                          <a:cs typeface="+mn-cs"/>
                        </a:rPr>
                        <a:t>
 Say I love you with some #SizzlePorkAndMMM on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180x540/140636792_792670014937327_6647021546789487206_n.jpg?_nc_cat=101&amp;ccb=1-5&amp;_nc_sid=ad6a45&amp;_nc_ohc=rE0wXAgHJvUAX9W7x9b&amp;_nc_ht=scontent-iad3-1.xx&amp;edm=AKIiGfEEAAAA&amp;oh=00_AT-cogPEALLIMUKp8xKhJBcT0z4Z-WfAqV_bvjE23mQ2-g&amp;oe=6212DD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75846005"/>
                  </a:ext>
                </a:extLst>
              </a:tr>
            </a:tbl>
          </a:graphicData>
        </a:graphic>
      </p:graphicFrame>
      <p:sp>
        <p:nvSpPr>
          <p:cNvPr id="4" name="Text Placeholder 3">
            <a:extLst>
              <a:ext uri="{FF2B5EF4-FFF2-40B4-BE49-F238E27FC236}">
                <a16:creationId xmlns:a16="http://schemas.microsoft.com/office/drawing/2014/main" id="{A9AFB411-4B0F-4A86-9E14-CD63137F05EC}"/>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700086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7C3BD-E8F0-4FD9-8416-3E3A0F95AFD0}"/>
              </a:ext>
            </a:extLst>
          </p:cNvPr>
          <p:cNvSpPr>
            <a:spLocks noGrp="1"/>
          </p:cNvSpPr>
          <p:nvPr>
            <p:ph type="title"/>
          </p:nvPr>
        </p:nvSpPr>
        <p:spPr/>
        <p:txBody>
          <a:bodyPr/>
          <a:lstStyle/>
          <a:p>
            <a:r>
              <a:rPr lang="en-US"/>
              <a:t>Facebook Own Posts Table | All profiles - 6 of 6</a:t>
            </a:r>
          </a:p>
        </p:txBody>
      </p:sp>
      <p:graphicFrame>
        <p:nvGraphicFramePr>
          <p:cNvPr id="5" name="Table Placeholder 4">
            <a:extLst>
              <a:ext uri="{FF2B5EF4-FFF2-40B4-BE49-F238E27FC236}">
                <a16:creationId xmlns:a16="http://schemas.microsoft.com/office/drawing/2014/main" id="{67809EFF-84F8-439D-93A2-BCF03E92EE76}"/>
              </a:ext>
            </a:extLst>
          </p:cNvPr>
          <p:cNvGraphicFramePr>
            <a:graphicFrameLocks noGrp="1"/>
          </p:cNvGraphicFramePr>
          <p:nvPr>
            <p:ph type="tbl" sz="quarter" idx="13"/>
            <p:extLst>
              <p:ext uri="{D42A27DB-BD31-4B8C-83A1-F6EECF244321}">
                <p14:modId xmlns:p14="http://schemas.microsoft.com/office/powerpoint/2010/main" val="829722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32246251"/>
                    </a:ext>
                  </a:extLst>
                </a:gridCol>
                <a:gridCol w="2304288">
                  <a:extLst>
                    <a:ext uri="{9D8B030D-6E8A-4147-A177-3AD203B41FA5}">
                      <a16:colId xmlns:a16="http://schemas.microsoft.com/office/drawing/2014/main" val="1326106878"/>
                    </a:ext>
                  </a:extLst>
                </a:gridCol>
                <a:gridCol w="822960">
                  <a:extLst>
                    <a:ext uri="{9D8B030D-6E8A-4147-A177-3AD203B41FA5}">
                      <a16:colId xmlns:a16="http://schemas.microsoft.com/office/drawing/2014/main" val="1527381348"/>
                    </a:ext>
                  </a:extLst>
                </a:gridCol>
                <a:gridCol w="822960">
                  <a:extLst>
                    <a:ext uri="{9D8B030D-6E8A-4147-A177-3AD203B41FA5}">
                      <a16:colId xmlns:a16="http://schemas.microsoft.com/office/drawing/2014/main" val="4182359522"/>
                    </a:ext>
                  </a:extLst>
                </a:gridCol>
                <a:gridCol w="822960">
                  <a:extLst>
                    <a:ext uri="{9D8B030D-6E8A-4147-A177-3AD203B41FA5}">
                      <a16:colId xmlns:a16="http://schemas.microsoft.com/office/drawing/2014/main" val="314495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11798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- 2022-02-25 09:08:00</a:t>
                      </a:r>
                      <a:r>
                        <a:rPr kumimoji="0" lang="en-US" sz="1000" b="0" i="0" u="none" strike="noStrike" kern="1200" cap="none" spc="0" normalizeH="0" baseline="0" noProof="0">
                          <a:ln>
                            <a:noFill/>
                          </a:ln>
                          <a:solidFill>
                            <a:prstClr val="black"/>
                          </a:solidFill>
                          <a:effectLst/>
                          <a:uLnTx/>
                          <a:uFillTx/>
                          <a:latin typeface="+mn-lt"/>
                          <a:ea typeface="+mn-ea"/>
                          <a:cs typeface="+mn-cs"/>
                        </a:rPr>
                        <a:t>
 Nothing better than a toastie to keep you cosy and comfortable at this time of year. Simply fry a couple of slices of SPAM® Classic and put it between 2 slices of cheese on toast. Doubly delicious. How do you suggest making this? https://www.spam-uk.com/recipe/spam-cheese-toastie/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dfw5-1.xx.fbcdn.net/safe_image.php?w=320&amp;h=320&amp;url=https%3A%2F%2Fwww.facebook.com%2Fads%2Fimage%2F%3Fd%3DAQI_0X1dRuLc0h9po0zc4H87pRIgNFKB9eta8SmOjnBFAyRCpibcyMnOpAY7RgSiMx7UEbfgfWIVQAQVITFsgtb8-dIw4xALV8F9XpbyGpSl0gDR6qHFuPUvGxiXeDBrz_tuOp97Rrj_4j27Txm4iIUW&amp;cfs=1&amp;ext=emg0&amp;_nc_oe=700da&amp;_nc_sid=06c271&amp;_nc_o2e=1&amp;ccb=3-6&amp;_nc_hash=AQEBxITAIItI0jo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33411443"/>
                  </a:ext>
                </a:extLst>
              </a:tr>
            </a:tbl>
          </a:graphicData>
        </a:graphic>
      </p:graphicFrame>
      <p:sp>
        <p:nvSpPr>
          <p:cNvPr id="4" name="Text Placeholder 3">
            <a:extLst>
              <a:ext uri="{FF2B5EF4-FFF2-40B4-BE49-F238E27FC236}">
                <a16:creationId xmlns:a16="http://schemas.microsoft.com/office/drawing/2014/main" id="{8C6738EC-A8CC-47A6-A695-5213717A9F0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861471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A6CEF-B604-4E35-B62F-4FA80BCB5733}"/>
              </a:ext>
            </a:extLst>
          </p:cNvPr>
          <p:cNvSpPr>
            <a:spLocks noGrp="1"/>
          </p:cNvSpPr>
          <p:nvPr>
            <p:ph type="title"/>
          </p:nvPr>
        </p:nvSpPr>
        <p:spPr/>
        <p:txBody>
          <a:bodyPr/>
          <a:lstStyle/>
          <a:p>
            <a:r>
              <a:rPr lang="en-US"/>
              <a:t>Facebook Videos Table | All profiles - 1 of 2</a:t>
            </a:r>
          </a:p>
        </p:txBody>
      </p:sp>
      <p:graphicFrame>
        <p:nvGraphicFramePr>
          <p:cNvPr id="5" name="Table Placeholder 4">
            <a:extLst>
              <a:ext uri="{FF2B5EF4-FFF2-40B4-BE49-F238E27FC236}">
                <a16:creationId xmlns:a16="http://schemas.microsoft.com/office/drawing/2014/main" id="{5174FB20-9639-4B4C-8E5F-5546492ACA1F}"/>
              </a:ext>
            </a:extLst>
          </p:cNvPr>
          <p:cNvGraphicFramePr>
            <a:graphicFrameLocks noGrp="1"/>
          </p:cNvGraphicFramePr>
          <p:nvPr>
            <p:ph type="tbl" sz="quarter" idx="13"/>
            <p:extLst>
              <p:ext uri="{D42A27DB-BD31-4B8C-83A1-F6EECF244321}">
                <p14:modId xmlns:p14="http://schemas.microsoft.com/office/powerpoint/2010/main" val="3274119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960086738"/>
                    </a:ext>
                  </a:extLst>
                </a:gridCol>
                <a:gridCol w="2633472">
                  <a:extLst>
                    <a:ext uri="{9D8B030D-6E8A-4147-A177-3AD203B41FA5}">
                      <a16:colId xmlns:a16="http://schemas.microsoft.com/office/drawing/2014/main" val="485094217"/>
                    </a:ext>
                  </a:extLst>
                </a:gridCol>
                <a:gridCol w="987552">
                  <a:extLst>
                    <a:ext uri="{9D8B030D-6E8A-4147-A177-3AD203B41FA5}">
                      <a16:colId xmlns:a16="http://schemas.microsoft.com/office/drawing/2014/main" val="3606429500"/>
                    </a:ext>
                  </a:extLst>
                </a:gridCol>
                <a:gridCol w="987552">
                  <a:extLst>
                    <a:ext uri="{9D8B030D-6E8A-4147-A177-3AD203B41FA5}">
                      <a16:colId xmlns:a16="http://schemas.microsoft.com/office/drawing/2014/main" val="2188900242"/>
                    </a:ext>
                  </a:extLst>
                </a:gridCol>
                <a:gridCol w="987552">
                  <a:extLst>
                    <a:ext uri="{9D8B030D-6E8A-4147-A177-3AD203B41FA5}">
                      <a16:colId xmlns:a16="http://schemas.microsoft.com/office/drawing/2014/main" val="2909273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2314096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- 2022-03-02 08:51:13</a:t>
                      </a:r>
                      <a:r>
                        <a:rPr kumimoji="0" lang="en-US" sz="1000" b="0" i="0" u="none" strike="noStrike" kern="1200" cap="none" spc="0" normalizeH="0" baseline="0" noProof="0">
                          <a:ln>
                            <a:noFill/>
                          </a:ln>
                          <a:solidFill>
                            <a:prstClr val="black"/>
                          </a:solidFill>
                          <a:effectLst/>
                          <a:uLnTx/>
                          <a:uFillTx/>
                          <a:latin typeface="+mn-lt"/>
                          <a:ea typeface="+mn-ea"/>
                          <a:cs typeface="+mn-cs"/>
                        </a:rPr>
                        <a:t>
 Click here to see what’s coming soon…SPAM® Appreciation Week is here again!
We kick off on the 7th March for a whole week of great breakfast ideas and a prize draw to win one of 5 branded breakfast kits. Get the pan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15.13418-10/275046588_1109867423178877_3728394191062427514_n.jpg?stp=dst-jpg_p160x160&amp;_nc_cat=106&amp;ccb=1-5&amp;_nc_sid=08861d&amp;_nc_ohc=EA7t5jvZtesAX9DnLMV&amp;_nc_ht=scontent-ort2-1.xx&amp;edm=AGz5Y0wEAAAA&amp;oh=00_AT9UF82tyxCZ8Wp3h4yDgkVGW9sklqEbv862w1UMt28w6g&amp;oe=62778013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extLst>
                  <a:ext uri="{0D108BD9-81ED-4DB2-BD59-A6C34878D82A}">
                    <a16:rowId xmlns:a16="http://schemas.microsoft.com/office/drawing/2014/main" val="397659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- 2022-03-03 13:46:08</a:t>
                      </a:r>
                      <a:r>
                        <a:rPr kumimoji="0" lang="en-US" sz="1000" b="0" i="0" u="none" strike="noStrike" kern="1200" cap="none" spc="0" normalizeH="0" baseline="0" noProof="0">
                          <a:ln>
                            <a:noFill/>
                          </a:ln>
                          <a:solidFill>
                            <a:prstClr val="black"/>
                          </a:solidFill>
                          <a:effectLst/>
                          <a:uLnTx/>
                          <a:uFillTx/>
                          <a:latin typeface="+mn-lt"/>
                          <a:ea typeface="+mn-ea"/>
                          <a:cs typeface="+mn-cs"/>
                        </a:rPr>
                        <a:t>
 Our good friend @OlllieEats has let us in on the secrets of his favourite fry up in honour of SPAM® Appreciation Week. Check out the little touches that make this such a breakfast treat.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275160050_370685708208024_85185044764776911_n.jpg?stp=dst-jpg_p160x160&amp;_nc_cat=102&amp;ccb=1-6&amp;_nc_sid=08861d&amp;_nc_ohc=5rCZLYzVXUcAX8YxmlZ&amp;_nc_ht=scontent-iad3-1.xx&amp;edm=AGz5Y0wEAAAA&amp;oh=00_AT-i52YvRKlHVeuyY7uA4qVPyRzyn3HPDO3hjGkpi1JFRg&amp;oe=627AF6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50741</a:t>
                      </a:r>
                    </a:p>
                  </a:txBody>
                  <a:tcPr/>
                </a:tc>
                <a:extLst>
                  <a:ext uri="{0D108BD9-81ED-4DB2-BD59-A6C34878D82A}">
                    <a16:rowId xmlns:a16="http://schemas.microsoft.com/office/drawing/2014/main" val="4043522694"/>
                  </a:ext>
                </a:extLst>
              </a:tr>
            </a:tbl>
          </a:graphicData>
        </a:graphic>
      </p:graphicFrame>
      <p:sp>
        <p:nvSpPr>
          <p:cNvPr id="4" name="Text Placeholder 3">
            <a:extLst>
              <a:ext uri="{FF2B5EF4-FFF2-40B4-BE49-F238E27FC236}">
                <a16:creationId xmlns:a16="http://schemas.microsoft.com/office/drawing/2014/main" id="{B4857362-4F9C-49D0-BA3B-19B1F01775E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135086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E1D7F-4A52-4667-9F3F-ADC47CE2FE47}"/>
              </a:ext>
            </a:extLst>
          </p:cNvPr>
          <p:cNvSpPr>
            <a:spLocks noGrp="1"/>
          </p:cNvSpPr>
          <p:nvPr>
            <p:ph type="title"/>
          </p:nvPr>
        </p:nvSpPr>
        <p:spPr/>
        <p:txBody>
          <a:bodyPr/>
          <a:lstStyle/>
          <a:p>
            <a:r>
              <a:rPr lang="en-US"/>
              <a:t>Facebook Videos Table | All profiles - 2 of 2</a:t>
            </a:r>
          </a:p>
        </p:txBody>
      </p:sp>
      <p:graphicFrame>
        <p:nvGraphicFramePr>
          <p:cNvPr id="5" name="Table Placeholder 4">
            <a:extLst>
              <a:ext uri="{FF2B5EF4-FFF2-40B4-BE49-F238E27FC236}">
                <a16:creationId xmlns:a16="http://schemas.microsoft.com/office/drawing/2014/main" id="{7483D0B1-4B17-48EE-9A12-2EC1CA1497E2}"/>
              </a:ext>
            </a:extLst>
          </p:cNvPr>
          <p:cNvGraphicFramePr>
            <a:graphicFrameLocks noGrp="1"/>
          </p:cNvGraphicFramePr>
          <p:nvPr>
            <p:ph type="tbl" sz="quarter" idx="13"/>
            <p:extLst>
              <p:ext uri="{D42A27DB-BD31-4B8C-83A1-F6EECF244321}">
                <p14:modId xmlns:p14="http://schemas.microsoft.com/office/powerpoint/2010/main" val="2354455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22773232"/>
                    </a:ext>
                  </a:extLst>
                </a:gridCol>
                <a:gridCol w="2633472">
                  <a:extLst>
                    <a:ext uri="{9D8B030D-6E8A-4147-A177-3AD203B41FA5}">
                      <a16:colId xmlns:a16="http://schemas.microsoft.com/office/drawing/2014/main" val="2016483605"/>
                    </a:ext>
                  </a:extLst>
                </a:gridCol>
                <a:gridCol w="987552">
                  <a:extLst>
                    <a:ext uri="{9D8B030D-6E8A-4147-A177-3AD203B41FA5}">
                      <a16:colId xmlns:a16="http://schemas.microsoft.com/office/drawing/2014/main" val="120527364"/>
                    </a:ext>
                  </a:extLst>
                </a:gridCol>
                <a:gridCol w="987552">
                  <a:extLst>
                    <a:ext uri="{9D8B030D-6E8A-4147-A177-3AD203B41FA5}">
                      <a16:colId xmlns:a16="http://schemas.microsoft.com/office/drawing/2014/main" val="3395096242"/>
                    </a:ext>
                  </a:extLst>
                </a:gridCol>
                <a:gridCol w="987552">
                  <a:extLst>
                    <a:ext uri="{9D8B030D-6E8A-4147-A177-3AD203B41FA5}">
                      <a16:colId xmlns:a16="http://schemas.microsoft.com/office/drawing/2014/main" val="712221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271481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- 2022-01-05 09:31:44</a:t>
                      </a:r>
                      <a:r>
                        <a:rPr kumimoji="0" lang="en-US" sz="1000" b="0" i="0" u="none" strike="noStrike" kern="1200" cap="none" spc="0" normalizeH="0" baseline="0" noProof="0">
                          <a:ln>
                            <a:noFill/>
                          </a:ln>
                          <a:solidFill>
                            <a:prstClr val="black"/>
                          </a:solidFill>
                          <a:effectLst/>
                          <a:uLnTx/>
                          <a:uFillTx/>
                          <a:latin typeface="+mn-lt"/>
                          <a:ea typeface="+mn-ea"/>
                          <a:cs typeface="+mn-cs"/>
                        </a:rPr>
                        <a:t>
 Hands up who has actually fried some SPAM® Chopped Pork and Ham? We can’t believe there are some first-time fryers out there. If you haven’t maybe it’s time to give it a fry… #FryJanuary2022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271359436_1066872407217903_3493918557672651871_n.jpg?stp=dst-jpg_p160x160&amp;_nc_cat=109&amp;ccb=1-5&amp;_nc_sid=08861d&amp;_nc_ohc=jkWaWl8h_zYAX-J_T1e&amp;_nc_ht=scontent-iad3-1.xx&amp;edm=AGz5Y0wEAAAA&amp;oh=00_AT9sdjmZT1KEh_fEdgJYJA0l-nMdJwqxEtl72ZNPfkycOw&amp;oe=6274732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extLst>
                  <a:ext uri="{0D108BD9-81ED-4DB2-BD59-A6C34878D82A}">
                    <a16:rowId xmlns:a16="http://schemas.microsoft.com/office/drawing/2014/main" val="345490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- 2022-03-03 13:57:54</a:t>
                      </a:r>
                      <a:r>
                        <a:rPr kumimoji="0" lang="en-US" sz="1000" b="0" i="0" u="none" strike="noStrike" kern="1200" cap="none" spc="0" normalizeH="0" baseline="0" noProof="0">
                          <a:ln>
                            <a:noFill/>
                          </a:ln>
                          <a:solidFill>
                            <a:prstClr val="black"/>
                          </a:solidFill>
                          <a:effectLst/>
                          <a:uLnTx/>
                          <a:uFillTx/>
                          <a:latin typeface="+mn-lt"/>
                          <a:ea typeface="+mn-ea"/>
                          <a:cs typeface="+mn-cs"/>
                        </a:rPr>
                        <a:t>
 It’s so satisfrying to watch! Catch your favourite chopped pork and ham pop up on TV. Our new ad focuses on the great British fry up with SPAM® Classic at the heart of this breakfast treat. How do you rate it as the first meal of the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274197050_1293499947821109_399303258632627522_n.jpg?stp=dst-jpg_p168x128&amp;_nc_cat=103&amp;ccb=1-6&amp;_nc_sid=08861d&amp;_nc_ohc=yi4Np2tvI9MAX9Ki7aI&amp;_nc_ht=scontent-iad3-2.xx&amp;edm=AGz5Y0wEAAAA&amp;oh=00_AT9PvUUk-2LOVurmqbN-aZtyfoA4Yyl5NDqT8LF48dY9aQ&amp;oe=6279B35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extLst>
                  <a:ext uri="{0D108BD9-81ED-4DB2-BD59-A6C34878D82A}">
                    <a16:rowId xmlns:a16="http://schemas.microsoft.com/office/drawing/2014/main" val="3194457869"/>
                  </a:ext>
                </a:extLst>
              </a:tr>
            </a:tbl>
          </a:graphicData>
        </a:graphic>
      </p:graphicFrame>
      <p:sp>
        <p:nvSpPr>
          <p:cNvPr id="4" name="Text Placeholder 3">
            <a:extLst>
              <a:ext uri="{FF2B5EF4-FFF2-40B4-BE49-F238E27FC236}">
                <a16:creationId xmlns:a16="http://schemas.microsoft.com/office/drawing/2014/main" id="{5EC5FE01-0290-4EA1-B198-AC521BCFCCA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52273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43892-2C36-486E-91D9-F8D891D83204}"/>
              </a:ext>
            </a:extLst>
          </p:cNvPr>
          <p:cNvSpPr>
            <a:spLocks noGrp="1"/>
          </p:cNvSpPr>
          <p:nvPr>
            <p:ph type="title"/>
          </p:nvPr>
        </p:nvSpPr>
        <p:spPr/>
        <p:txBody>
          <a:bodyPr/>
          <a:lstStyle/>
          <a:p>
            <a:r>
              <a:rPr lang="en-US"/>
              <a:t>Facebook Fan Age Distribution | All profiles</a:t>
            </a:r>
          </a:p>
        </p:txBody>
      </p:sp>
      <p:graphicFrame>
        <p:nvGraphicFramePr>
          <p:cNvPr id="6" name="Chart Placeholder 5">
            <a:extLst>
              <a:ext uri="{FF2B5EF4-FFF2-40B4-BE49-F238E27FC236}">
                <a16:creationId xmlns:a16="http://schemas.microsoft.com/office/drawing/2014/main" id="{0EA055F2-5F1F-407F-8060-84F1A4752A5B}"/>
              </a:ext>
            </a:extLst>
          </p:cNvPr>
          <p:cNvGraphicFramePr>
            <a:graphicFrameLocks noGrp="1"/>
          </p:cNvGraphicFramePr>
          <p:nvPr>
            <p:ph type="chart" sz="quarter" idx="13"/>
            <p:extLst>
              <p:ext uri="{D42A27DB-BD31-4B8C-83A1-F6EECF244321}">
                <p14:modId xmlns:p14="http://schemas.microsoft.com/office/powerpoint/2010/main" val="743307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C5163F-44DF-45C0-B58E-E9AFFFD6BAE4}"/>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659B15B9-FCB1-404E-8986-9C2D73A391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5057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F5168-04A4-4B5A-8554-C80B421BDE29}"/>
              </a:ext>
            </a:extLst>
          </p:cNvPr>
          <p:cNvSpPr>
            <a:spLocks noGrp="1"/>
          </p:cNvSpPr>
          <p:nvPr>
            <p:ph type="title"/>
          </p:nvPr>
        </p:nvSpPr>
        <p:spPr/>
        <p:txBody>
          <a:bodyPr/>
          <a:lstStyle/>
          <a:p>
            <a:r>
              <a:rPr lang="en-US"/>
              <a:t>Facebook Avg. Engagement Rate quarter comparison (previous quarter) Bar Chart | All profiles</a:t>
            </a:r>
          </a:p>
        </p:txBody>
      </p:sp>
      <p:graphicFrame>
        <p:nvGraphicFramePr>
          <p:cNvPr id="6" name="Chart Placeholder 5">
            <a:extLst>
              <a:ext uri="{FF2B5EF4-FFF2-40B4-BE49-F238E27FC236}">
                <a16:creationId xmlns:a16="http://schemas.microsoft.com/office/drawing/2014/main" id="{8C63648F-B459-4B14-86DD-3A48AD16D95D}"/>
              </a:ext>
            </a:extLst>
          </p:cNvPr>
          <p:cNvGraphicFramePr>
            <a:graphicFrameLocks noGrp="1"/>
          </p:cNvGraphicFramePr>
          <p:nvPr>
            <p:ph type="chart" sz="quarter" idx="13"/>
            <p:extLst>
              <p:ext uri="{D42A27DB-BD31-4B8C-83A1-F6EECF244321}">
                <p14:modId xmlns:p14="http://schemas.microsoft.com/office/powerpoint/2010/main" val="4163087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60EBDE-2FCD-4178-ABE6-B3DC56CA653B}"/>
              </a:ext>
            </a:extLst>
          </p:cNvPr>
          <p:cNvSpPr>
            <a:spLocks noGrp="1"/>
          </p:cNvSpPr>
          <p:nvPr>
            <p:ph type="body" sz="quarter" idx="14"/>
          </p:nvPr>
        </p:nvSpPr>
        <p:spPr/>
        <p:txBody>
          <a:bodyPr/>
          <a:lstStyle/>
          <a:p>
            <a:r>
              <a:rPr lang="en-US"/>
              <a:t>03/11/2020 - 03/31/2022</a:t>
            </a:r>
          </a:p>
        </p:txBody>
      </p:sp>
      <p:sp>
        <p:nvSpPr>
          <p:cNvPr id="5" name="Footer Placeholder 4">
            <a:extLst>
              <a:ext uri="{FF2B5EF4-FFF2-40B4-BE49-F238E27FC236}">
                <a16:creationId xmlns:a16="http://schemas.microsoft.com/office/drawing/2014/main" id="{F079C0DC-5A94-4D32-AC27-221B01E554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225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146A1-A376-488D-BBED-0CFA893B7C0F}"/>
              </a:ext>
            </a:extLst>
          </p:cNvPr>
          <p:cNvSpPr>
            <a:spLocks noGrp="1"/>
          </p:cNvSpPr>
          <p:nvPr>
            <p:ph type="title"/>
          </p:nvPr>
        </p:nvSpPr>
        <p:spPr/>
        <p:txBody>
          <a:bodyPr/>
          <a:lstStyle/>
          <a:p>
            <a:r>
              <a:rPr lang="en-US"/>
              <a:t>Facebook Total impressions quarter comparison (YoY) Bar Chart | All profiles</a:t>
            </a:r>
          </a:p>
        </p:txBody>
      </p:sp>
      <p:graphicFrame>
        <p:nvGraphicFramePr>
          <p:cNvPr id="6" name="Chart Placeholder 5">
            <a:extLst>
              <a:ext uri="{FF2B5EF4-FFF2-40B4-BE49-F238E27FC236}">
                <a16:creationId xmlns:a16="http://schemas.microsoft.com/office/drawing/2014/main" id="{67E19133-2822-4206-8F1C-5F93BB46EEFF}"/>
              </a:ext>
            </a:extLst>
          </p:cNvPr>
          <p:cNvGraphicFramePr>
            <a:graphicFrameLocks noGrp="1"/>
          </p:cNvGraphicFramePr>
          <p:nvPr>
            <p:ph type="chart" sz="quarter" idx="13"/>
            <p:extLst>
              <p:ext uri="{D42A27DB-BD31-4B8C-83A1-F6EECF244321}">
                <p14:modId xmlns:p14="http://schemas.microsoft.com/office/powerpoint/2010/main" val="746359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930527-2726-4D6F-88DD-C2C41CF2791E}"/>
              </a:ext>
            </a:extLst>
          </p:cNvPr>
          <p:cNvSpPr>
            <a:spLocks noGrp="1"/>
          </p:cNvSpPr>
          <p:nvPr>
            <p:ph type="body" sz="quarter" idx="14"/>
          </p:nvPr>
        </p:nvSpPr>
        <p:spPr/>
        <p:txBody>
          <a:bodyPr/>
          <a:lstStyle/>
          <a:p>
            <a:r>
              <a:rPr lang="en-US"/>
              <a:t>02/24/2021 - 03/31/2022</a:t>
            </a:r>
          </a:p>
        </p:txBody>
      </p:sp>
      <p:sp>
        <p:nvSpPr>
          <p:cNvPr id="5" name="Footer Placeholder 4">
            <a:extLst>
              <a:ext uri="{FF2B5EF4-FFF2-40B4-BE49-F238E27FC236}">
                <a16:creationId xmlns:a16="http://schemas.microsoft.com/office/drawing/2014/main" id="{21FC9963-C7E7-4379-A745-D3DB244077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754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1D8DE-220A-4406-BC08-54ECA2244BC7}"/>
              </a:ext>
            </a:extLst>
          </p:cNvPr>
          <p:cNvSpPr>
            <a:spLocks noGrp="1"/>
          </p:cNvSpPr>
          <p:nvPr>
            <p:ph type="title"/>
          </p:nvPr>
        </p:nvSpPr>
        <p:spPr/>
        <p:txBody>
          <a:bodyPr/>
          <a:lstStyle/>
          <a:p>
            <a:r>
              <a:rPr lang="en-US"/>
              <a:t>Instagram Engagements By Weekday | All profiles</a:t>
            </a:r>
          </a:p>
        </p:txBody>
      </p:sp>
      <p:graphicFrame>
        <p:nvGraphicFramePr>
          <p:cNvPr id="6" name="Chart Placeholder 5">
            <a:extLst>
              <a:ext uri="{FF2B5EF4-FFF2-40B4-BE49-F238E27FC236}">
                <a16:creationId xmlns:a16="http://schemas.microsoft.com/office/drawing/2014/main" id="{3B7B4FB9-AC1D-45C0-82E2-4E19EBB66826}"/>
              </a:ext>
            </a:extLst>
          </p:cNvPr>
          <p:cNvGraphicFramePr>
            <a:graphicFrameLocks noGrp="1"/>
          </p:cNvGraphicFramePr>
          <p:nvPr>
            <p:ph type="chart" sz="quarter" idx="13"/>
            <p:extLst>
              <p:ext uri="{D42A27DB-BD31-4B8C-83A1-F6EECF244321}">
                <p14:modId xmlns:p14="http://schemas.microsoft.com/office/powerpoint/2010/main" val="3860276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A75203-EE59-45DC-A995-7F5BB28C0B7C}"/>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C606D8D8-DD80-4A5A-AACE-206CFFE968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5763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C2E6-3A6E-4D99-BEC4-3FE9ACEB2A84}"/>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6A6AF761-2501-4175-9999-9B186DDD2BF3}"/>
              </a:ext>
            </a:extLst>
          </p:cNvPr>
          <p:cNvGraphicFramePr>
            <a:graphicFrameLocks noGrp="1"/>
          </p:cNvGraphicFramePr>
          <p:nvPr>
            <p:ph type="chart" sz="quarter" idx="13"/>
            <p:extLst>
              <p:ext uri="{D42A27DB-BD31-4B8C-83A1-F6EECF244321}">
                <p14:modId xmlns:p14="http://schemas.microsoft.com/office/powerpoint/2010/main" val="959409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F9DA5F-05F9-465C-8E17-20073C9792FE}"/>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B2E4A2FD-465F-4AEF-B8FE-A5594271D8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85913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1E5C-4AE8-41B6-BE03-55F72640605E}"/>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3D5AEB31-65F8-4F66-BF43-A56493C922F2}"/>
              </a:ext>
            </a:extLst>
          </p:cNvPr>
          <p:cNvGraphicFramePr>
            <a:graphicFrameLocks noGrp="1"/>
          </p:cNvGraphicFramePr>
          <p:nvPr>
            <p:ph type="chart" sz="quarter" idx="13"/>
            <p:extLst>
              <p:ext uri="{D42A27DB-BD31-4B8C-83A1-F6EECF244321}">
                <p14:modId xmlns:p14="http://schemas.microsoft.com/office/powerpoint/2010/main" val="291296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60EC91-2885-4653-819C-90F495AEB7F8}"/>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4500E0DA-72CD-4BFB-A509-535511E73B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7111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B7C5F-37BD-4BB5-BB5A-790F227E3C0F}"/>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7BA899C7-E31A-4351-AAA6-63F816091A34}"/>
              </a:ext>
            </a:extLst>
          </p:cNvPr>
          <p:cNvGraphicFramePr>
            <a:graphicFrameLocks noGrp="1"/>
          </p:cNvGraphicFramePr>
          <p:nvPr>
            <p:ph type="chart" sz="quarter" idx="13"/>
            <p:extLst>
              <p:ext uri="{D42A27DB-BD31-4B8C-83A1-F6EECF244321}">
                <p14:modId xmlns:p14="http://schemas.microsoft.com/office/powerpoint/2010/main" val="906196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101C1B-FB6C-4313-A3E7-C885370467EA}"/>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4D17C9B4-5EE8-4D7B-BE09-16171E6D99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6302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4ECDC-E2B6-49E4-9D34-D6C991C5E849}"/>
              </a:ext>
            </a:extLst>
          </p:cNvPr>
          <p:cNvSpPr>
            <a:spLocks noGrp="1"/>
          </p:cNvSpPr>
          <p:nvPr>
            <p:ph type="title"/>
          </p:nvPr>
        </p:nvSpPr>
        <p:spPr/>
        <p:txBody>
          <a:bodyPr/>
          <a:lstStyle/>
          <a:p>
            <a:r>
              <a:rPr lang="en-US"/>
              <a:t>Instagram Average Likes Per Post | All profiles</a:t>
            </a:r>
          </a:p>
        </p:txBody>
      </p:sp>
      <p:graphicFrame>
        <p:nvGraphicFramePr>
          <p:cNvPr id="6" name="Chart Placeholder 5">
            <a:extLst>
              <a:ext uri="{FF2B5EF4-FFF2-40B4-BE49-F238E27FC236}">
                <a16:creationId xmlns:a16="http://schemas.microsoft.com/office/drawing/2014/main" id="{591E19FC-60CA-4FAB-B756-0506EF7CD3D1}"/>
              </a:ext>
            </a:extLst>
          </p:cNvPr>
          <p:cNvGraphicFramePr>
            <a:graphicFrameLocks noGrp="1"/>
          </p:cNvGraphicFramePr>
          <p:nvPr>
            <p:ph type="chart" sz="quarter" idx="13"/>
            <p:extLst>
              <p:ext uri="{D42A27DB-BD31-4B8C-83A1-F6EECF244321}">
                <p14:modId xmlns:p14="http://schemas.microsoft.com/office/powerpoint/2010/main" val="4175162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96D2F-D914-4EDB-9866-13779C3CE190}"/>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390DD61F-D4BA-4516-9F2B-54CBBABDF4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15066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24C0A-60AB-4A28-9F7C-8C2B19283236}"/>
              </a:ext>
            </a:extLst>
          </p:cNvPr>
          <p:cNvSpPr>
            <a:spLocks noGrp="1"/>
          </p:cNvSpPr>
          <p:nvPr>
            <p:ph type="title"/>
          </p:nvPr>
        </p:nvSpPr>
        <p:spPr/>
        <p:txBody>
          <a:bodyPr/>
          <a:lstStyle/>
          <a:p>
            <a:r>
              <a:rPr lang="en-US"/>
              <a:t>Instagram Organic Reach By Weekday | All profiles</a:t>
            </a:r>
          </a:p>
        </p:txBody>
      </p:sp>
      <p:graphicFrame>
        <p:nvGraphicFramePr>
          <p:cNvPr id="6" name="Chart Placeholder 5">
            <a:extLst>
              <a:ext uri="{FF2B5EF4-FFF2-40B4-BE49-F238E27FC236}">
                <a16:creationId xmlns:a16="http://schemas.microsoft.com/office/drawing/2014/main" id="{0B71D72C-33C8-4CC5-80AB-D2E897F5B92C}"/>
              </a:ext>
            </a:extLst>
          </p:cNvPr>
          <p:cNvGraphicFramePr>
            <a:graphicFrameLocks noGrp="1"/>
          </p:cNvGraphicFramePr>
          <p:nvPr>
            <p:ph type="chart" sz="quarter" idx="13"/>
            <p:extLst>
              <p:ext uri="{D42A27DB-BD31-4B8C-83A1-F6EECF244321}">
                <p14:modId xmlns:p14="http://schemas.microsoft.com/office/powerpoint/2010/main" val="1860157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8FE081-F6F0-469B-B680-D80C3FBE4A00}"/>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2229E960-FDB2-476F-9EF2-7B1A195DC5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8254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6416E-9A52-4385-9978-D4C85449D4AF}"/>
              </a:ext>
            </a:extLst>
          </p:cNvPr>
          <p:cNvSpPr>
            <a:spLocks noGrp="1"/>
          </p:cNvSpPr>
          <p:nvPr>
            <p:ph type="title"/>
          </p:nvPr>
        </p:nvSpPr>
        <p:spPr/>
        <p:txBody>
          <a:bodyPr/>
          <a:lstStyle/>
          <a:p>
            <a:r>
              <a:rPr lang="en-US"/>
              <a:t>Instagram Followers Online by Time | All profiles</a:t>
            </a:r>
          </a:p>
        </p:txBody>
      </p:sp>
      <p:graphicFrame>
        <p:nvGraphicFramePr>
          <p:cNvPr id="6" name="Chart Placeholder 5">
            <a:extLst>
              <a:ext uri="{FF2B5EF4-FFF2-40B4-BE49-F238E27FC236}">
                <a16:creationId xmlns:a16="http://schemas.microsoft.com/office/drawing/2014/main" id="{2FCEBE1D-CFD0-4C7A-A3AC-A130AD698789}"/>
              </a:ext>
            </a:extLst>
          </p:cNvPr>
          <p:cNvGraphicFramePr>
            <a:graphicFrameLocks noGrp="1"/>
          </p:cNvGraphicFramePr>
          <p:nvPr>
            <p:ph type="chart" sz="quarter" idx="13"/>
            <p:extLst>
              <p:ext uri="{D42A27DB-BD31-4B8C-83A1-F6EECF244321}">
                <p14:modId xmlns:p14="http://schemas.microsoft.com/office/powerpoint/2010/main" val="1546589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4C905C-FA3A-4C0F-AAA0-EDB4E545E2C6}"/>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1AD18561-E646-4CFE-B659-0695ECA555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636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E7DF8-7D22-4AE1-9CD0-BDD34F81EAB4}"/>
              </a:ext>
            </a:extLst>
          </p:cNvPr>
          <p:cNvSpPr>
            <a:spLocks noGrp="1"/>
          </p:cNvSpPr>
          <p:nvPr>
            <p:ph type="title"/>
          </p:nvPr>
        </p:nvSpPr>
        <p:spPr/>
        <p:txBody>
          <a:bodyPr/>
          <a:lstStyle/>
          <a:p>
            <a:r>
              <a:rPr lang="en-US"/>
              <a:t>Instagram Key Metrics Radar | All profiles</a:t>
            </a:r>
          </a:p>
        </p:txBody>
      </p:sp>
      <p:graphicFrame>
        <p:nvGraphicFramePr>
          <p:cNvPr id="6" name="Chart Placeholder 5">
            <a:extLst>
              <a:ext uri="{FF2B5EF4-FFF2-40B4-BE49-F238E27FC236}">
                <a16:creationId xmlns:a16="http://schemas.microsoft.com/office/drawing/2014/main" id="{BD14B958-D2B7-4115-9A12-C6DF0038D9A4}"/>
              </a:ext>
            </a:extLst>
          </p:cNvPr>
          <p:cNvGraphicFramePr>
            <a:graphicFrameLocks noGrp="1"/>
          </p:cNvGraphicFramePr>
          <p:nvPr>
            <p:ph type="chart" sz="quarter" idx="13"/>
            <p:extLst>
              <p:ext uri="{D42A27DB-BD31-4B8C-83A1-F6EECF244321}">
                <p14:modId xmlns:p14="http://schemas.microsoft.com/office/powerpoint/2010/main" val="2953222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9E4F1D-E930-4446-958C-D166D7E4C417}"/>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B1DB1F13-B5C0-4D10-8FCC-6E69633C26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45266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C3A-98A5-4F66-8898-89A8C9B21A36}"/>
              </a:ext>
            </a:extLst>
          </p:cNvPr>
          <p:cNvSpPr>
            <a:spLocks noGrp="1"/>
          </p:cNvSpPr>
          <p:nvPr>
            <p:ph type="title"/>
          </p:nvPr>
        </p:nvSpPr>
        <p:spPr/>
        <p:txBody>
          <a:bodyPr/>
          <a:lstStyle/>
          <a:p>
            <a:r>
              <a:rPr lang="en-US"/>
              <a:t>Instagram Impressions  | All profiles</a:t>
            </a:r>
          </a:p>
        </p:txBody>
      </p:sp>
      <p:graphicFrame>
        <p:nvGraphicFramePr>
          <p:cNvPr id="6" name="Chart Placeholder 5">
            <a:extLst>
              <a:ext uri="{FF2B5EF4-FFF2-40B4-BE49-F238E27FC236}">
                <a16:creationId xmlns:a16="http://schemas.microsoft.com/office/drawing/2014/main" id="{91F376BD-7708-4CBB-9D41-C859D40337E3}"/>
              </a:ext>
            </a:extLst>
          </p:cNvPr>
          <p:cNvGraphicFramePr>
            <a:graphicFrameLocks noGrp="1"/>
          </p:cNvGraphicFramePr>
          <p:nvPr>
            <p:ph type="chart" sz="quarter" idx="13"/>
            <p:extLst>
              <p:ext uri="{D42A27DB-BD31-4B8C-83A1-F6EECF244321}">
                <p14:modId xmlns:p14="http://schemas.microsoft.com/office/powerpoint/2010/main" val="3612324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24B782-B12E-4A3C-A2B5-AF0A35773EC6}"/>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61CBC6E4-C139-4BDD-852F-0964AB288F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0361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9D7A8-DB33-4544-8C09-44B5AACBEC53}"/>
              </a:ext>
            </a:extLst>
          </p:cNvPr>
          <p:cNvSpPr>
            <a:spLocks noGrp="1"/>
          </p:cNvSpPr>
          <p:nvPr>
            <p:ph type="title"/>
          </p:nvPr>
        </p:nvSpPr>
        <p:spPr/>
        <p:txBody>
          <a:bodyPr/>
          <a:lstStyle/>
          <a:p>
            <a:r>
              <a:rPr lang="en-US"/>
              <a:t>Instagram Followers by City Table | All profiles - 1 of 3</a:t>
            </a:r>
          </a:p>
        </p:txBody>
      </p:sp>
      <p:graphicFrame>
        <p:nvGraphicFramePr>
          <p:cNvPr id="5" name="Table Placeholder 4">
            <a:extLst>
              <a:ext uri="{FF2B5EF4-FFF2-40B4-BE49-F238E27FC236}">
                <a16:creationId xmlns:a16="http://schemas.microsoft.com/office/drawing/2014/main" id="{D028F36A-FB2C-4B40-ADD5-E744B7B8AB8D}"/>
              </a:ext>
            </a:extLst>
          </p:cNvPr>
          <p:cNvGraphicFramePr>
            <a:graphicFrameLocks noGrp="1"/>
          </p:cNvGraphicFramePr>
          <p:nvPr>
            <p:ph type="tbl" sz="quarter" idx="13"/>
            <p:extLst>
              <p:ext uri="{D42A27DB-BD31-4B8C-83A1-F6EECF244321}">
                <p14:modId xmlns:p14="http://schemas.microsoft.com/office/powerpoint/2010/main" val="4145528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343094129"/>
                    </a:ext>
                  </a:extLst>
                </a:gridCol>
                <a:gridCol w="3456432">
                  <a:extLst>
                    <a:ext uri="{9D8B030D-6E8A-4147-A177-3AD203B41FA5}">
                      <a16:colId xmlns:a16="http://schemas.microsoft.com/office/drawing/2014/main" val="889941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55626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210677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Leeds,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78423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Manchester,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96023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Bradford,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998547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Liverpool,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05721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Sheffield,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366283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Birmingham,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79922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Edinburgh,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87662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Bristol,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90574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332100942"/>
                  </a:ext>
                </a:extLst>
              </a:tr>
            </a:tbl>
          </a:graphicData>
        </a:graphic>
      </p:graphicFrame>
      <p:sp>
        <p:nvSpPr>
          <p:cNvPr id="4" name="Text Placeholder 3">
            <a:extLst>
              <a:ext uri="{FF2B5EF4-FFF2-40B4-BE49-F238E27FC236}">
                <a16:creationId xmlns:a16="http://schemas.microsoft.com/office/drawing/2014/main" id="{27AC72C7-2A17-4457-A901-A7AFB0084DF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7249751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0E1E-92B0-4448-827D-2AFDB30219BF}"/>
              </a:ext>
            </a:extLst>
          </p:cNvPr>
          <p:cNvSpPr>
            <a:spLocks noGrp="1"/>
          </p:cNvSpPr>
          <p:nvPr>
            <p:ph type="title"/>
          </p:nvPr>
        </p:nvSpPr>
        <p:spPr/>
        <p:txBody>
          <a:bodyPr/>
          <a:lstStyle/>
          <a:p>
            <a:r>
              <a:rPr lang="en-US"/>
              <a:t>Instagram Followers by City Table | All profiles - 2 of 3</a:t>
            </a:r>
          </a:p>
        </p:txBody>
      </p:sp>
      <p:graphicFrame>
        <p:nvGraphicFramePr>
          <p:cNvPr id="5" name="Table Placeholder 4">
            <a:extLst>
              <a:ext uri="{FF2B5EF4-FFF2-40B4-BE49-F238E27FC236}">
                <a16:creationId xmlns:a16="http://schemas.microsoft.com/office/drawing/2014/main" id="{883288F3-E309-434E-BDF4-79CE95D715AB}"/>
              </a:ext>
            </a:extLst>
          </p:cNvPr>
          <p:cNvGraphicFramePr>
            <a:graphicFrameLocks noGrp="1"/>
          </p:cNvGraphicFramePr>
          <p:nvPr>
            <p:ph type="tbl" sz="quarter" idx="13"/>
            <p:extLst>
              <p:ext uri="{D42A27DB-BD31-4B8C-83A1-F6EECF244321}">
                <p14:modId xmlns:p14="http://schemas.microsoft.com/office/powerpoint/2010/main" val="2129603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750364947"/>
                    </a:ext>
                  </a:extLst>
                </a:gridCol>
                <a:gridCol w="3456432">
                  <a:extLst>
                    <a:ext uri="{9D8B030D-6E8A-4147-A177-3AD203B41FA5}">
                      <a16:colId xmlns:a16="http://schemas.microsoft.com/office/drawing/2014/main" val="65429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269714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Warrington,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395045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Glasgow,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32179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Huddersfield,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72411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Leicester,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218627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Nottingham,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33828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York,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09867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Belfast, Northern 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4519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Brighton and Hove,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82783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Norwich,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27478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Stoke-on-Trent,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495736470"/>
                  </a:ext>
                </a:extLst>
              </a:tr>
            </a:tbl>
          </a:graphicData>
        </a:graphic>
      </p:graphicFrame>
      <p:sp>
        <p:nvSpPr>
          <p:cNvPr id="4" name="Text Placeholder 3">
            <a:extLst>
              <a:ext uri="{FF2B5EF4-FFF2-40B4-BE49-F238E27FC236}">
                <a16:creationId xmlns:a16="http://schemas.microsoft.com/office/drawing/2014/main" id="{29CFD78B-F0A2-43FF-B2BE-ED4F16F6FB7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473088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D2D3A-843B-429C-9F4D-01DC86434275}"/>
              </a:ext>
            </a:extLst>
          </p:cNvPr>
          <p:cNvSpPr>
            <a:spLocks noGrp="1"/>
          </p:cNvSpPr>
          <p:nvPr>
            <p:ph type="title"/>
          </p:nvPr>
        </p:nvSpPr>
        <p:spPr/>
        <p:txBody>
          <a:bodyPr/>
          <a:lstStyle/>
          <a:p>
            <a:r>
              <a:rPr lang="en-US"/>
              <a:t>Instagram Followers by City Table | All profiles - 3 of 3</a:t>
            </a:r>
          </a:p>
        </p:txBody>
      </p:sp>
      <p:graphicFrame>
        <p:nvGraphicFramePr>
          <p:cNvPr id="5" name="Table Placeholder 4">
            <a:extLst>
              <a:ext uri="{FF2B5EF4-FFF2-40B4-BE49-F238E27FC236}">
                <a16:creationId xmlns:a16="http://schemas.microsoft.com/office/drawing/2014/main" id="{15C5CCC3-B9EA-4D8E-B781-2A63DC3BA61C}"/>
              </a:ext>
            </a:extLst>
          </p:cNvPr>
          <p:cNvGraphicFramePr>
            <a:graphicFrameLocks noGrp="1"/>
          </p:cNvGraphicFramePr>
          <p:nvPr>
            <p:ph type="tbl" sz="quarter" idx="13"/>
            <p:extLst>
              <p:ext uri="{D42A27DB-BD31-4B8C-83A1-F6EECF244321}">
                <p14:modId xmlns:p14="http://schemas.microsoft.com/office/powerpoint/2010/main" val="1871210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385850482"/>
                    </a:ext>
                  </a:extLst>
                </a:gridCol>
                <a:gridCol w="3456432">
                  <a:extLst>
                    <a:ext uri="{9D8B030D-6E8A-4147-A177-3AD203B41FA5}">
                      <a16:colId xmlns:a16="http://schemas.microsoft.com/office/drawing/2014/main" val="2956564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263466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Bury,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10116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Cardiff, Wales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06079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Oldham,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19552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Halifax,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52878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Kettering,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516287318"/>
                  </a:ext>
                </a:extLst>
              </a:tr>
            </a:tbl>
          </a:graphicData>
        </a:graphic>
      </p:graphicFrame>
      <p:sp>
        <p:nvSpPr>
          <p:cNvPr id="4" name="Text Placeholder 3">
            <a:extLst>
              <a:ext uri="{FF2B5EF4-FFF2-40B4-BE49-F238E27FC236}">
                <a16:creationId xmlns:a16="http://schemas.microsoft.com/office/drawing/2014/main" id="{DD4A62F1-1FA1-408A-BFE0-771F432CE73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41158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5F5FC-8702-4BB2-973D-5336E97BEBC3}"/>
              </a:ext>
            </a:extLst>
          </p:cNvPr>
          <p:cNvSpPr>
            <a:spLocks noGrp="1"/>
          </p:cNvSpPr>
          <p:nvPr>
            <p:ph type="title"/>
          </p:nvPr>
        </p:nvSpPr>
        <p:spPr/>
        <p:txBody>
          <a:bodyPr/>
          <a:lstStyle/>
          <a:p>
            <a:r>
              <a:rPr lang="en-US"/>
              <a:t>Youtube Top 10 Videos Minutes Watched Over Time | All profiles</a:t>
            </a:r>
          </a:p>
        </p:txBody>
      </p:sp>
      <p:graphicFrame>
        <p:nvGraphicFramePr>
          <p:cNvPr id="6" name="Chart Placeholder 5">
            <a:extLst>
              <a:ext uri="{FF2B5EF4-FFF2-40B4-BE49-F238E27FC236}">
                <a16:creationId xmlns:a16="http://schemas.microsoft.com/office/drawing/2014/main" id="{BBA77CFB-48AE-48B1-88CE-61A08EDE275F}"/>
              </a:ext>
            </a:extLst>
          </p:cNvPr>
          <p:cNvGraphicFramePr>
            <a:graphicFrameLocks noGrp="1"/>
          </p:cNvGraphicFramePr>
          <p:nvPr>
            <p:ph type="chart" sz="quarter" idx="13"/>
            <p:extLst>
              <p:ext uri="{D42A27DB-BD31-4B8C-83A1-F6EECF244321}">
                <p14:modId xmlns:p14="http://schemas.microsoft.com/office/powerpoint/2010/main" val="252347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277B4B-14D9-46E9-9B1A-FEFF7F12DDA4}"/>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CF02B491-A199-4313-B125-44132A2759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39732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CC2CE-BB62-4004-B5EE-615CD9D0A33E}"/>
              </a:ext>
            </a:extLst>
          </p:cNvPr>
          <p:cNvSpPr>
            <a:spLocks noGrp="1"/>
          </p:cNvSpPr>
          <p:nvPr>
            <p:ph type="title"/>
          </p:nvPr>
        </p:nvSpPr>
        <p:spPr/>
        <p:txBody>
          <a:bodyPr/>
          <a:lstStyle/>
          <a:p>
            <a:r>
              <a:rPr lang="en-US"/>
              <a:t>Youtube Views Age Distribution | All profiles</a:t>
            </a:r>
          </a:p>
        </p:txBody>
      </p:sp>
      <p:graphicFrame>
        <p:nvGraphicFramePr>
          <p:cNvPr id="6" name="Chart Placeholder 5">
            <a:extLst>
              <a:ext uri="{FF2B5EF4-FFF2-40B4-BE49-F238E27FC236}">
                <a16:creationId xmlns:a16="http://schemas.microsoft.com/office/drawing/2014/main" id="{490C119E-7794-44FB-8E6E-B1C372F80F6F}"/>
              </a:ext>
            </a:extLst>
          </p:cNvPr>
          <p:cNvGraphicFramePr>
            <a:graphicFrameLocks noGrp="1"/>
          </p:cNvGraphicFramePr>
          <p:nvPr>
            <p:ph type="chart" sz="quarter" idx="13"/>
            <p:extLst>
              <p:ext uri="{D42A27DB-BD31-4B8C-83A1-F6EECF244321}">
                <p14:modId xmlns:p14="http://schemas.microsoft.com/office/powerpoint/2010/main" val="57471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D7375D-5B1F-47BD-82CB-C46C4289D59B}"/>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38FAFB15-3DA0-4703-950E-4A4383DACF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98610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FA587-5B8C-4CF6-BC56-CFE9CCC2F36F}"/>
              </a:ext>
            </a:extLst>
          </p:cNvPr>
          <p:cNvSpPr>
            <a:spLocks noGrp="1"/>
          </p:cNvSpPr>
          <p:nvPr>
            <p:ph type="title"/>
          </p:nvPr>
        </p:nvSpPr>
        <p:spPr/>
        <p:txBody>
          <a:bodyPr/>
          <a:lstStyle/>
          <a:p>
            <a:r>
              <a:rPr lang="en-US"/>
              <a:t>Youtube Views Gender Distribution | All profiles</a:t>
            </a:r>
          </a:p>
        </p:txBody>
      </p:sp>
      <p:graphicFrame>
        <p:nvGraphicFramePr>
          <p:cNvPr id="6" name="Chart Placeholder 5">
            <a:extLst>
              <a:ext uri="{FF2B5EF4-FFF2-40B4-BE49-F238E27FC236}">
                <a16:creationId xmlns:a16="http://schemas.microsoft.com/office/drawing/2014/main" id="{9E2AC72A-5F51-4BFB-8CEB-10A9DB5DC804}"/>
              </a:ext>
            </a:extLst>
          </p:cNvPr>
          <p:cNvGraphicFramePr>
            <a:graphicFrameLocks noGrp="1"/>
          </p:cNvGraphicFramePr>
          <p:nvPr>
            <p:ph type="chart" sz="quarter" idx="13"/>
            <p:extLst>
              <p:ext uri="{D42A27DB-BD31-4B8C-83A1-F6EECF244321}">
                <p14:modId xmlns:p14="http://schemas.microsoft.com/office/powerpoint/2010/main" val="1812415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00238D-C741-4DD4-9138-6A3D2BD713A6}"/>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B389612A-6A8F-4C71-8C77-1BD002FBB6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9450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2D328-4882-4CF0-B57F-3E2BF1AC19FE}"/>
              </a:ext>
            </a:extLst>
          </p:cNvPr>
          <p:cNvSpPr>
            <a:spLocks noGrp="1"/>
          </p:cNvSpPr>
          <p:nvPr>
            <p:ph type="title"/>
          </p:nvPr>
        </p:nvSpPr>
        <p:spPr/>
        <p:txBody>
          <a:bodyPr/>
          <a:lstStyle/>
          <a:p>
            <a:r>
              <a:rPr lang="en-US"/>
              <a:t>Instagram Posts Table | All profiles - 1 of 3</a:t>
            </a:r>
          </a:p>
        </p:txBody>
      </p:sp>
      <p:graphicFrame>
        <p:nvGraphicFramePr>
          <p:cNvPr id="5" name="Table Placeholder 4">
            <a:extLst>
              <a:ext uri="{FF2B5EF4-FFF2-40B4-BE49-F238E27FC236}">
                <a16:creationId xmlns:a16="http://schemas.microsoft.com/office/drawing/2014/main" id="{63356958-F0DB-4335-A30A-68753F1E6FA5}"/>
              </a:ext>
            </a:extLst>
          </p:cNvPr>
          <p:cNvGraphicFramePr>
            <a:graphicFrameLocks noGrp="1"/>
          </p:cNvGraphicFramePr>
          <p:nvPr>
            <p:ph type="tbl" sz="quarter" idx="13"/>
            <p:extLst>
              <p:ext uri="{D42A27DB-BD31-4B8C-83A1-F6EECF244321}">
                <p14:modId xmlns:p14="http://schemas.microsoft.com/office/powerpoint/2010/main" val="2657759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48621663"/>
                    </a:ext>
                  </a:extLst>
                </a:gridCol>
                <a:gridCol w="2551176">
                  <a:extLst>
                    <a:ext uri="{9D8B030D-6E8A-4147-A177-3AD203B41FA5}">
                      <a16:colId xmlns:a16="http://schemas.microsoft.com/office/drawing/2014/main" val="3715478880"/>
                    </a:ext>
                  </a:extLst>
                </a:gridCol>
                <a:gridCol w="1152144">
                  <a:extLst>
                    <a:ext uri="{9D8B030D-6E8A-4147-A177-3AD203B41FA5}">
                      <a16:colId xmlns:a16="http://schemas.microsoft.com/office/drawing/2014/main" val="4193941560"/>
                    </a:ext>
                  </a:extLst>
                </a:gridCol>
                <a:gridCol w="1152144">
                  <a:extLst>
                    <a:ext uri="{9D8B030D-6E8A-4147-A177-3AD203B41FA5}">
                      <a16:colId xmlns:a16="http://schemas.microsoft.com/office/drawing/2014/main" val="1375074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4201312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- 2022-03-07 08:01:31</a:t>
                      </a:r>
                      <a:r>
                        <a:rPr kumimoji="0" lang="en-US" sz="1000" b="0" i="0" u="none" strike="noStrike" kern="1200" cap="none" spc="0" normalizeH="0" baseline="0" noProof="0">
                          <a:ln>
                            <a:noFill/>
                          </a:ln>
                          <a:solidFill>
                            <a:prstClr val="black"/>
                          </a:solidFill>
                          <a:effectLst/>
                          <a:uLnTx/>
                          <a:uFillTx/>
                          <a:latin typeface="+mn-lt"/>
                          <a:ea typeface="+mn-ea"/>
                          <a:cs typeface="+mn-cs"/>
                        </a:rPr>
                        <a:t>
 The big day is here. SPAM® Appreciation Week has started and this year it’s all about ‘SATISFRYING’ starts to the day. This week we’ll be exploring great breakfast ideas. Ollie Eats will treat us to his favourite fry up and there are 5 great breakfast kits to be won!
To enter simply type SATISFRYING in the comments section and you’ll be entered into the prize draw. Full terms and conditions can be found at https://www.spam-uk.com/competition-terms-conditions/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https://quintly-image-storage.s3.amazonaws.com/de568818f6231ffd663345b0eaf28ecb/3f1165547158bbb8854240d71b101537.jpg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extLst>
                  <a:ext uri="{0D108BD9-81ED-4DB2-BD59-A6C34878D82A}">
                    <a16:rowId xmlns:a16="http://schemas.microsoft.com/office/drawing/2014/main" val="65280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- 2022-03-07 10:23:57</a:t>
                      </a:r>
                      <a:r>
                        <a:rPr kumimoji="0" lang="en-US" sz="1000" b="0" i="0" u="none" strike="noStrike" kern="1200" cap="none" spc="0" normalizeH="0" baseline="0" noProof="0">
                          <a:ln>
                            <a:noFill/>
                          </a:ln>
                          <a:solidFill>
                            <a:prstClr val="black"/>
                          </a:solidFill>
                          <a:effectLst/>
                          <a:uLnTx/>
                          <a:uFillTx/>
                          <a:latin typeface="+mn-lt"/>
                          <a:ea typeface="+mn-ea"/>
                          <a:cs typeface="+mn-cs"/>
                        </a:rPr>
                        <a:t>
 Posted withregram • ollie_eats It’s officialspamuk Appreciation Week and what better excuse than to cook up my favourite breakfast which is a satisfrying SPAM®️Chopped and Ham fry up! 
I’ve roasted up a herb seasoned beef tomato fried a gigantic portobello mushroom made some bubble and squeak from my roast dinner the night before, slow cooked my signature baked beans and added them all together with a fried egg and toast but my breakfast wouldn’t be complete without some perfectly cooked SPAM®️ slices how are you celebrating SPAM®️Appreciation Week?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https://quintly-image-storage.s3.amazonaws.com/de568818f6231ffd663345b0eaf28ecb/5386cb8a89bf1644078ebfdc21f7f17e.jpg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3466055468"/>
                  </a:ext>
                </a:extLst>
              </a:tr>
            </a:tbl>
          </a:graphicData>
        </a:graphic>
      </p:graphicFrame>
      <p:sp>
        <p:nvSpPr>
          <p:cNvPr id="4" name="Text Placeholder 3">
            <a:extLst>
              <a:ext uri="{FF2B5EF4-FFF2-40B4-BE49-F238E27FC236}">
                <a16:creationId xmlns:a16="http://schemas.microsoft.com/office/drawing/2014/main" id="{1FD712EB-161B-4C84-9EB5-6E01E27F7C7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429970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2673A-5671-4A93-BD28-97D7230BCE05}"/>
              </a:ext>
            </a:extLst>
          </p:cNvPr>
          <p:cNvSpPr>
            <a:spLocks noGrp="1"/>
          </p:cNvSpPr>
          <p:nvPr>
            <p:ph type="title"/>
          </p:nvPr>
        </p:nvSpPr>
        <p:spPr/>
        <p:txBody>
          <a:bodyPr/>
          <a:lstStyle/>
          <a:p>
            <a:r>
              <a:rPr lang="en-US"/>
              <a:t>Instagram Posts Table | All profiles - 2 of 3</a:t>
            </a:r>
          </a:p>
        </p:txBody>
      </p:sp>
      <p:graphicFrame>
        <p:nvGraphicFramePr>
          <p:cNvPr id="5" name="Table Placeholder 4">
            <a:extLst>
              <a:ext uri="{FF2B5EF4-FFF2-40B4-BE49-F238E27FC236}">
                <a16:creationId xmlns:a16="http://schemas.microsoft.com/office/drawing/2014/main" id="{F0B50153-D6A4-4914-A18C-61C08A5E1C52}"/>
              </a:ext>
            </a:extLst>
          </p:cNvPr>
          <p:cNvGraphicFramePr>
            <a:graphicFrameLocks noGrp="1"/>
          </p:cNvGraphicFramePr>
          <p:nvPr>
            <p:ph type="tbl" sz="quarter" idx="13"/>
            <p:extLst>
              <p:ext uri="{D42A27DB-BD31-4B8C-83A1-F6EECF244321}">
                <p14:modId xmlns:p14="http://schemas.microsoft.com/office/powerpoint/2010/main" val="1031246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8924786"/>
                    </a:ext>
                  </a:extLst>
                </a:gridCol>
                <a:gridCol w="2551176">
                  <a:extLst>
                    <a:ext uri="{9D8B030D-6E8A-4147-A177-3AD203B41FA5}">
                      <a16:colId xmlns:a16="http://schemas.microsoft.com/office/drawing/2014/main" val="1216029402"/>
                    </a:ext>
                  </a:extLst>
                </a:gridCol>
                <a:gridCol w="1152144">
                  <a:extLst>
                    <a:ext uri="{9D8B030D-6E8A-4147-A177-3AD203B41FA5}">
                      <a16:colId xmlns:a16="http://schemas.microsoft.com/office/drawing/2014/main" val="3873362782"/>
                    </a:ext>
                  </a:extLst>
                </a:gridCol>
                <a:gridCol w="1152144">
                  <a:extLst>
                    <a:ext uri="{9D8B030D-6E8A-4147-A177-3AD203B41FA5}">
                      <a16:colId xmlns:a16="http://schemas.microsoft.com/office/drawing/2014/main" val="36330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339477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- 2022-01-06 09:05:40</a:t>
                      </a:r>
                      <a:r>
                        <a:rPr kumimoji="0" lang="en-US" sz="1000" b="0" i="0" u="none" strike="noStrike" kern="1200" cap="none" spc="0" normalizeH="0" baseline="0" noProof="0">
                          <a:ln>
                            <a:noFill/>
                          </a:ln>
                          <a:solidFill>
                            <a:prstClr val="black"/>
                          </a:solidFill>
                          <a:effectLst/>
                          <a:uLnTx/>
                          <a:uFillTx/>
                          <a:latin typeface="+mn-lt"/>
                          <a:ea typeface="+mn-ea"/>
                          <a:cs typeface="+mn-cs"/>
                        </a:rPr>
                        <a:t>
 Made a resolve to do a Dry January? It’s a worthy resolution and we hope  you stick to it. But perhaps we all deserve a little indulgence in this most miserable of months! #FryJanuary2022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https://quintly-image-storage.s3.amazonaws.com/de568818f6231ffd663345b0eaf28ecb/7f9776dd7ecc14901d11e669e2afec0e.jpg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6863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- 2022-01-14 09:05:35</a:t>
                      </a:r>
                      <a:r>
                        <a:rPr kumimoji="0" lang="en-US" sz="1000" b="0" i="0" u="none" strike="noStrike" kern="1200" cap="none" spc="0" normalizeH="0" baseline="0" noProof="0">
                          <a:ln>
                            <a:noFill/>
                          </a:ln>
                          <a:solidFill>
                            <a:prstClr val="black"/>
                          </a:solidFill>
                          <a:effectLst/>
                          <a:uLnTx/>
                          <a:uFillTx/>
                          <a:latin typeface="+mn-lt"/>
                          <a:ea typeface="+mn-ea"/>
                          <a:cs typeface="+mn-cs"/>
                        </a:rPr>
                        <a:t>
 Hands up who has actually fried some SPAM® Chopped Pork and Ham? We can’t believe there are some first-time fryers out there. If you haven’t maybe it’s time to give it a fry… #FryJanuary2022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https://quintly-image-storage.s3.amazonaws.com/de568818f6231ffd663345b0eaf28ecb/60df835329bcf78e94b4dd365212e804.jpg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1322466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- 2022-03-12 08:02:53</a:t>
                      </a:r>
                      <a:r>
                        <a:rPr kumimoji="0" lang="en-US" sz="1000" b="0" i="0" u="none" strike="noStrike" kern="1200" cap="none" spc="0" normalizeH="0" baseline="0" noProof="0">
                          <a:ln>
                            <a:noFill/>
                          </a:ln>
                          <a:solidFill>
                            <a:prstClr val="black"/>
                          </a:solidFill>
                          <a:effectLst/>
                          <a:uLnTx/>
                          <a:uFillTx/>
                          <a:latin typeface="+mn-lt"/>
                          <a:ea typeface="+mn-ea"/>
                          <a:cs typeface="+mn-cs"/>
                        </a:rPr>
                        <a:t>
 Eggs, beans and fingers of fried SPAM® Chopped Pork and Ham. All rolled into a burrito, tortilla or wrap. A satisfrying breakfast or brunch all rolled into one. Find this and other inspired breakfast ideas here.
https://www.spam-uk.com/recipe/spam-breakfast-burrito/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https://quintly-image-storage.s3.amazonaws.com/de568818f6231ffd663345b0eaf28ecb/813b69ec9046aa6984c8c5626424ce4b.jpg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extLst>
                  <a:ext uri="{0D108BD9-81ED-4DB2-BD59-A6C34878D82A}">
                    <a16:rowId xmlns:a16="http://schemas.microsoft.com/office/drawing/2014/main" val="1458827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- 2022-02-25 09:08:56</a:t>
                      </a:r>
                      <a:r>
                        <a:rPr kumimoji="0" lang="en-US" sz="1000" b="0" i="0" u="none" strike="noStrike" kern="1200" cap="none" spc="0" normalizeH="0" baseline="0" noProof="0">
                          <a:ln>
                            <a:noFill/>
                          </a:ln>
                          <a:solidFill>
                            <a:prstClr val="black"/>
                          </a:solidFill>
                          <a:effectLst/>
                          <a:uLnTx/>
                          <a:uFillTx/>
                          <a:latin typeface="+mn-lt"/>
                          <a:ea typeface="+mn-ea"/>
                          <a:cs typeface="+mn-cs"/>
                        </a:rPr>
                        <a:t>
 Nothing better than a toastie to keep you cosy and comfortable at this time of year. Simply fry a couple of slices of SPAM® Classic and put it between 2 slices of cheese on toast. Doubly delicious. How do you suggest making this?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https://quintly-image-storage.s3.amazonaws.com/de568818f6231ffd663345b0eaf28ecb/e0e4a5cf47709014f8a2a68b9dbf5154.jpg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2662900664"/>
                  </a:ext>
                </a:extLst>
              </a:tr>
            </a:tbl>
          </a:graphicData>
        </a:graphic>
      </p:graphicFrame>
      <p:sp>
        <p:nvSpPr>
          <p:cNvPr id="4" name="Text Placeholder 3">
            <a:extLst>
              <a:ext uri="{FF2B5EF4-FFF2-40B4-BE49-F238E27FC236}">
                <a16:creationId xmlns:a16="http://schemas.microsoft.com/office/drawing/2014/main" id="{37C4DC78-E171-4231-8CEB-BABC4A32BD5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1012334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F13A7-0CF3-4CF1-AB03-768284CAAD9E}"/>
              </a:ext>
            </a:extLst>
          </p:cNvPr>
          <p:cNvSpPr>
            <a:spLocks noGrp="1"/>
          </p:cNvSpPr>
          <p:nvPr>
            <p:ph type="title"/>
          </p:nvPr>
        </p:nvSpPr>
        <p:spPr/>
        <p:txBody>
          <a:bodyPr/>
          <a:lstStyle/>
          <a:p>
            <a:r>
              <a:rPr lang="en-US"/>
              <a:t>Instagram Posts Table | All profiles - 3 of 3</a:t>
            </a:r>
          </a:p>
        </p:txBody>
      </p:sp>
      <p:graphicFrame>
        <p:nvGraphicFramePr>
          <p:cNvPr id="5" name="Table Placeholder 4">
            <a:extLst>
              <a:ext uri="{FF2B5EF4-FFF2-40B4-BE49-F238E27FC236}">
                <a16:creationId xmlns:a16="http://schemas.microsoft.com/office/drawing/2014/main" id="{640810A2-8261-45F2-889F-A0206DA7A769}"/>
              </a:ext>
            </a:extLst>
          </p:cNvPr>
          <p:cNvGraphicFramePr>
            <a:graphicFrameLocks noGrp="1"/>
          </p:cNvGraphicFramePr>
          <p:nvPr>
            <p:ph type="tbl" sz="quarter" idx="13"/>
            <p:extLst>
              <p:ext uri="{D42A27DB-BD31-4B8C-83A1-F6EECF244321}">
                <p14:modId xmlns:p14="http://schemas.microsoft.com/office/powerpoint/2010/main" val="58752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1265932"/>
                    </a:ext>
                  </a:extLst>
                </a:gridCol>
                <a:gridCol w="2551176">
                  <a:extLst>
                    <a:ext uri="{9D8B030D-6E8A-4147-A177-3AD203B41FA5}">
                      <a16:colId xmlns:a16="http://schemas.microsoft.com/office/drawing/2014/main" val="2721628001"/>
                    </a:ext>
                  </a:extLst>
                </a:gridCol>
                <a:gridCol w="1152144">
                  <a:extLst>
                    <a:ext uri="{9D8B030D-6E8A-4147-A177-3AD203B41FA5}">
                      <a16:colId xmlns:a16="http://schemas.microsoft.com/office/drawing/2014/main" val="1349856035"/>
                    </a:ext>
                  </a:extLst>
                </a:gridCol>
                <a:gridCol w="1152144">
                  <a:extLst>
                    <a:ext uri="{9D8B030D-6E8A-4147-A177-3AD203B41FA5}">
                      <a16:colId xmlns:a16="http://schemas.microsoft.com/office/drawing/2014/main" val="4197429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35023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- 2022-03-03 08:11:48</a:t>
                      </a:r>
                      <a:r>
                        <a:rPr kumimoji="0" lang="en-US" sz="1000" b="0" i="0" u="none" strike="noStrike" kern="1200" cap="none" spc="0" normalizeH="0" baseline="0" noProof="0">
                          <a:ln>
                            <a:noFill/>
                          </a:ln>
                          <a:solidFill>
                            <a:prstClr val="black"/>
                          </a:solidFill>
                          <a:effectLst/>
                          <a:uLnTx/>
                          <a:uFillTx/>
                          <a:latin typeface="+mn-lt"/>
                          <a:ea typeface="+mn-ea"/>
                          <a:cs typeface="+mn-cs"/>
                        </a:rPr>
                        <a:t>
 Click here to see what’s coming soon…SPAM® Appreciation Week is here again!
We kick off on the 7th March for a whole week of great breakfast ideas and a prize draw to win one of 5 branded breakfast kits. Get the pan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https://quintly-image-storage.s3.amazonaws.com/de568818f6231ffd663345b0eaf28ecb/d59c2b4fde66b17edbc7682553b0a786.jpg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204518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- 2022-03-17 08:03:37</a:t>
                      </a:r>
                      <a:r>
                        <a:rPr kumimoji="0" lang="en-US" sz="1000" b="0" i="0" u="none" strike="noStrike" kern="1200" cap="none" spc="0" normalizeH="0" baseline="0" noProof="0">
                          <a:ln>
                            <a:noFill/>
                          </a:ln>
                          <a:solidFill>
                            <a:prstClr val="black"/>
                          </a:solidFill>
                          <a:effectLst/>
                          <a:uLnTx/>
                          <a:uFillTx/>
                          <a:latin typeface="+mn-lt"/>
                          <a:ea typeface="+mn-ea"/>
                          <a:cs typeface="+mn-cs"/>
                        </a:rPr>
                        <a:t>
 Get your St.Patrick’s day celebrations off to a frying start with some SPAM® Chopped Pork and Ham. Goes well with potato and cabbage as well.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https://quintly-image-storage.s3.amazonaws.com/de568818f6231ffd663345b0eaf28ecb/8c5db31bfa7f475d6c019a68caa56c71.jpg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417262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- 2022-03-26 08:06:39</a:t>
                      </a:r>
                      <a:r>
                        <a:rPr kumimoji="0" lang="en-US" sz="1000" b="0" i="0" u="none" strike="noStrike" kern="1200" cap="none" spc="0" normalizeH="0" baseline="0" noProof="0">
                          <a:ln>
                            <a:noFill/>
                          </a:ln>
                          <a:solidFill>
                            <a:prstClr val="black"/>
                          </a:solidFill>
                          <a:effectLst/>
                          <a:uLnTx/>
                          <a:uFillTx/>
                          <a:latin typeface="+mn-lt"/>
                          <a:ea typeface="+mn-ea"/>
                          <a:cs typeface="+mn-cs"/>
                        </a:rPr>
                        <a:t>
 The clocks go forward tonight. But a good breakfast is worth losing a bit of sleep 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https://quintly-image-storage.s3.amazonaws.com/de568818f6231ffd663345b0eaf28ecb/a59943bedcdbb682c7c3b2d4b3f1a231.jpg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38042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- 2022-03-10 08:02:29</a:t>
                      </a:r>
                      <a:r>
                        <a:rPr kumimoji="0" lang="en-US" sz="1000" b="0" i="0" u="none" strike="noStrike" kern="1200" cap="none" spc="0" normalizeH="0" baseline="0" noProof="0">
                          <a:ln>
                            <a:noFill/>
                          </a:ln>
                          <a:solidFill>
                            <a:prstClr val="black"/>
                          </a:solidFill>
                          <a:effectLst/>
                          <a:uLnTx/>
                          <a:uFillTx/>
                          <a:latin typeface="+mn-lt"/>
                          <a:ea typeface="+mn-ea"/>
                          <a:cs typeface="+mn-cs"/>
                        </a:rPr>
                        <a:t>
 This SPAM® Appreciation Week it’s all about the best meal of the day. Breakfast. What is your favourite fry up made up of? We start with SPAM® Chopped Pork and Ham naturally, but what else do you pile up your plate with?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https://quintly-image-storage.s3.amazonaws.com/de568818f6231ffd663345b0eaf28ecb/ce7056155faa9478bcf02551870b6317.jpg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664971988"/>
                  </a:ext>
                </a:extLst>
              </a:tr>
            </a:tbl>
          </a:graphicData>
        </a:graphic>
      </p:graphicFrame>
      <p:sp>
        <p:nvSpPr>
          <p:cNvPr id="4" name="Text Placeholder 3">
            <a:extLst>
              <a:ext uri="{FF2B5EF4-FFF2-40B4-BE49-F238E27FC236}">
                <a16:creationId xmlns:a16="http://schemas.microsoft.com/office/drawing/2014/main" id="{32C2F1B9-C1F1-401D-98BB-751CF4F1EB53}"/>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266017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3213</Words>
  <Application>Microsoft Office PowerPoint</Application>
  <PresentationFormat>On-screen Show (4:3)</PresentationFormat>
  <Paragraphs>515</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quintly_template</vt:lpstr>
      <vt:lpstr>SPAM 2021 Q3 Report</vt:lpstr>
      <vt:lpstr>Facebook Impressions | All profiles</vt:lpstr>
      <vt:lpstr>Facebook Average Interactions Per Post | All profiles</vt:lpstr>
      <vt:lpstr>Facebook Engaged Users | All profiles</vt:lpstr>
      <vt:lpstr>Facebook Engagement Rate By Post Type | All profiles</vt:lpstr>
      <vt:lpstr>Facebook Engagement Rate | All profiles</vt:lpstr>
      <vt:lpstr>Facebook Video Views | All profiles</vt:lpstr>
      <vt:lpstr>Instagram Followers Demographics | All profiles</vt:lpstr>
      <vt:lpstr>Facebook Interactions Distribution | All profiles</vt:lpstr>
      <vt:lpstr>Facebook Fan Demographics | All profiles</vt:lpstr>
      <vt:lpstr>Facebook Ads Performance Table | All profiles - 1 of 10</vt:lpstr>
      <vt:lpstr>Facebook Ads Performance Table | All profiles - 2 of 10</vt:lpstr>
      <vt:lpstr>Facebook Ads Performance Table | All profiles - 3 of 10</vt:lpstr>
      <vt:lpstr>Facebook Ads Performance Table | All profiles - 4 of 10</vt:lpstr>
      <vt:lpstr>Facebook Ads Performance Table | All profiles - 5 of 10</vt:lpstr>
      <vt:lpstr>Facebook Ads Performance Table | All profiles - 6 of 10</vt:lpstr>
      <vt:lpstr>Facebook Ads Performance Table | All profiles - 7 of 10</vt:lpstr>
      <vt:lpstr>Facebook Ads Performance Table | All profiles - 8 of 10</vt:lpstr>
      <vt:lpstr>Facebook Ads Performance Table | All profiles - 9 of 10</vt:lpstr>
      <vt:lpstr>Facebook Ads Performance Table | All profiles - 10 of 10</vt:lpstr>
      <vt:lpstr>Facebook Fans By City Table | All profiles</vt:lpstr>
      <vt:lpstr>Facebook Own Posts Table | All profiles - 1 of 6</vt:lpstr>
      <vt:lpstr>Facebook Own Posts Table | All profiles - 2 of 6</vt:lpstr>
      <vt:lpstr>Facebook Own Posts Table | All profiles - 3 of 6</vt:lpstr>
      <vt:lpstr>Facebook Own Posts Table | All profiles - 4 of 6</vt:lpstr>
      <vt:lpstr>Facebook Own Posts Table | All profiles - 5 of 6</vt:lpstr>
      <vt:lpstr>Facebook Own Posts Table | All profiles - 6 of 6</vt:lpstr>
      <vt:lpstr>Facebook Videos Table | All profiles - 1 of 2</vt:lpstr>
      <vt:lpstr>Facebook Videos Table | All profiles - 2 of 2</vt:lpstr>
      <vt:lpstr>Facebook Fan Age Distribution | All profiles</vt:lpstr>
      <vt:lpstr>Facebook Avg. Engagement Rate quarter comparison (previous quarter) Bar Chart | All profiles</vt:lpstr>
      <vt:lpstr>Facebook Total impressions quarter comparison (YoY) Bar Chart | All profiles</vt:lpstr>
      <vt:lpstr>Instagram Engagements By Weekday | All profiles</vt:lpstr>
      <vt:lpstr>Instagram Average Interactions Per Post | All profiles</vt:lpstr>
      <vt:lpstr>Instagram Followers Total | All profiles</vt:lpstr>
      <vt:lpstr>Instagram Reach | All profiles</vt:lpstr>
      <vt:lpstr>Instagram Average Likes Per Post | All profiles</vt:lpstr>
      <vt:lpstr>Instagram Organic Reach By Weekday | All profiles</vt:lpstr>
      <vt:lpstr>Instagram Followers Online by Time | All profiles</vt:lpstr>
      <vt:lpstr>Instagram Key Metrics Radar | All profiles</vt:lpstr>
      <vt:lpstr>Instagram Impressions  | All profiles</vt:lpstr>
      <vt:lpstr>Instagram Followers by City Table | All profiles - 1 of 3</vt:lpstr>
      <vt:lpstr>Instagram Followers by City Table | All profiles - 2 of 3</vt:lpstr>
      <vt:lpstr>Instagram Followers by City Table | All profiles - 3 of 3</vt:lpstr>
      <vt:lpstr>Youtube Top 10 Videos Minutes Watched Over Time | All profiles</vt:lpstr>
      <vt:lpstr>Youtube Views Age Distribution | All profiles</vt:lpstr>
      <vt:lpstr>Youtube Views Gender Distribution | All profiles</vt:lpstr>
      <vt:lpstr>Instagram Posts Table | All profiles - 1 of 3</vt:lpstr>
      <vt:lpstr>Instagram Posts Table | All profiles - 2 of 3</vt:lpstr>
      <vt:lpstr>Instagram Posts Table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SPAM 2021 Q3 Report</dc:title>
  <dc:creator>Administrator</dc:creator>
  <cp:lastModifiedBy>Administrator</cp:lastModifiedBy>
  <cp:revision>1</cp:revision>
  <dcterms:created xsi:type="dcterms:W3CDTF">2022-05-07T07:48:05Z</dcterms:created>
  <dcterms:modified xsi:type="dcterms:W3CDTF">2022-05-07T07:49:34Z</dcterms:modified>
</cp:coreProperties>
</file>