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2" r:id="rId44"/>
    <p:sldId id="303" r:id="rId45"/>
    <p:sldId id="304" r:id="rId46"/>
    <p:sldId id="305" r:id="rId47"/>
    <p:sldId id="306" r:id="rId48"/>
    <p:sldId id="307" r:id="rId49"/>
    <p:sldId id="309" r:id="rId50"/>
    <p:sldId id="310" r:id="rId51"/>
    <p:sldId id="311" r:id="rId52"/>
    <p:sldId id="312" r:id="rId53"/>
    <p:sldId id="313" r:id="rId54"/>
    <p:sldId id="314" r:id="rId55"/>
    <p:sldId id="315" r:id="rId56"/>
  </p:sldIdLst>
  <p:sldSz cx="9144000" cy="6858000" type="screen4x3"/>
  <p:notesSz cx="6858000" cy="9144000"/>
  <p:embeddedFontLst>
    <p:embeddedFont>
      <p:font typeface="Calibri" panose="020F0502020204030204" pitchFamily="34" charset="0"/>
      <p:regular r:id="rId57"/>
      <p:bold r:id="rId58"/>
      <p:italic r:id="rId59"/>
      <p:boldItalic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279731</c:v>
                </c:pt>
                <c:pt idx="1">
                  <c:v>289625</c:v>
                </c:pt>
                <c:pt idx="2">
                  <c:v>318567</c:v>
                </c:pt>
                <c:pt idx="3">
                  <c:v>137991</c:v>
                </c:pt>
                <c:pt idx="4">
                  <c:v>285451</c:v>
                </c:pt>
                <c:pt idx="5">
                  <c:v>274777</c:v>
                </c:pt>
                <c:pt idx="6">
                  <c:v>268013</c:v>
                </c:pt>
                <c:pt idx="7">
                  <c:v>242109</c:v>
                </c:pt>
                <c:pt idx="8">
                  <c:v>275299</c:v>
                </c:pt>
                <c:pt idx="9">
                  <c:v>292638</c:v>
                </c:pt>
                <c:pt idx="10">
                  <c:v>257644</c:v>
                </c:pt>
                <c:pt idx="11">
                  <c:v>241449</c:v>
                </c:pt>
                <c:pt idx="12">
                  <c:v>249921</c:v>
                </c:pt>
                <c:pt idx="13">
                  <c:v>232107</c:v>
                </c:pt>
                <c:pt idx="14">
                  <c:v>9527</c:v>
                </c:pt>
                <c:pt idx="15">
                  <c:v>7159</c:v>
                </c:pt>
                <c:pt idx="16">
                  <c:v>6953</c:v>
                </c:pt>
                <c:pt idx="17">
                  <c:v>966</c:v>
                </c:pt>
                <c:pt idx="18">
                  <c:v>501</c:v>
                </c:pt>
                <c:pt idx="19">
                  <c:v>4748</c:v>
                </c:pt>
                <c:pt idx="20">
                  <c:v>4544</c:v>
                </c:pt>
                <c:pt idx="21">
                  <c:v>3825</c:v>
                </c:pt>
                <c:pt idx="22">
                  <c:v>4563</c:v>
                </c:pt>
                <c:pt idx="23">
                  <c:v>1735</c:v>
                </c:pt>
                <c:pt idx="24">
                  <c:v>641</c:v>
                </c:pt>
                <c:pt idx="25">
                  <c:v>388</c:v>
                </c:pt>
                <c:pt idx="26">
                  <c:v>378</c:v>
                </c:pt>
                <c:pt idx="27">
                  <c:v>325</c:v>
                </c:pt>
                <c:pt idx="28">
                  <c:v>3084</c:v>
                </c:pt>
                <c:pt idx="29">
                  <c:v>301</c:v>
                </c:pt>
                <c:pt idx="30">
                  <c:v>28224</c:v>
                </c:pt>
                <c:pt idx="31">
                  <c:v>2080</c:v>
                </c:pt>
                <c:pt idx="32">
                  <c:v>979</c:v>
                </c:pt>
                <c:pt idx="33">
                  <c:v>931</c:v>
                </c:pt>
                <c:pt idx="34">
                  <c:v>270</c:v>
                </c:pt>
                <c:pt idx="35">
                  <c:v>15092</c:v>
                </c:pt>
                <c:pt idx="36">
                  <c:v>2498</c:v>
                </c:pt>
                <c:pt idx="37">
                  <c:v>1113</c:v>
                </c:pt>
                <c:pt idx="38">
                  <c:v>855</c:v>
                </c:pt>
                <c:pt idx="39">
                  <c:v>202</c:v>
                </c:pt>
                <c:pt idx="40">
                  <c:v>198</c:v>
                </c:pt>
                <c:pt idx="41">
                  <c:v>10783</c:v>
                </c:pt>
                <c:pt idx="42">
                  <c:v>1663</c:v>
                </c:pt>
                <c:pt idx="43">
                  <c:v>1099</c:v>
                </c:pt>
                <c:pt idx="44">
                  <c:v>1276</c:v>
                </c:pt>
                <c:pt idx="45">
                  <c:v>262</c:v>
                </c:pt>
                <c:pt idx="46">
                  <c:v>165</c:v>
                </c:pt>
                <c:pt idx="47">
                  <c:v>336</c:v>
                </c:pt>
                <c:pt idx="48">
                  <c:v>5390</c:v>
                </c:pt>
                <c:pt idx="49">
                  <c:v>3586</c:v>
                </c:pt>
                <c:pt idx="50">
                  <c:v>4308</c:v>
                </c:pt>
                <c:pt idx="51">
                  <c:v>4992</c:v>
                </c:pt>
                <c:pt idx="52">
                  <c:v>225</c:v>
                </c:pt>
                <c:pt idx="53">
                  <c:v>8872</c:v>
                </c:pt>
                <c:pt idx="54">
                  <c:v>1764</c:v>
                </c:pt>
                <c:pt idx="55">
                  <c:v>37860</c:v>
                </c:pt>
                <c:pt idx="56">
                  <c:v>26632</c:v>
                </c:pt>
                <c:pt idx="57">
                  <c:v>20178</c:v>
                </c:pt>
                <c:pt idx="58">
                  <c:v>13078</c:v>
                </c:pt>
                <c:pt idx="59">
                  <c:v>5848</c:v>
                </c:pt>
                <c:pt idx="60">
                  <c:v>4433</c:v>
                </c:pt>
                <c:pt idx="61">
                  <c:v>14723</c:v>
                </c:pt>
                <c:pt idx="62">
                  <c:v>6584</c:v>
                </c:pt>
                <c:pt idx="63">
                  <c:v>19246</c:v>
                </c:pt>
                <c:pt idx="64">
                  <c:v>5874</c:v>
                </c:pt>
                <c:pt idx="65">
                  <c:v>4091</c:v>
                </c:pt>
                <c:pt idx="66">
                  <c:v>14651</c:v>
                </c:pt>
                <c:pt idx="67">
                  <c:v>11698</c:v>
                </c:pt>
                <c:pt idx="68">
                  <c:v>8647</c:v>
                </c:pt>
                <c:pt idx="69">
                  <c:v>2852</c:v>
                </c:pt>
                <c:pt idx="70">
                  <c:v>22023</c:v>
                </c:pt>
                <c:pt idx="71">
                  <c:v>5373</c:v>
                </c:pt>
                <c:pt idx="72">
                  <c:v>13250</c:v>
                </c:pt>
                <c:pt idx="73">
                  <c:v>5962</c:v>
                </c:pt>
                <c:pt idx="74">
                  <c:v>5985</c:v>
                </c:pt>
                <c:pt idx="75">
                  <c:v>6104</c:v>
                </c:pt>
                <c:pt idx="76">
                  <c:v>1834</c:v>
                </c:pt>
                <c:pt idx="77">
                  <c:v>16779</c:v>
                </c:pt>
                <c:pt idx="78">
                  <c:v>6438</c:v>
                </c:pt>
                <c:pt idx="79">
                  <c:v>6445</c:v>
                </c:pt>
                <c:pt idx="80">
                  <c:v>23132</c:v>
                </c:pt>
                <c:pt idx="81">
                  <c:v>12177</c:v>
                </c:pt>
                <c:pt idx="82">
                  <c:v>12083</c:v>
                </c:pt>
                <c:pt idx="83">
                  <c:v>6299</c:v>
                </c:pt>
                <c:pt idx="84">
                  <c:v>15095</c:v>
                </c:pt>
                <c:pt idx="85">
                  <c:v>6886</c:v>
                </c:pt>
                <c:pt idx="86">
                  <c:v>10326</c:v>
                </c:pt>
                <c:pt idx="87">
                  <c:v>10085</c:v>
                </c:pt>
                <c:pt idx="88">
                  <c:v>10056</c:v>
                </c:pt>
                <c:pt idx="89">
                  <c:v>8952</c:v>
                </c:pt>
                <c:pt idx="90">
                  <c:v>1103</c:v>
                </c:pt>
                <c:pt idx="91">
                  <c:v>438</c:v>
                </c:pt>
              </c:numCache>
            </c:numRef>
          </c:val>
          <c:smooth val="0"/>
          <c:extLst>
            <c:ext xmlns:c16="http://schemas.microsoft.com/office/drawing/2014/chart" uri="{C3380CC4-5D6E-409C-BE32-E72D297353CC}">
              <c16:uniqueId val="{00000000-019A-4BFE-B605-795E8451CBBB}"/>
            </c:ext>
          </c:extLst>
        </c:ser>
        <c:dLbls>
          <c:showLegendKey val="0"/>
          <c:showVal val="0"/>
          <c:showCatName val="0"/>
          <c:showSerName val="0"/>
          <c:showPercent val="0"/>
          <c:showBubbleSize val="0"/>
        </c:dLbls>
        <c:smooth val="0"/>
        <c:axId val="317305368"/>
        <c:axId val="323466696"/>
      </c:lineChart>
      <c:dateAx>
        <c:axId val="317305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466696"/>
        <c:crosses val="autoZero"/>
        <c:auto val="1"/>
        <c:lblOffset val="100"/>
        <c:baseTimeUnit val="days"/>
      </c:dateAx>
      <c:valAx>
        <c:axId val="32346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305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537</c:v>
                </c:pt>
                <c:pt idx="1">
                  <c:v>0</c:v>
                </c:pt>
                <c:pt idx="2">
                  <c:v>0</c:v>
                </c:pt>
                <c:pt idx="3">
                  <c:v>0</c:v>
                </c:pt>
                <c:pt idx="4">
                  <c:v>359</c:v>
                </c:pt>
                <c:pt idx="5">
                  <c:v>0</c:v>
                </c:pt>
                <c:pt idx="6">
                  <c:v>0</c:v>
                </c:pt>
                <c:pt idx="7">
                  <c:v>0</c:v>
                </c:pt>
                <c:pt idx="8">
                  <c:v>0</c:v>
                </c:pt>
                <c:pt idx="9">
                  <c:v>0</c:v>
                </c:pt>
                <c:pt idx="10">
                  <c:v>0</c:v>
                </c:pt>
                <c:pt idx="11">
                  <c:v>0</c:v>
                </c:pt>
                <c:pt idx="12">
                  <c:v>0</c:v>
                </c:pt>
                <c:pt idx="13">
                  <c:v>781</c:v>
                </c:pt>
                <c:pt idx="14">
                  <c:v>0</c:v>
                </c:pt>
                <c:pt idx="15">
                  <c:v>0</c:v>
                </c:pt>
                <c:pt idx="16">
                  <c:v>0</c:v>
                </c:pt>
                <c:pt idx="17">
                  <c:v>0</c:v>
                </c:pt>
                <c:pt idx="18">
                  <c:v>0</c:v>
                </c:pt>
                <c:pt idx="19">
                  <c:v>61</c:v>
                </c:pt>
                <c:pt idx="20">
                  <c:v>0</c:v>
                </c:pt>
                <c:pt idx="21">
                  <c:v>0</c:v>
                </c:pt>
                <c:pt idx="22">
                  <c:v>0</c:v>
                </c:pt>
                <c:pt idx="23">
                  <c:v>0</c:v>
                </c:pt>
                <c:pt idx="24">
                  <c:v>0</c:v>
                </c:pt>
                <c:pt idx="25">
                  <c:v>0</c:v>
                </c:pt>
                <c:pt idx="26">
                  <c:v>0</c:v>
                </c:pt>
                <c:pt idx="27">
                  <c:v>0</c:v>
                </c:pt>
                <c:pt idx="28">
                  <c:v>0</c:v>
                </c:pt>
                <c:pt idx="29">
                  <c:v>0</c:v>
                </c:pt>
                <c:pt idx="30">
                  <c:v>498</c:v>
                </c:pt>
                <c:pt idx="31">
                  <c:v>0</c:v>
                </c:pt>
                <c:pt idx="32">
                  <c:v>0</c:v>
                </c:pt>
                <c:pt idx="33">
                  <c:v>0</c:v>
                </c:pt>
                <c:pt idx="34">
                  <c:v>0</c:v>
                </c:pt>
                <c:pt idx="35">
                  <c:v>234</c:v>
                </c:pt>
                <c:pt idx="36">
                  <c:v>0</c:v>
                </c:pt>
                <c:pt idx="37">
                  <c:v>0</c:v>
                </c:pt>
                <c:pt idx="38">
                  <c:v>0</c:v>
                </c:pt>
                <c:pt idx="39">
                  <c:v>0</c:v>
                </c:pt>
                <c:pt idx="40">
                  <c:v>0</c:v>
                </c:pt>
                <c:pt idx="41">
                  <c:v>77</c:v>
                </c:pt>
                <c:pt idx="42">
                  <c:v>0</c:v>
                </c:pt>
                <c:pt idx="43">
                  <c:v>0</c:v>
                </c:pt>
                <c:pt idx="44">
                  <c:v>0</c:v>
                </c:pt>
                <c:pt idx="45">
                  <c:v>0</c:v>
                </c:pt>
                <c:pt idx="46">
                  <c:v>0</c:v>
                </c:pt>
                <c:pt idx="47">
                  <c:v>0</c:v>
                </c:pt>
                <c:pt idx="48">
                  <c:v>50</c:v>
                </c:pt>
                <c:pt idx="49">
                  <c:v>0</c:v>
                </c:pt>
                <c:pt idx="50">
                  <c:v>0</c:v>
                </c:pt>
                <c:pt idx="51">
                  <c:v>0</c:v>
                </c:pt>
                <c:pt idx="52">
                  <c:v>0</c:v>
                </c:pt>
                <c:pt idx="53">
                  <c:v>84</c:v>
                </c:pt>
                <c:pt idx="54">
                  <c:v>0</c:v>
                </c:pt>
                <c:pt idx="55">
                  <c:v>1137</c:v>
                </c:pt>
                <c:pt idx="56">
                  <c:v>50</c:v>
                </c:pt>
                <c:pt idx="57">
                  <c:v>487</c:v>
                </c:pt>
                <c:pt idx="58">
                  <c:v>0</c:v>
                </c:pt>
                <c:pt idx="59">
                  <c:v>0</c:v>
                </c:pt>
                <c:pt idx="60">
                  <c:v>0</c:v>
                </c:pt>
                <c:pt idx="61">
                  <c:v>284</c:v>
                </c:pt>
                <c:pt idx="62">
                  <c:v>0</c:v>
                </c:pt>
                <c:pt idx="63">
                  <c:v>1262</c:v>
                </c:pt>
                <c:pt idx="64">
                  <c:v>0</c:v>
                </c:pt>
                <c:pt idx="65">
                  <c:v>0</c:v>
                </c:pt>
                <c:pt idx="66">
                  <c:v>278</c:v>
                </c:pt>
                <c:pt idx="67">
                  <c:v>140</c:v>
                </c:pt>
                <c:pt idx="68">
                  <c:v>0</c:v>
                </c:pt>
                <c:pt idx="69">
                  <c:v>0</c:v>
                </c:pt>
                <c:pt idx="70">
                  <c:v>1384</c:v>
                </c:pt>
                <c:pt idx="71">
                  <c:v>0</c:v>
                </c:pt>
                <c:pt idx="72">
                  <c:v>323</c:v>
                </c:pt>
                <c:pt idx="73">
                  <c:v>0</c:v>
                </c:pt>
                <c:pt idx="74">
                  <c:v>0</c:v>
                </c:pt>
                <c:pt idx="75">
                  <c:v>0</c:v>
                </c:pt>
                <c:pt idx="76">
                  <c:v>0</c:v>
                </c:pt>
                <c:pt idx="77">
                  <c:v>1275</c:v>
                </c:pt>
                <c:pt idx="78">
                  <c:v>0</c:v>
                </c:pt>
                <c:pt idx="79">
                  <c:v>0</c:v>
                </c:pt>
                <c:pt idx="80">
                  <c:v>847</c:v>
                </c:pt>
                <c:pt idx="81">
                  <c:v>0</c:v>
                </c:pt>
                <c:pt idx="82">
                  <c:v>0</c:v>
                </c:pt>
                <c:pt idx="83">
                  <c:v>0</c:v>
                </c:pt>
                <c:pt idx="84">
                  <c:v>1082</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0-1F3A-4015-B981-6F65ED303D89}"/>
            </c:ext>
          </c:extLst>
        </c:ser>
        <c:ser>
          <c:idx val="1"/>
          <c:order val="1"/>
          <c:tx>
            <c:strRef>
              <c:f>Sheet1!$C$1</c:f>
              <c:strCache>
                <c:ptCount val="1"/>
                <c:pt idx="0">
                  <c:v>SPAM</c:v>
                </c:pt>
              </c:strCache>
            </c:strRef>
          </c:tx>
          <c:spPr>
            <a:ln w="28575" cap="rnd">
              <a:solidFill>
                <a:schemeClr val="accent2"/>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Sheet1!$C$2:$C$93</c:f>
              <c:numCache>
                <c:formatCode>General</c:formatCode>
                <c:ptCount val="92"/>
                <c:pt idx="0">
                  <c:v>504</c:v>
                </c:pt>
                <c:pt idx="1">
                  <c:v>0</c:v>
                </c:pt>
                <c:pt idx="2">
                  <c:v>0</c:v>
                </c:pt>
                <c:pt idx="3">
                  <c:v>0</c:v>
                </c:pt>
                <c:pt idx="4">
                  <c:v>658</c:v>
                </c:pt>
                <c:pt idx="5">
                  <c:v>0</c:v>
                </c:pt>
                <c:pt idx="6">
                  <c:v>138</c:v>
                </c:pt>
                <c:pt idx="7">
                  <c:v>113</c:v>
                </c:pt>
                <c:pt idx="8">
                  <c:v>0</c:v>
                </c:pt>
                <c:pt idx="9">
                  <c:v>0</c:v>
                </c:pt>
                <c:pt idx="10">
                  <c:v>0</c:v>
                </c:pt>
                <c:pt idx="11">
                  <c:v>331</c:v>
                </c:pt>
                <c:pt idx="12">
                  <c:v>0</c:v>
                </c:pt>
                <c:pt idx="13">
                  <c:v>0</c:v>
                </c:pt>
                <c:pt idx="14">
                  <c:v>217</c:v>
                </c:pt>
                <c:pt idx="15">
                  <c:v>0</c:v>
                </c:pt>
                <c:pt idx="16">
                  <c:v>0</c:v>
                </c:pt>
                <c:pt idx="17">
                  <c:v>0</c:v>
                </c:pt>
                <c:pt idx="18">
                  <c:v>325</c:v>
                </c:pt>
                <c:pt idx="19">
                  <c:v>0</c:v>
                </c:pt>
                <c:pt idx="20">
                  <c:v>309</c:v>
                </c:pt>
                <c:pt idx="21">
                  <c:v>0</c:v>
                </c:pt>
                <c:pt idx="22">
                  <c:v>0</c:v>
                </c:pt>
                <c:pt idx="23">
                  <c:v>0</c:v>
                </c:pt>
                <c:pt idx="24">
                  <c:v>0</c:v>
                </c:pt>
                <c:pt idx="25">
                  <c:v>400</c:v>
                </c:pt>
                <c:pt idx="26">
                  <c:v>0</c:v>
                </c:pt>
                <c:pt idx="27">
                  <c:v>0</c:v>
                </c:pt>
                <c:pt idx="28">
                  <c:v>506</c:v>
                </c:pt>
                <c:pt idx="29">
                  <c:v>0</c:v>
                </c:pt>
                <c:pt idx="30">
                  <c:v>334</c:v>
                </c:pt>
                <c:pt idx="31">
                  <c:v>0</c:v>
                </c:pt>
                <c:pt idx="32">
                  <c:v>0</c:v>
                </c:pt>
                <c:pt idx="33">
                  <c:v>964</c:v>
                </c:pt>
                <c:pt idx="34">
                  <c:v>0</c:v>
                </c:pt>
                <c:pt idx="35">
                  <c:v>0</c:v>
                </c:pt>
                <c:pt idx="36">
                  <c:v>0</c:v>
                </c:pt>
                <c:pt idx="37">
                  <c:v>0</c:v>
                </c:pt>
                <c:pt idx="38">
                  <c:v>138</c:v>
                </c:pt>
                <c:pt idx="39">
                  <c:v>0</c:v>
                </c:pt>
                <c:pt idx="40">
                  <c:v>0</c:v>
                </c:pt>
                <c:pt idx="41">
                  <c:v>0</c:v>
                </c:pt>
                <c:pt idx="42">
                  <c:v>0</c:v>
                </c:pt>
                <c:pt idx="43">
                  <c:v>0</c:v>
                </c:pt>
                <c:pt idx="44">
                  <c:v>0</c:v>
                </c:pt>
                <c:pt idx="45">
                  <c:v>0</c:v>
                </c:pt>
                <c:pt idx="46">
                  <c:v>0</c:v>
                </c:pt>
                <c:pt idx="47">
                  <c:v>0</c:v>
                </c:pt>
                <c:pt idx="48">
                  <c:v>0</c:v>
                </c:pt>
                <c:pt idx="49">
                  <c:v>0</c:v>
                </c:pt>
                <c:pt idx="50">
                  <c:v>0</c:v>
                </c:pt>
                <c:pt idx="51">
                  <c:v>455</c:v>
                </c:pt>
                <c:pt idx="52">
                  <c:v>0</c:v>
                </c:pt>
                <c:pt idx="53">
                  <c:v>0</c:v>
                </c:pt>
                <c:pt idx="54">
                  <c:v>0</c:v>
                </c:pt>
                <c:pt idx="55">
                  <c:v>0</c:v>
                </c:pt>
                <c:pt idx="56">
                  <c:v>0</c:v>
                </c:pt>
                <c:pt idx="57">
                  <c:v>0</c:v>
                </c:pt>
                <c:pt idx="58">
                  <c:v>0</c:v>
                </c:pt>
                <c:pt idx="59">
                  <c:v>143</c:v>
                </c:pt>
                <c:pt idx="60">
                  <c:v>0</c:v>
                </c:pt>
                <c:pt idx="61">
                  <c:v>0</c:v>
                </c:pt>
                <c:pt idx="62">
                  <c:v>170</c:v>
                </c:pt>
                <c:pt idx="63">
                  <c:v>0</c:v>
                </c:pt>
                <c:pt idx="64">
                  <c:v>0</c:v>
                </c:pt>
                <c:pt idx="65">
                  <c:v>0</c:v>
                </c:pt>
                <c:pt idx="66">
                  <c:v>0</c:v>
                </c:pt>
                <c:pt idx="67">
                  <c:v>0</c:v>
                </c:pt>
                <c:pt idx="68">
                  <c:v>0</c:v>
                </c:pt>
                <c:pt idx="69">
                  <c:v>740</c:v>
                </c:pt>
                <c:pt idx="70">
                  <c:v>0</c:v>
                </c:pt>
                <c:pt idx="71">
                  <c:v>0</c:v>
                </c:pt>
                <c:pt idx="72">
                  <c:v>0</c:v>
                </c:pt>
                <c:pt idx="73">
                  <c:v>0</c:v>
                </c:pt>
                <c:pt idx="74">
                  <c:v>0</c:v>
                </c:pt>
                <c:pt idx="75">
                  <c:v>0</c:v>
                </c:pt>
                <c:pt idx="76">
                  <c:v>0</c:v>
                </c:pt>
                <c:pt idx="77">
                  <c:v>222</c:v>
                </c:pt>
                <c:pt idx="78">
                  <c:v>0</c:v>
                </c:pt>
                <c:pt idx="79">
                  <c:v>0</c:v>
                </c:pt>
                <c:pt idx="80">
                  <c:v>0</c:v>
                </c:pt>
                <c:pt idx="81">
                  <c:v>142</c:v>
                </c:pt>
                <c:pt idx="82">
                  <c:v>0</c:v>
                </c:pt>
                <c:pt idx="83">
                  <c:v>0</c:v>
                </c:pt>
                <c:pt idx="84">
                  <c:v>0</c:v>
                </c:pt>
                <c:pt idx="85">
                  <c:v>0</c:v>
                </c:pt>
                <c:pt idx="86">
                  <c:v>0</c:v>
                </c:pt>
                <c:pt idx="87">
                  <c:v>168</c:v>
                </c:pt>
                <c:pt idx="88">
                  <c:v>0</c:v>
                </c:pt>
                <c:pt idx="89">
                  <c:v>0</c:v>
                </c:pt>
                <c:pt idx="90">
                  <c:v>0</c:v>
                </c:pt>
                <c:pt idx="91">
                  <c:v>0</c:v>
                </c:pt>
              </c:numCache>
            </c:numRef>
          </c:val>
          <c:smooth val="0"/>
          <c:extLst>
            <c:ext xmlns:c16="http://schemas.microsoft.com/office/drawing/2014/chart" uri="{C3380CC4-5D6E-409C-BE32-E72D297353CC}">
              <c16:uniqueId val="{00000001-1F3A-4015-B981-6F65ED303D89}"/>
            </c:ext>
          </c:extLst>
        </c:ser>
        <c:dLbls>
          <c:showLegendKey val="0"/>
          <c:showVal val="0"/>
          <c:showCatName val="0"/>
          <c:showSerName val="0"/>
          <c:showPercent val="0"/>
          <c:showBubbleSize val="0"/>
        </c:dLbls>
        <c:smooth val="0"/>
        <c:axId val="321902488"/>
        <c:axId val="321902816"/>
      </c:lineChart>
      <c:dateAx>
        <c:axId val="321902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902816"/>
        <c:crosses val="autoZero"/>
        <c:auto val="1"/>
        <c:lblOffset val="100"/>
        <c:baseTimeUnit val="days"/>
      </c:dateAx>
      <c:valAx>
        <c:axId val="32190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90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1535</c:v>
                </c:pt>
                <c:pt idx="1">
                  <c:v>1330</c:v>
                </c:pt>
                <c:pt idx="2">
                  <c:v>1404</c:v>
                </c:pt>
                <c:pt idx="3">
                  <c:v>634</c:v>
                </c:pt>
                <c:pt idx="4">
                  <c:v>1394</c:v>
                </c:pt>
                <c:pt idx="5">
                  <c:v>1207</c:v>
                </c:pt>
                <c:pt idx="6">
                  <c:v>1162</c:v>
                </c:pt>
                <c:pt idx="7">
                  <c:v>945</c:v>
                </c:pt>
                <c:pt idx="8">
                  <c:v>993</c:v>
                </c:pt>
                <c:pt idx="9">
                  <c:v>1039</c:v>
                </c:pt>
                <c:pt idx="10">
                  <c:v>977</c:v>
                </c:pt>
                <c:pt idx="11">
                  <c:v>937</c:v>
                </c:pt>
                <c:pt idx="12">
                  <c:v>1000</c:v>
                </c:pt>
                <c:pt idx="13">
                  <c:v>1686</c:v>
                </c:pt>
                <c:pt idx="14">
                  <c:v>409</c:v>
                </c:pt>
                <c:pt idx="15">
                  <c:v>308</c:v>
                </c:pt>
                <c:pt idx="16">
                  <c:v>260</c:v>
                </c:pt>
                <c:pt idx="17">
                  <c:v>34</c:v>
                </c:pt>
                <c:pt idx="18">
                  <c:v>19</c:v>
                </c:pt>
                <c:pt idx="19">
                  <c:v>106</c:v>
                </c:pt>
                <c:pt idx="20">
                  <c:v>59</c:v>
                </c:pt>
                <c:pt idx="21">
                  <c:v>63</c:v>
                </c:pt>
                <c:pt idx="22">
                  <c:v>65</c:v>
                </c:pt>
                <c:pt idx="23">
                  <c:v>37</c:v>
                </c:pt>
                <c:pt idx="24">
                  <c:v>24</c:v>
                </c:pt>
                <c:pt idx="25">
                  <c:v>8</c:v>
                </c:pt>
                <c:pt idx="26">
                  <c:v>12</c:v>
                </c:pt>
                <c:pt idx="27">
                  <c:v>10</c:v>
                </c:pt>
                <c:pt idx="28">
                  <c:v>54</c:v>
                </c:pt>
                <c:pt idx="29">
                  <c:v>8</c:v>
                </c:pt>
                <c:pt idx="30">
                  <c:v>634</c:v>
                </c:pt>
                <c:pt idx="31">
                  <c:v>43</c:v>
                </c:pt>
                <c:pt idx="32">
                  <c:v>12</c:v>
                </c:pt>
                <c:pt idx="33">
                  <c:v>16</c:v>
                </c:pt>
                <c:pt idx="34">
                  <c:v>4</c:v>
                </c:pt>
                <c:pt idx="35">
                  <c:v>368</c:v>
                </c:pt>
                <c:pt idx="36">
                  <c:v>36</c:v>
                </c:pt>
                <c:pt idx="37">
                  <c:v>8</c:v>
                </c:pt>
                <c:pt idx="38">
                  <c:v>10</c:v>
                </c:pt>
                <c:pt idx="39">
                  <c:v>3</c:v>
                </c:pt>
                <c:pt idx="40">
                  <c:v>3</c:v>
                </c:pt>
                <c:pt idx="41">
                  <c:v>219</c:v>
                </c:pt>
                <c:pt idx="42">
                  <c:v>24</c:v>
                </c:pt>
                <c:pt idx="43">
                  <c:v>17</c:v>
                </c:pt>
                <c:pt idx="44">
                  <c:v>32</c:v>
                </c:pt>
                <c:pt idx="45">
                  <c:v>5</c:v>
                </c:pt>
                <c:pt idx="46">
                  <c:v>3</c:v>
                </c:pt>
                <c:pt idx="47">
                  <c:v>6</c:v>
                </c:pt>
                <c:pt idx="48">
                  <c:v>112</c:v>
                </c:pt>
                <c:pt idx="49">
                  <c:v>80</c:v>
                </c:pt>
                <c:pt idx="50">
                  <c:v>68</c:v>
                </c:pt>
                <c:pt idx="51">
                  <c:v>81</c:v>
                </c:pt>
                <c:pt idx="52">
                  <c:v>4</c:v>
                </c:pt>
                <c:pt idx="53">
                  <c:v>127</c:v>
                </c:pt>
                <c:pt idx="54">
                  <c:v>36</c:v>
                </c:pt>
                <c:pt idx="55">
                  <c:v>1328</c:v>
                </c:pt>
                <c:pt idx="56">
                  <c:v>640</c:v>
                </c:pt>
                <c:pt idx="57">
                  <c:v>612</c:v>
                </c:pt>
                <c:pt idx="58">
                  <c:v>568</c:v>
                </c:pt>
                <c:pt idx="59">
                  <c:v>261</c:v>
                </c:pt>
                <c:pt idx="60">
                  <c:v>163</c:v>
                </c:pt>
                <c:pt idx="61">
                  <c:v>413</c:v>
                </c:pt>
                <c:pt idx="62">
                  <c:v>162</c:v>
                </c:pt>
                <c:pt idx="63">
                  <c:v>864</c:v>
                </c:pt>
                <c:pt idx="64">
                  <c:v>192</c:v>
                </c:pt>
                <c:pt idx="65">
                  <c:v>137</c:v>
                </c:pt>
                <c:pt idx="66">
                  <c:v>295</c:v>
                </c:pt>
                <c:pt idx="67">
                  <c:v>391</c:v>
                </c:pt>
                <c:pt idx="68">
                  <c:v>231</c:v>
                </c:pt>
                <c:pt idx="69">
                  <c:v>106</c:v>
                </c:pt>
                <c:pt idx="70">
                  <c:v>912</c:v>
                </c:pt>
                <c:pt idx="71">
                  <c:v>177</c:v>
                </c:pt>
                <c:pt idx="72">
                  <c:v>355</c:v>
                </c:pt>
                <c:pt idx="73">
                  <c:v>186</c:v>
                </c:pt>
                <c:pt idx="74">
                  <c:v>230</c:v>
                </c:pt>
                <c:pt idx="75">
                  <c:v>197</c:v>
                </c:pt>
                <c:pt idx="76">
                  <c:v>19</c:v>
                </c:pt>
                <c:pt idx="77">
                  <c:v>734</c:v>
                </c:pt>
                <c:pt idx="78">
                  <c:v>193</c:v>
                </c:pt>
                <c:pt idx="79">
                  <c:v>139</c:v>
                </c:pt>
                <c:pt idx="80">
                  <c:v>713</c:v>
                </c:pt>
                <c:pt idx="81">
                  <c:v>418</c:v>
                </c:pt>
                <c:pt idx="82">
                  <c:v>355</c:v>
                </c:pt>
                <c:pt idx="83">
                  <c:v>230</c:v>
                </c:pt>
                <c:pt idx="84">
                  <c:v>604</c:v>
                </c:pt>
                <c:pt idx="85">
                  <c:v>145</c:v>
                </c:pt>
                <c:pt idx="86">
                  <c:v>136</c:v>
                </c:pt>
                <c:pt idx="87">
                  <c:v>116</c:v>
                </c:pt>
                <c:pt idx="88">
                  <c:v>126</c:v>
                </c:pt>
                <c:pt idx="89">
                  <c:v>119</c:v>
                </c:pt>
                <c:pt idx="90">
                  <c:v>17</c:v>
                </c:pt>
                <c:pt idx="91">
                  <c:v>8</c:v>
                </c:pt>
              </c:numCache>
            </c:numRef>
          </c:val>
          <c:smooth val="0"/>
          <c:extLst>
            <c:ext xmlns:c16="http://schemas.microsoft.com/office/drawing/2014/chart" uri="{C3380CC4-5D6E-409C-BE32-E72D297353CC}">
              <c16:uniqueId val="{00000000-09A4-4FD9-B9CF-E559E1B45BB1}"/>
            </c:ext>
          </c:extLst>
        </c:ser>
        <c:dLbls>
          <c:showLegendKey val="0"/>
          <c:showVal val="0"/>
          <c:showCatName val="0"/>
          <c:showSerName val="0"/>
          <c:showPercent val="0"/>
          <c:showBubbleSize val="0"/>
        </c:dLbls>
        <c:smooth val="0"/>
        <c:axId val="16158472"/>
        <c:axId val="16156504"/>
      </c:lineChart>
      <c:dateAx>
        <c:axId val="16158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56504"/>
        <c:crosses val="autoZero"/>
        <c:auto val="1"/>
        <c:lblOffset val="100"/>
        <c:baseTimeUnit val="days"/>
      </c:dateAx>
      <c:valAx>
        <c:axId val="1615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58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SPAM® UK</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3.0378494715932698</c:v>
                </c:pt>
                <c:pt idx="1">
                  <c:v>2.5721427600453701</c:v>
                </c:pt>
              </c:numCache>
            </c:numRef>
          </c:val>
          <c:extLst>
            <c:ext xmlns:c16="http://schemas.microsoft.com/office/drawing/2014/chart" uri="{C3380CC4-5D6E-409C-BE32-E72D297353CC}">
              <c16:uniqueId val="{00000000-660B-486E-BE37-986F61544870}"/>
            </c:ext>
          </c:extLst>
        </c:ser>
        <c:dLbls>
          <c:showLegendKey val="0"/>
          <c:showVal val="0"/>
          <c:showCatName val="0"/>
          <c:showSerName val="0"/>
          <c:showPercent val="0"/>
          <c:showBubbleSize val="0"/>
        </c:dLbls>
        <c:gapWidth val="219"/>
        <c:overlap val="-27"/>
        <c:axId val="381654920"/>
        <c:axId val="16154208"/>
      </c:barChart>
      <c:catAx>
        <c:axId val="381654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54208"/>
        <c:crosses val="autoZero"/>
        <c:auto val="1"/>
        <c:lblAlgn val="ctr"/>
        <c:lblOffset val="100"/>
        <c:noMultiLvlLbl val="0"/>
      </c:catAx>
      <c:valAx>
        <c:axId val="1615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54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0.57985796313085503</c:v>
                </c:pt>
                <c:pt idx="1">
                  <c:v>0.52490330728550005</c:v>
                </c:pt>
                <c:pt idx="2">
                  <c:v>0.49638670079619901</c:v>
                </c:pt>
                <c:pt idx="3">
                  <c:v>0.51148006518547195</c:v>
                </c:pt>
                <c:pt idx="4">
                  <c:v>0.56654460624337</c:v>
                </c:pt>
                <c:pt idx="5">
                  <c:v>0.49041516670865198</c:v>
                </c:pt>
                <c:pt idx="6">
                  <c:v>0.50817808099361494</c:v>
                </c:pt>
                <c:pt idx="7">
                  <c:v>0.429449804361756</c:v>
                </c:pt>
                <c:pt idx="8">
                  <c:v>0.412581020442081</c:v>
                </c:pt>
                <c:pt idx="9">
                  <c:v>0.39896170121262903</c:v>
                </c:pt>
                <c:pt idx="10">
                  <c:v>0.43630095387803203</c:v>
                </c:pt>
                <c:pt idx="11">
                  <c:v>0.42953278568285203</c:v>
                </c:pt>
                <c:pt idx="12">
                  <c:v>0.421095184355472</c:v>
                </c:pt>
                <c:pt idx="13">
                  <c:v>0.83154136005839496</c:v>
                </c:pt>
                <c:pt idx="14">
                  <c:v>4.5637134568176698</c:v>
                </c:pt>
                <c:pt idx="15">
                  <c:v>4.5414332055440898</c:v>
                </c:pt>
                <c:pt idx="16">
                  <c:v>4.0701314965560398</c:v>
                </c:pt>
                <c:pt idx="17">
                  <c:v>3.9215686274509798</c:v>
                </c:pt>
                <c:pt idx="18">
                  <c:v>4.6454767726161403</c:v>
                </c:pt>
                <c:pt idx="19">
                  <c:v>2.37668161434978</c:v>
                </c:pt>
                <c:pt idx="20">
                  <c:v>1.4138509465612299</c:v>
                </c:pt>
                <c:pt idx="21">
                  <c:v>1.7806670435274199</c:v>
                </c:pt>
                <c:pt idx="22">
                  <c:v>1.4976958525345601</c:v>
                </c:pt>
                <c:pt idx="23">
                  <c:v>2.2671568627451002</c:v>
                </c:pt>
                <c:pt idx="24">
                  <c:v>4.5627376425855504</c:v>
                </c:pt>
                <c:pt idx="25">
                  <c:v>2.6666666666666701</c:v>
                </c:pt>
                <c:pt idx="26">
                  <c:v>3.4582132564841501</c:v>
                </c:pt>
                <c:pt idx="27">
                  <c:v>3.8022813688212902</c:v>
                </c:pt>
                <c:pt idx="28">
                  <c:v>1.7555266579974</c:v>
                </c:pt>
                <c:pt idx="29">
                  <c:v>2.9629629629629601</c:v>
                </c:pt>
                <c:pt idx="30">
                  <c:v>2.5271045918367299</c:v>
                </c:pt>
                <c:pt idx="31">
                  <c:v>2.0924574209245699</c:v>
                </c:pt>
                <c:pt idx="32">
                  <c:v>1.2486992715920899</c:v>
                </c:pt>
                <c:pt idx="33">
                  <c:v>1.84119677790564</c:v>
                </c:pt>
                <c:pt idx="34">
                  <c:v>1.5325670498084301</c:v>
                </c:pt>
                <c:pt idx="35">
                  <c:v>2.56696428571429</c:v>
                </c:pt>
                <c:pt idx="36">
                  <c:v>1.50501672240803</c:v>
                </c:pt>
                <c:pt idx="37">
                  <c:v>0.72859744990892505</c:v>
                </c:pt>
                <c:pt idx="38">
                  <c:v>1.2195121951219501</c:v>
                </c:pt>
                <c:pt idx="39">
                  <c:v>1.71428571428571</c:v>
                </c:pt>
                <c:pt idx="40">
                  <c:v>2.0979020979021001</c:v>
                </c:pt>
                <c:pt idx="41">
                  <c:v>2.07661672672103</c:v>
                </c:pt>
                <c:pt idx="42">
                  <c:v>1.52963671128107</c:v>
                </c:pt>
                <c:pt idx="43">
                  <c:v>1.60226201696513</c:v>
                </c:pt>
                <c:pt idx="44">
                  <c:v>2.7164685908319202</c:v>
                </c:pt>
                <c:pt idx="45">
                  <c:v>2.2727272727272698</c:v>
                </c:pt>
                <c:pt idx="46">
                  <c:v>2.38095238095238</c:v>
                </c:pt>
                <c:pt idx="47">
                  <c:v>2.0618556701030899</c:v>
                </c:pt>
                <c:pt idx="48">
                  <c:v>2.1550894746969398</c:v>
                </c:pt>
                <c:pt idx="49">
                  <c:v>2.5101976780671502</c:v>
                </c:pt>
                <c:pt idx="50">
                  <c:v>1.7708333333333299</c:v>
                </c:pt>
                <c:pt idx="51">
                  <c:v>1.75097276264591</c:v>
                </c:pt>
                <c:pt idx="52">
                  <c:v>1.8779342723004699</c:v>
                </c:pt>
                <c:pt idx="53">
                  <c:v>1.44219850102203</c:v>
                </c:pt>
                <c:pt idx="54">
                  <c:v>2.0749279538904899</c:v>
                </c:pt>
                <c:pt idx="55">
                  <c:v>4.55137432312016</c:v>
                </c:pt>
                <c:pt idx="56">
                  <c:v>2.55366690607294</c:v>
                </c:pt>
                <c:pt idx="57">
                  <c:v>3.5273775216138299</c:v>
                </c:pt>
                <c:pt idx="58">
                  <c:v>5.0574303267741101</c:v>
                </c:pt>
                <c:pt idx="59">
                  <c:v>4.9582066869300903</c:v>
                </c:pt>
                <c:pt idx="60">
                  <c:v>4.1719989761965701</c:v>
                </c:pt>
                <c:pt idx="61">
                  <c:v>3.1837804502004299</c:v>
                </c:pt>
                <c:pt idx="62">
                  <c:v>2.82525287757238</c:v>
                </c:pt>
                <c:pt idx="63">
                  <c:v>4.9930651872399396</c:v>
                </c:pt>
                <c:pt idx="64">
                  <c:v>3.7847427557658202</c:v>
                </c:pt>
                <c:pt idx="65">
                  <c:v>3.79291251384275</c:v>
                </c:pt>
                <c:pt idx="66">
                  <c:v>2.1445187554521699</c:v>
                </c:pt>
                <c:pt idx="67">
                  <c:v>3.7477235694431101</c:v>
                </c:pt>
                <c:pt idx="68">
                  <c:v>3.2069970845481</c:v>
                </c:pt>
                <c:pt idx="69">
                  <c:v>4.1699449252556997</c:v>
                </c:pt>
                <c:pt idx="70">
                  <c:v>4.4047331562424503</c:v>
                </c:pt>
                <c:pt idx="71">
                  <c:v>3.51329892814609</c:v>
                </c:pt>
                <c:pt idx="72">
                  <c:v>2.96922047507528</c:v>
                </c:pt>
                <c:pt idx="73">
                  <c:v>3.55504587155963</c:v>
                </c:pt>
                <c:pt idx="74">
                  <c:v>4.2910447761194002</c:v>
                </c:pt>
                <c:pt idx="75">
                  <c:v>3.5254115962777401</c:v>
                </c:pt>
                <c:pt idx="76">
                  <c:v>1.06323447118075</c:v>
                </c:pt>
                <c:pt idx="77">
                  <c:v>4.7715010076058002</c:v>
                </c:pt>
                <c:pt idx="78">
                  <c:v>3.2518955349620899</c:v>
                </c:pt>
                <c:pt idx="79">
                  <c:v>2.4575671852899599</c:v>
                </c:pt>
                <c:pt idx="80">
                  <c:v>3.5009329274280701</c:v>
                </c:pt>
                <c:pt idx="81">
                  <c:v>4.0103617000863503</c:v>
                </c:pt>
                <c:pt idx="82">
                  <c:v>3.4289577900125598</c:v>
                </c:pt>
                <c:pt idx="83">
                  <c:v>4.0729590933238899</c:v>
                </c:pt>
                <c:pt idx="84">
                  <c:v>4.2368125701458998</c:v>
                </c:pt>
                <c:pt idx="85">
                  <c:v>2.4231283422459899</c:v>
                </c:pt>
                <c:pt idx="86">
                  <c:v>1.5260323159784599</c:v>
                </c:pt>
                <c:pt idx="87">
                  <c:v>1.39122091628688</c:v>
                </c:pt>
                <c:pt idx="88">
                  <c:v>1.65702261967386</c:v>
                </c:pt>
                <c:pt idx="89">
                  <c:v>1.7065825326258399</c:v>
                </c:pt>
                <c:pt idx="90">
                  <c:v>1.69154228855721</c:v>
                </c:pt>
                <c:pt idx="91">
                  <c:v>2.64900662251656</c:v>
                </c:pt>
              </c:numCache>
            </c:numRef>
          </c:val>
          <c:smooth val="0"/>
          <c:extLst>
            <c:ext xmlns:c16="http://schemas.microsoft.com/office/drawing/2014/chart" uri="{C3380CC4-5D6E-409C-BE32-E72D297353CC}">
              <c16:uniqueId val="{00000000-2B55-4C56-BE26-8CB55AF23BCF}"/>
            </c:ext>
          </c:extLst>
        </c:ser>
        <c:dLbls>
          <c:showLegendKey val="0"/>
          <c:showVal val="0"/>
          <c:showCatName val="0"/>
          <c:showSerName val="0"/>
          <c:showPercent val="0"/>
          <c:showBubbleSize val="0"/>
        </c:dLbls>
        <c:smooth val="0"/>
        <c:axId val="380671312"/>
        <c:axId val="380671640"/>
      </c:lineChart>
      <c:dateAx>
        <c:axId val="380671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71640"/>
        <c:crosses val="autoZero"/>
        <c:auto val="1"/>
        <c:lblOffset val="100"/>
        <c:baseTimeUnit val="days"/>
      </c:dateAx>
      <c:valAx>
        <c:axId val="380671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7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38234</c:v>
                </c:pt>
                <c:pt idx="1">
                  <c:v>44539</c:v>
                </c:pt>
                <c:pt idx="2">
                  <c:v>50884</c:v>
                </c:pt>
                <c:pt idx="3">
                  <c:v>23021</c:v>
                </c:pt>
                <c:pt idx="4">
                  <c:v>45168</c:v>
                </c:pt>
                <c:pt idx="5">
                  <c:v>38221</c:v>
                </c:pt>
                <c:pt idx="6">
                  <c:v>38253</c:v>
                </c:pt>
                <c:pt idx="7">
                  <c:v>34662</c:v>
                </c:pt>
                <c:pt idx="8">
                  <c:v>39519</c:v>
                </c:pt>
                <c:pt idx="9">
                  <c:v>47188</c:v>
                </c:pt>
                <c:pt idx="10">
                  <c:v>39900</c:v>
                </c:pt>
                <c:pt idx="11">
                  <c:v>36749</c:v>
                </c:pt>
                <c:pt idx="12">
                  <c:v>35334</c:v>
                </c:pt>
                <c:pt idx="13">
                  <c:v>27597</c:v>
                </c:pt>
                <c:pt idx="14">
                  <c:v>25</c:v>
                </c:pt>
                <c:pt idx="15">
                  <c:v>14</c:v>
                </c:pt>
                <c:pt idx="16">
                  <c:v>10</c:v>
                </c:pt>
                <c:pt idx="17">
                  <c:v>9</c:v>
                </c:pt>
                <c:pt idx="18">
                  <c:v>7</c:v>
                </c:pt>
                <c:pt idx="19">
                  <c:v>1276</c:v>
                </c:pt>
                <c:pt idx="20">
                  <c:v>1718</c:v>
                </c:pt>
                <c:pt idx="21">
                  <c:v>1481</c:v>
                </c:pt>
                <c:pt idx="22">
                  <c:v>1607</c:v>
                </c:pt>
                <c:pt idx="23">
                  <c:v>575</c:v>
                </c:pt>
                <c:pt idx="24">
                  <c:v>32</c:v>
                </c:pt>
                <c:pt idx="25">
                  <c:v>21</c:v>
                </c:pt>
                <c:pt idx="26">
                  <c:v>10</c:v>
                </c:pt>
                <c:pt idx="27">
                  <c:v>16</c:v>
                </c:pt>
                <c:pt idx="28">
                  <c:v>16</c:v>
                </c:pt>
                <c:pt idx="29">
                  <c:v>16</c:v>
                </c:pt>
                <c:pt idx="30">
                  <c:v>31</c:v>
                </c:pt>
                <c:pt idx="31">
                  <c:v>6</c:v>
                </c:pt>
                <c:pt idx="32">
                  <c:v>6</c:v>
                </c:pt>
                <c:pt idx="33">
                  <c:v>16</c:v>
                </c:pt>
                <c:pt idx="34">
                  <c:v>10</c:v>
                </c:pt>
                <c:pt idx="35">
                  <c:v>19</c:v>
                </c:pt>
                <c:pt idx="36">
                  <c:v>13</c:v>
                </c:pt>
                <c:pt idx="37">
                  <c:v>5</c:v>
                </c:pt>
                <c:pt idx="38">
                  <c:v>3</c:v>
                </c:pt>
                <c:pt idx="39">
                  <c:v>6</c:v>
                </c:pt>
                <c:pt idx="40">
                  <c:v>9</c:v>
                </c:pt>
                <c:pt idx="41">
                  <c:v>7</c:v>
                </c:pt>
                <c:pt idx="42">
                  <c:v>12</c:v>
                </c:pt>
                <c:pt idx="43">
                  <c:v>6</c:v>
                </c:pt>
                <c:pt idx="44">
                  <c:v>7</c:v>
                </c:pt>
                <c:pt idx="45">
                  <c:v>12</c:v>
                </c:pt>
                <c:pt idx="46">
                  <c:v>12</c:v>
                </c:pt>
                <c:pt idx="47">
                  <c:v>51</c:v>
                </c:pt>
                <c:pt idx="48">
                  <c:v>1770</c:v>
                </c:pt>
                <c:pt idx="49">
                  <c:v>1455</c:v>
                </c:pt>
                <c:pt idx="50">
                  <c:v>1691</c:v>
                </c:pt>
                <c:pt idx="51">
                  <c:v>1942</c:v>
                </c:pt>
                <c:pt idx="52">
                  <c:v>31</c:v>
                </c:pt>
                <c:pt idx="53">
                  <c:v>14</c:v>
                </c:pt>
                <c:pt idx="54">
                  <c:v>5</c:v>
                </c:pt>
                <c:pt idx="55">
                  <c:v>28</c:v>
                </c:pt>
                <c:pt idx="56">
                  <c:v>22</c:v>
                </c:pt>
                <c:pt idx="57">
                  <c:v>8</c:v>
                </c:pt>
                <c:pt idx="58">
                  <c:v>5</c:v>
                </c:pt>
                <c:pt idx="59">
                  <c:v>10</c:v>
                </c:pt>
                <c:pt idx="60">
                  <c:v>11</c:v>
                </c:pt>
                <c:pt idx="61">
                  <c:v>6</c:v>
                </c:pt>
                <c:pt idx="62">
                  <c:v>14</c:v>
                </c:pt>
                <c:pt idx="63">
                  <c:v>51</c:v>
                </c:pt>
                <c:pt idx="64">
                  <c:v>5</c:v>
                </c:pt>
                <c:pt idx="65">
                  <c:v>7</c:v>
                </c:pt>
                <c:pt idx="66">
                  <c:v>8</c:v>
                </c:pt>
                <c:pt idx="67">
                  <c:v>1874</c:v>
                </c:pt>
                <c:pt idx="68">
                  <c:v>631</c:v>
                </c:pt>
                <c:pt idx="69">
                  <c:v>138</c:v>
                </c:pt>
                <c:pt idx="70">
                  <c:v>146</c:v>
                </c:pt>
                <c:pt idx="71">
                  <c:v>56</c:v>
                </c:pt>
                <c:pt idx="72">
                  <c:v>42</c:v>
                </c:pt>
                <c:pt idx="73">
                  <c:v>26</c:v>
                </c:pt>
                <c:pt idx="74">
                  <c:v>14</c:v>
                </c:pt>
                <c:pt idx="75">
                  <c:v>7</c:v>
                </c:pt>
                <c:pt idx="76">
                  <c:v>15</c:v>
                </c:pt>
                <c:pt idx="77">
                  <c:v>22</c:v>
                </c:pt>
                <c:pt idx="78">
                  <c:v>25</c:v>
                </c:pt>
                <c:pt idx="79">
                  <c:v>10</c:v>
                </c:pt>
                <c:pt idx="80">
                  <c:v>13</c:v>
                </c:pt>
                <c:pt idx="81">
                  <c:v>29</c:v>
                </c:pt>
                <c:pt idx="82">
                  <c:v>12</c:v>
                </c:pt>
                <c:pt idx="83">
                  <c:v>25</c:v>
                </c:pt>
                <c:pt idx="84">
                  <c:v>21</c:v>
                </c:pt>
                <c:pt idx="85">
                  <c:v>9</c:v>
                </c:pt>
                <c:pt idx="86">
                  <c:v>14</c:v>
                </c:pt>
                <c:pt idx="87">
                  <c:v>16</c:v>
                </c:pt>
                <c:pt idx="88">
                  <c:v>8</c:v>
                </c:pt>
                <c:pt idx="89">
                  <c:v>10</c:v>
                </c:pt>
                <c:pt idx="90">
                  <c:v>18</c:v>
                </c:pt>
                <c:pt idx="91">
                  <c:v>37</c:v>
                </c:pt>
              </c:numCache>
            </c:numRef>
          </c:val>
          <c:smooth val="0"/>
          <c:extLst>
            <c:ext xmlns:c16="http://schemas.microsoft.com/office/drawing/2014/chart" uri="{C3380CC4-5D6E-409C-BE32-E72D297353CC}">
              <c16:uniqueId val="{00000000-B61E-4190-9A19-FFC99766CFDC}"/>
            </c:ext>
          </c:extLst>
        </c:ser>
        <c:dLbls>
          <c:showLegendKey val="0"/>
          <c:showVal val="0"/>
          <c:showCatName val="0"/>
          <c:showSerName val="0"/>
          <c:showPercent val="0"/>
          <c:showBubbleSize val="0"/>
        </c:dLbls>
        <c:smooth val="0"/>
        <c:axId val="381219688"/>
        <c:axId val="381221984"/>
      </c:lineChart>
      <c:dateAx>
        <c:axId val="381219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221984"/>
        <c:crosses val="autoZero"/>
        <c:auto val="1"/>
        <c:lblOffset val="100"/>
        <c:baseTimeUnit val="days"/>
      </c:dateAx>
      <c:valAx>
        <c:axId val="38122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21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 35-44</c:v>
                </c:pt>
              </c:strCache>
            </c:strRef>
          </c:tx>
          <c:spPr>
            <a:solidFill>
              <a:schemeClr val="accent1"/>
            </a:solidFill>
            <a:ln>
              <a:noFill/>
            </a:ln>
            <a:effectLst/>
          </c:spPr>
          <c:invertIfNegative val="0"/>
          <c:cat>
            <c:strRef>
              <c:f>Sheet1!$A$2</c:f>
              <c:strCache>
                <c:ptCount val="1"/>
                <c:pt idx="0">
                  <c:v>officialspamuk</c:v>
                </c:pt>
              </c:strCache>
            </c:strRef>
          </c:cat>
          <c:val>
            <c:numRef>
              <c:f>Sheet1!$B$2</c:f>
              <c:numCache>
                <c:formatCode>General</c:formatCode>
                <c:ptCount val="1"/>
                <c:pt idx="0">
                  <c:v>487</c:v>
                </c:pt>
              </c:numCache>
            </c:numRef>
          </c:val>
          <c:extLst>
            <c:ext xmlns:c16="http://schemas.microsoft.com/office/drawing/2014/chart" uri="{C3380CC4-5D6E-409C-BE32-E72D297353CC}">
              <c16:uniqueId val="{00000000-6875-452C-ABCD-659B08E2E46B}"/>
            </c:ext>
          </c:extLst>
        </c:ser>
        <c:ser>
          <c:idx val="1"/>
          <c:order val="1"/>
          <c:tx>
            <c:strRef>
              <c:f>Sheet1!$C$1</c:f>
              <c:strCache>
                <c:ptCount val="1"/>
                <c:pt idx="0">
                  <c:v>Male 25-34</c:v>
                </c:pt>
              </c:strCache>
            </c:strRef>
          </c:tx>
          <c:spPr>
            <a:solidFill>
              <a:schemeClr val="accent2"/>
            </a:solidFill>
            <a:ln>
              <a:noFill/>
            </a:ln>
            <a:effectLst/>
          </c:spPr>
          <c:invertIfNegative val="0"/>
          <c:cat>
            <c:strRef>
              <c:f>Sheet1!$A$2</c:f>
              <c:strCache>
                <c:ptCount val="1"/>
                <c:pt idx="0">
                  <c:v>officialspamuk</c:v>
                </c:pt>
              </c:strCache>
            </c:strRef>
          </c:cat>
          <c:val>
            <c:numRef>
              <c:f>Sheet1!$C$2</c:f>
              <c:numCache>
                <c:formatCode>General</c:formatCode>
                <c:ptCount val="1"/>
                <c:pt idx="0">
                  <c:v>478</c:v>
                </c:pt>
              </c:numCache>
            </c:numRef>
          </c:val>
          <c:extLst>
            <c:ext xmlns:c16="http://schemas.microsoft.com/office/drawing/2014/chart" uri="{C3380CC4-5D6E-409C-BE32-E72D297353CC}">
              <c16:uniqueId val="{00000001-6875-452C-ABCD-659B08E2E46B}"/>
            </c:ext>
          </c:extLst>
        </c:ser>
        <c:ser>
          <c:idx val="2"/>
          <c:order val="2"/>
          <c:tx>
            <c:strRef>
              <c:f>Sheet1!$D$1</c:f>
              <c:strCache>
                <c:ptCount val="1"/>
                <c:pt idx="0">
                  <c:v>Male 45-54</c:v>
                </c:pt>
              </c:strCache>
            </c:strRef>
          </c:tx>
          <c:spPr>
            <a:solidFill>
              <a:schemeClr val="accent3"/>
            </a:solidFill>
            <a:ln>
              <a:noFill/>
            </a:ln>
            <a:effectLst/>
          </c:spPr>
          <c:invertIfNegative val="0"/>
          <c:cat>
            <c:strRef>
              <c:f>Sheet1!$A$2</c:f>
              <c:strCache>
                <c:ptCount val="1"/>
                <c:pt idx="0">
                  <c:v>officialspamuk</c:v>
                </c:pt>
              </c:strCache>
            </c:strRef>
          </c:cat>
          <c:val>
            <c:numRef>
              <c:f>Sheet1!$D$2</c:f>
              <c:numCache>
                <c:formatCode>General</c:formatCode>
                <c:ptCount val="1"/>
                <c:pt idx="0">
                  <c:v>425</c:v>
                </c:pt>
              </c:numCache>
            </c:numRef>
          </c:val>
          <c:extLst>
            <c:ext xmlns:c16="http://schemas.microsoft.com/office/drawing/2014/chart" uri="{C3380CC4-5D6E-409C-BE32-E72D297353CC}">
              <c16:uniqueId val="{00000002-6875-452C-ABCD-659B08E2E46B}"/>
            </c:ext>
          </c:extLst>
        </c:ser>
        <c:ser>
          <c:idx val="3"/>
          <c:order val="3"/>
          <c:tx>
            <c:strRef>
              <c:f>Sheet1!$E$1</c:f>
              <c:strCache>
                <c:ptCount val="1"/>
                <c:pt idx="0">
                  <c:v>Female 35-44</c:v>
                </c:pt>
              </c:strCache>
            </c:strRef>
          </c:tx>
          <c:spPr>
            <a:solidFill>
              <a:schemeClr val="accent4"/>
            </a:solidFill>
            <a:ln>
              <a:noFill/>
            </a:ln>
            <a:effectLst/>
          </c:spPr>
          <c:invertIfNegative val="0"/>
          <c:cat>
            <c:strRef>
              <c:f>Sheet1!$A$2</c:f>
              <c:strCache>
                <c:ptCount val="1"/>
                <c:pt idx="0">
                  <c:v>officialspamuk</c:v>
                </c:pt>
              </c:strCache>
            </c:strRef>
          </c:cat>
          <c:val>
            <c:numRef>
              <c:f>Sheet1!$E$2</c:f>
              <c:numCache>
                <c:formatCode>General</c:formatCode>
                <c:ptCount val="1"/>
                <c:pt idx="0">
                  <c:v>240</c:v>
                </c:pt>
              </c:numCache>
            </c:numRef>
          </c:val>
          <c:extLst>
            <c:ext xmlns:c16="http://schemas.microsoft.com/office/drawing/2014/chart" uri="{C3380CC4-5D6E-409C-BE32-E72D297353CC}">
              <c16:uniqueId val="{00000003-6875-452C-ABCD-659B08E2E46B}"/>
            </c:ext>
          </c:extLst>
        </c:ser>
        <c:ser>
          <c:idx val="4"/>
          <c:order val="4"/>
          <c:tx>
            <c:strRef>
              <c:f>Sheet1!$F$1</c:f>
              <c:strCache>
                <c:ptCount val="1"/>
                <c:pt idx="0">
                  <c:v>Male 18-24</c:v>
                </c:pt>
              </c:strCache>
            </c:strRef>
          </c:tx>
          <c:spPr>
            <a:solidFill>
              <a:schemeClr val="accent5"/>
            </a:solidFill>
            <a:ln>
              <a:noFill/>
            </a:ln>
            <a:effectLst/>
          </c:spPr>
          <c:invertIfNegative val="0"/>
          <c:cat>
            <c:strRef>
              <c:f>Sheet1!$A$2</c:f>
              <c:strCache>
                <c:ptCount val="1"/>
                <c:pt idx="0">
                  <c:v>officialspamuk</c:v>
                </c:pt>
              </c:strCache>
            </c:strRef>
          </c:cat>
          <c:val>
            <c:numRef>
              <c:f>Sheet1!$F$2</c:f>
              <c:numCache>
                <c:formatCode>General</c:formatCode>
                <c:ptCount val="1"/>
                <c:pt idx="0">
                  <c:v>208</c:v>
                </c:pt>
              </c:numCache>
            </c:numRef>
          </c:val>
          <c:extLst>
            <c:ext xmlns:c16="http://schemas.microsoft.com/office/drawing/2014/chart" uri="{C3380CC4-5D6E-409C-BE32-E72D297353CC}">
              <c16:uniqueId val="{00000004-6875-452C-ABCD-659B08E2E46B}"/>
            </c:ext>
          </c:extLst>
        </c:ser>
        <c:ser>
          <c:idx val="5"/>
          <c:order val="5"/>
          <c:tx>
            <c:strRef>
              <c:f>Sheet1!$G$1</c:f>
              <c:strCache>
                <c:ptCount val="1"/>
                <c:pt idx="0">
                  <c:v>Female 45-54</c:v>
                </c:pt>
              </c:strCache>
            </c:strRef>
          </c:tx>
          <c:spPr>
            <a:solidFill>
              <a:schemeClr val="accent6"/>
            </a:solidFill>
            <a:ln>
              <a:noFill/>
            </a:ln>
            <a:effectLst/>
          </c:spPr>
          <c:invertIfNegative val="0"/>
          <c:cat>
            <c:strRef>
              <c:f>Sheet1!$A$2</c:f>
              <c:strCache>
                <c:ptCount val="1"/>
                <c:pt idx="0">
                  <c:v>officialspamuk</c:v>
                </c:pt>
              </c:strCache>
            </c:strRef>
          </c:cat>
          <c:val>
            <c:numRef>
              <c:f>Sheet1!$G$2</c:f>
              <c:numCache>
                <c:formatCode>General</c:formatCode>
                <c:ptCount val="1"/>
                <c:pt idx="0">
                  <c:v>202</c:v>
                </c:pt>
              </c:numCache>
            </c:numRef>
          </c:val>
          <c:extLst>
            <c:ext xmlns:c16="http://schemas.microsoft.com/office/drawing/2014/chart" uri="{C3380CC4-5D6E-409C-BE32-E72D297353CC}">
              <c16:uniqueId val="{00000005-6875-452C-ABCD-659B08E2E46B}"/>
            </c:ext>
          </c:extLst>
        </c:ser>
        <c:ser>
          <c:idx val="6"/>
          <c:order val="6"/>
          <c:tx>
            <c:strRef>
              <c:f>Sheet1!$H$1</c:f>
              <c:strCache>
                <c:ptCount val="1"/>
                <c:pt idx="0">
                  <c:v>Male 55-64</c:v>
                </c:pt>
              </c:strCache>
            </c:strRef>
          </c:tx>
          <c:spPr>
            <a:solidFill>
              <a:schemeClr val="accent1">
                <a:lumMod val="60000"/>
              </a:schemeClr>
            </a:solidFill>
            <a:ln>
              <a:noFill/>
            </a:ln>
            <a:effectLst/>
          </c:spPr>
          <c:invertIfNegative val="0"/>
          <c:cat>
            <c:strRef>
              <c:f>Sheet1!$A$2</c:f>
              <c:strCache>
                <c:ptCount val="1"/>
                <c:pt idx="0">
                  <c:v>officialspamuk</c:v>
                </c:pt>
              </c:strCache>
            </c:strRef>
          </c:cat>
          <c:val>
            <c:numRef>
              <c:f>Sheet1!$H$2</c:f>
              <c:numCache>
                <c:formatCode>General</c:formatCode>
                <c:ptCount val="1"/>
                <c:pt idx="0">
                  <c:v>193</c:v>
                </c:pt>
              </c:numCache>
            </c:numRef>
          </c:val>
          <c:extLst>
            <c:ext xmlns:c16="http://schemas.microsoft.com/office/drawing/2014/chart" uri="{C3380CC4-5D6E-409C-BE32-E72D297353CC}">
              <c16:uniqueId val="{00000006-6875-452C-ABCD-659B08E2E46B}"/>
            </c:ext>
          </c:extLst>
        </c:ser>
        <c:ser>
          <c:idx val="7"/>
          <c:order val="7"/>
          <c:tx>
            <c:strRef>
              <c:f>Sheet1!$I$1</c:f>
              <c:strCache>
                <c:ptCount val="1"/>
                <c:pt idx="0">
                  <c:v>Female 25-34</c:v>
                </c:pt>
              </c:strCache>
            </c:strRef>
          </c:tx>
          <c:spPr>
            <a:solidFill>
              <a:schemeClr val="accent2">
                <a:lumMod val="60000"/>
              </a:schemeClr>
            </a:solidFill>
            <a:ln>
              <a:noFill/>
            </a:ln>
            <a:effectLst/>
          </c:spPr>
          <c:invertIfNegative val="0"/>
          <c:cat>
            <c:strRef>
              <c:f>Sheet1!$A$2</c:f>
              <c:strCache>
                <c:ptCount val="1"/>
                <c:pt idx="0">
                  <c:v>officialspamuk</c:v>
                </c:pt>
              </c:strCache>
            </c:strRef>
          </c:cat>
          <c:val>
            <c:numRef>
              <c:f>Sheet1!$I$2</c:f>
              <c:numCache>
                <c:formatCode>General</c:formatCode>
                <c:ptCount val="1"/>
                <c:pt idx="0">
                  <c:v>169</c:v>
                </c:pt>
              </c:numCache>
            </c:numRef>
          </c:val>
          <c:extLst>
            <c:ext xmlns:c16="http://schemas.microsoft.com/office/drawing/2014/chart" uri="{C3380CC4-5D6E-409C-BE32-E72D297353CC}">
              <c16:uniqueId val="{00000007-6875-452C-ABCD-659B08E2E46B}"/>
            </c:ext>
          </c:extLst>
        </c:ser>
        <c:ser>
          <c:idx val="8"/>
          <c:order val="8"/>
          <c:tx>
            <c:strRef>
              <c:f>Sheet1!$J$1</c:f>
              <c:strCache>
                <c:ptCount val="1"/>
                <c:pt idx="0">
                  <c:v>Female 55-64</c:v>
                </c:pt>
              </c:strCache>
            </c:strRef>
          </c:tx>
          <c:spPr>
            <a:solidFill>
              <a:schemeClr val="accent3">
                <a:lumMod val="60000"/>
              </a:schemeClr>
            </a:solidFill>
            <a:ln>
              <a:noFill/>
            </a:ln>
            <a:effectLst/>
          </c:spPr>
          <c:invertIfNegative val="0"/>
          <c:cat>
            <c:strRef>
              <c:f>Sheet1!$A$2</c:f>
              <c:strCache>
                <c:ptCount val="1"/>
                <c:pt idx="0">
                  <c:v>officialspamuk</c:v>
                </c:pt>
              </c:strCache>
            </c:strRef>
          </c:cat>
          <c:val>
            <c:numRef>
              <c:f>Sheet1!$J$2</c:f>
              <c:numCache>
                <c:formatCode>General</c:formatCode>
                <c:ptCount val="1"/>
                <c:pt idx="0">
                  <c:v>100</c:v>
                </c:pt>
              </c:numCache>
            </c:numRef>
          </c:val>
          <c:extLst>
            <c:ext xmlns:c16="http://schemas.microsoft.com/office/drawing/2014/chart" uri="{C3380CC4-5D6E-409C-BE32-E72D297353CC}">
              <c16:uniqueId val="{00000008-6875-452C-ABCD-659B08E2E46B}"/>
            </c:ext>
          </c:extLst>
        </c:ser>
        <c:ser>
          <c:idx val="9"/>
          <c:order val="9"/>
          <c:tx>
            <c:strRef>
              <c:f>Sheet1!$K$1</c:f>
              <c:strCache>
                <c:ptCount val="1"/>
                <c:pt idx="0">
                  <c:v>Male 65+</c:v>
                </c:pt>
              </c:strCache>
            </c:strRef>
          </c:tx>
          <c:spPr>
            <a:solidFill>
              <a:schemeClr val="accent4">
                <a:lumMod val="60000"/>
              </a:schemeClr>
            </a:solidFill>
            <a:ln>
              <a:noFill/>
            </a:ln>
            <a:effectLst/>
          </c:spPr>
          <c:invertIfNegative val="0"/>
          <c:cat>
            <c:strRef>
              <c:f>Sheet1!$A$2</c:f>
              <c:strCache>
                <c:ptCount val="1"/>
                <c:pt idx="0">
                  <c:v>officialspamuk</c:v>
                </c:pt>
              </c:strCache>
            </c:strRef>
          </c:cat>
          <c:val>
            <c:numRef>
              <c:f>Sheet1!$K$2</c:f>
              <c:numCache>
                <c:formatCode>General</c:formatCode>
                <c:ptCount val="1"/>
                <c:pt idx="0">
                  <c:v>64</c:v>
                </c:pt>
              </c:numCache>
            </c:numRef>
          </c:val>
          <c:extLst>
            <c:ext xmlns:c16="http://schemas.microsoft.com/office/drawing/2014/chart" uri="{C3380CC4-5D6E-409C-BE32-E72D297353CC}">
              <c16:uniqueId val="{00000009-6875-452C-ABCD-659B08E2E46B}"/>
            </c:ext>
          </c:extLst>
        </c:ser>
        <c:ser>
          <c:idx val="10"/>
          <c:order val="10"/>
          <c:tx>
            <c:strRef>
              <c:f>Sheet1!$L$1</c:f>
              <c:strCache>
                <c:ptCount val="1"/>
                <c:pt idx="0">
                  <c:v>Unknown 18-24</c:v>
                </c:pt>
              </c:strCache>
            </c:strRef>
          </c:tx>
          <c:spPr>
            <a:solidFill>
              <a:schemeClr val="accent5">
                <a:lumMod val="60000"/>
              </a:schemeClr>
            </a:solidFill>
            <a:ln>
              <a:noFill/>
            </a:ln>
            <a:effectLst/>
          </c:spPr>
          <c:invertIfNegative val="0"/>
          <c:cat>
            <c:strRef>
              <c:f>Sheet1!$A$2</c:f>
              <c:strCache>
                <c:ptCount val="1"/>
                <c:pt idx="0">
                  <c:v>officialspamuk</c:v>
                </c:pt>
              </c:strCache>
            </c:strRef>
          </c:cat>
          <c:val>
            <c:numRef>
              <c:f>Sheet1!$L$2</c:f>
              <c:numCache>
                <c:formatCode>General</c:formatCode>
                <c:ptCount val="1"/>
                <c:pt idx="0">
                  <c:v>59</c:v>
                </c:pt>
              </c:numCache>
            </c:numRef>
          </c:val>
          <c:extLst>
            <c:ext xmlns:c16="http://schemas.microsoft.com/office/drawing/2014/chart" uri="{C3380CC4-5D6E-409C-BE32-E72D297353CC}">
              <c16:uniqueId val="{0000000A-6875-452C-ABCD-659B08E2E46B}"/>
            </c:ext>
          </c:extLst>
        </c:ser>
        <c:ser>
          <c:idx val="11"/>
          <c:order val="11"/>
          <c:tx>
            <c:strRef>
              <c:f>Sheet1!$M$1</c:f>
              <c:strCache>
                <c:ptCount val="1"/>
                <c:pt idx="0">
                  <c:v>Female 18-24</c:v>
                </c:pt>
              </c:strCache>
            </c:strRef>
          </c:tx>
          <c:spPr>
            <a:solidFill>
              <a:schemeClr val="accent6">
                <a:lumMod val="60000"/>
              </a:schemeClr>
            </a:solidFill>
            <a:ln>
              <a:noFill/>
            </a:ln>
            <a:effectLst/>
          </c:spPr>
          <c:invertIfNegative val="0"/>
          <c:cat>
            <c:strRef>
              <c:f>Sheet1!$A$2</c:f>
              <c:strCache>
                <c:ptCount val="1"/>
                <c:pt idx="0">
                  <c:v>officialspamuk</c:v>
                </c:pt>
              </c:strCache>
            </c:strRef>
          </c:cat>
          <c:val>
            <c:numRef>
              <c:f>Sheet1!$M$2</c:f>
              <c:numCache>
                <c:formatCode>General</c:formatCode>
                <c:ptCount val="1"/>
                <c:pt idx="0">
                  <c:v>41</c:v>
                </c:pt>
              </c:numCache>
            </c:numRef>
          </c:val>
          <c:extLst>
            <c:ext xmlns:c16="http://schemas.microsoft.com/office/drawing/2014/chart" uri="{C3380CC4-5D6E-409C-BE32-E72D297353CC}">
              <c16:uniqueId val="{0000000B-6875-452C-ABCD-659B08E2E46B}"/>
            </c:ext>
          </c:extLst>
        </c:ser>
        <c:ser>
          <c:idx val="12"/>
          <c:order val="12"/>
          <c:tx>
            <c:strRef>
              <c:f>Sheet1!$N$1</c:f>
              <c:strCache>
                <c:ptCount val="1"/>
                <c:pt idx="0">
                  <c:v>Unknown 35-44</c:v>
                </c:pt>
              </c:strCache>
            </c:strRef>
          </c:tx>
          <c:spPr>
            <a:solidFill>
              <a:schemeClr val="accent1">
                <a:lumMod val="80000"/>
                <a:lumOff val="20000"/>
              </a:schemeClr>
            </a:solidFill>
            <a:ln>
              <a:noFill/>
            </a:ln>
            <a:effectLst/>
          </c:spPr>
          <c:invertIfNegative val="0"/>
          <c:cat>
            <c:strRef>
              <c:f>Sheet1!$A$2</c:f>
              <c:strCache>
                <c:ptCount val="1"/>
                <c:pt idx="0">
                  <c:v>officialspamuk</c:v>
                </c:pt>
              </c:strCache>
            </c:strRef>
          </c:cat>
          <c:val>
            <c:numRef>
              <c:f>Sheet1!$N$2</c:f>
              <c:numCache>
                <c:formatCode>General</c:formatCode>
                <c:ptCount val="1"/>
                <c:pt idx="0">
                  <c:v>38</c:v>
                </c:pt>
              </c:numCache>
            </c:numRef>
          </c:val>
          <c:extLst>
            <c:ext xmlns:c16="http://schemas.microsoft.com/office/drawing/2014/chart" uri="{C3380CC4-5D6E-409C-BE32-E72D297353CC}">
              <c16:uniqueId val="{0000000C-6875-452C-ABCD-659B08E2E46B}"/>
            </c:ext>
          </c:extLst>
        </c:ser>
        <c:ser>
          <c:idx val="13"/>
          <c:order val="13"/>
          <c:tx>
            <c:strRef>
              <c:f>Sheet1!$O$1</c:f>
              <c:strCache>
                <c:ptCount val="1"/>
                <c:pt idx="0">
                  <c:v>Female 65+</c:v>
                </c:pt>
              </c:strCache>
            </c:strRef>
          </c:tx>
          <c:spPr>
            <a:solidFill>
              <a:schemeClr val="accent2">
                <a:lumMod val="80000"/>
                <a:lumOff val="20000"/>
              </a:schemeClr>
            </a:solidFill>
            <a:ln>
              <a:noFill/>
            </a:ln>
            <a:effectLst/>
          </c:spPr>
          <c:invertIfNegative val="0"/>
          <c:cat>
            <c:strRef>
              <c:f>Sheet1!$A$2</c:f>
              <c:strCache>
                <c:ptCount val="1"/>
                <c:pt idx="0">
                  <c:v>officialspamuk</c:v>
                </c:pt>
              </c:strCache>
            </c:strRef>
          </c:cat>
          <c:val>
            <c:numRef>
              <c:f>Sheet1!$O$2</c:f>
              <c:numCache>
                <c:formatCode>General</c:formatCode>
                <c:ptCount val="1"/>
                <c:pt idx="0">
                  <c:v>37</c:v>
                </c:pt>
              </c:numCache>
            </c:numRef>
          </c:val>
          <c:extLst>
            <c:ext xmlns:c16="http://schemas.microsoft.com/office/drawing/2014/chart" uri="{C3380CC4-5D6E-409C-BE32-E72D297353CC}">
              <c16:uniqueId val="{0000000D-6875-452C-ABCD-659B08E2E46B}"/>
            </c:ext>
          </c:extLst>
        </c:ser>
        <c:ser>
          <c:idx val="14"/>
          <c:order val="14"/>
          <c:tx>
            <c:strRef>
              <c:f>Sheet1!$P$1</c:f>
              <c:strCache>
                <c:ptCount val="1"/>
                <c:pt idx="0">
                  <c:v>Male 13-17</c:v>
                </c:pt>
              </c:strCache>
            </c:strRef>
          </c:tx>
          <c:spPr>
            <a:solidFill>
              <a:schemeClr val="accent3">
                <a:lumMod val="80000"/>
                <a:lumOff val="20000"/>
              </a:schemeClr>
            </a:solidFill>
            <a:ln>
              <a:noFill/>
            </a:ln>
            <a:effectLst/>
          </c:spPr>
          <c:invertIfNegative val="0"/>
          <c:cat>
            <c:strRef>
              <c:f>Sheet1!$A$2</c:f>
              <c:strCache>
                <c:ptCount val="1"/>
                <c:pt idx="0">
                  <c:v>officialspamuk</c:v>
                </c:pt>
              </c:strCache>
            </c:strRef>
          </c:cat>
          <c:val>
            <c:numRef>
              <c:f>Sheet1!$P$2</c:f>
              <c:numCache>
                <c:formatCode>General</c:formatCode>
                <c:ptCount val="1"/>
                <c:pt idx="0">
                  <c:v>31</c:v>
                </c:pt>
              </c:numCache>
            </c:numRef>
          </c:val>
          <c:extLst>
            <c:ext xmlns:c16="http://schemas.microsoft.com/office/drawing/2014/chart" uri="{C3380CC4-5D6E-409C-BE32-E72D297353CC}">
              <c16:uniqueId val="{0000000E-6875-452C-ABCD-659B08E2E46B}"/>
            </c:ext>
          </c:extLst>
        </c:ser>
        <c:ser>
          <c:idx val="15"/>
          <c:order val="15"/>
          <c:tx>
            <c:strRef>
              <c:f>Sheet1!$Q$1</c:f>
              <c:strCache>
                <c:ptCount val="1"/>
                <c:pt idx="0">
                  <c:v>Unknown 25-34</c:v>
                </c:pt>
              </c:strCache>
            </c:strRef>
          </c:tx>
          <c:spPr>
            <a:solidFill>
              <a:schemeClr val="accent4">
                <a:lumMod val="80000"/>
                <a:lumOff val="20000"/>
              </a:schemeClr>
            </a:solidFill>
            <a:ln>
              <a:noFill/>
            </a:ln>
            <a:effectLst/>
          </c:spPr>
          <c:invertIfNegative val="0"/>
          <c:cat>
            <c:strRef>
              <c:f>Sheet1!$A$2</c:f>
              <c:strCache>
                <c:ptCount val="1"/>
                <c:pt idx="0">
                  <c:v>officialspamuk</c:v>
                </c:pt>
              </c:strCache>
            </c:strRef>
          </c:cat>
          <c:val>
            <c:numRef>
              <c:f>Sheet1!$Q$2</c:f>
              <c:numCache>
                <c:formatCode>General</c:formatCode>
                <c:ptCount val="1"/>
                <c:pt idx="0">
                  <c:v>31</c:v>
                </c:pt>
              </c:numCache>
            </c:numRef>
          </c:val>
          <c:extLst>
            <c:ext xmlns:c16="http://schemas.microsoft.com/office/drawing/2014/chart" uri="{C3380CC4-5D6E-409C-BE32-E72D297353CC}">
              <c16:uniqueId val="{0000000F-6875-452C-ABCD-659B08E2E46B}"/>
            </c:ext>
          </c:extLst>
        </c:ser>
        <c:ser>
          <c:idx val="16"/>
          <c:order val="16"/>
          <c:tx>
            <c:strRef>
              <c:f>Sheet1!$R$1</c:f>
              <c:strCache>
                <c:ptCount val="1"/>
                <c:pt idx="0">
                  <c:v>Unknown 45-54</c:v>
                </c:pt>
              </c:strCache>
            </c:strRef>
          </c:tx>
          <c:spPr>
            <a:solidFill>
              <a:schemeClr val="accent5">
                <a:lumMod val="80000"/>
                <a:lumOff val="20000"/>
              </a:schemeClr>
            </a:solidFill>
            <a:ln>
              <a:noFill/>
            </a:ln>
            <a:effectLst/>
          </c:spPr>
          <c:invertIfNegative val="0"/>
          <c:cat>
            <c:strRef>
              <c:f>Sheet1!$A$2</c:f>
              <c:strCache>
                <c:ptCount val="1"/>
                <c:pt idx="0">
                  <c:v>officialspamuk</c:v>
                </c:pt>
              </c:strCache>
            </c:strRef>
          </c:cat>
          <c:val>
            <c:numRef>
              <c:f>Sheet1!$R$2</c:f>
              <c:numCache>
                <c:formatCode>General</c:formatCode>
                <c:ptCount val="1"/>
                <c:pt idx="0">
                  <c:v>29</c:v>
                </c:pt>
              </c:numCache>
            </c:numRef>
          </c:val>
          <c:extLst>
            <c:ext xmlns:c16="http://schemas.microsoft.com/office/drawing/2014/chart" uri="{C3380CC4-5D6E-409C-BE32-E72D297353CC}">
              <c16:uniqueId val="{00000010-6875-452C-ABCD-659B08E2E46B}"/>
            </c:ext>
          </c:extLst>
        </c:ser>
        <c:ser>
          <c:idx val="17"/>
          <c:order val="17"/>
          <c:tx>
            <c:strRef>
              <c:f>Sheet1!$S$1</c:f>
              <c:strCache>
                <c:ptCount val="1"/>
                <c:pt idx="0">
                  <c:v>Unknown 13-17</c:v>
                </c:pt>
              </c:strCache>
            </c:strRef>
          </c:tx>
          <c:spPr>
            <a:solidFill>
              <a:schemeClr val="accent6">
                <a:lumMod val="80000"/>
                <a:lumOff val="20000"/>
              </a:schemeClr>
            </a:solidFill>
            <a:ln>
              <a:noFill/>
            </a:ln>
            <a:effectLst/>
          </c:spPr>
          <c:invertIfNegative val="0"/>
          <c:cat>
            <c:strRef>
              <c:f>Sheet1!$A$2</c:f>
              <c:strCache>
                <c:ptCount val="1"/>
                <c:pt idx="0">
                  <c:v>officialspamuk</c:v>
                </c:pt>
              </c:strCache>
            </c:strRef>
          </c:cat>
          <c:val>
            <c:numRef>
              <c:f>Sheet1!$S$2</c:f>
              <c:numCache>
                <c:formatCode>General</c:formatCode>
                <c:ptCount val="1"/>
                <c:pt idx="0">
                  <c:v>14</c:v>
                </c:pt>
              </c:numCache>
            </c:numRef>
          </c:val>
          <c:extLst>
            <c:ext xmlns:c16="http://schemas.microsoft.com/office/drawing/2014/chart" uri="{C3380CC4-5D6E-409C-BE32-E72D297353CC}">
              <c16:uniqueId val="{00000011-6875-452C-ABCD-659B08E2E46B}"/>
            </c:ext>
          </c:extLst>
        </c:ser>
        <c:ser>
          <c:idx val="18"/>
          <c:order val="18"/>
          <c:tx>
            <c:strRef>
              <c:f>Sheet1!$T$1</c:f>
              <c:strCache>
                <c:ptCount val="1"/>
                <c:pt idx="0">
                  <c:v>Unknown 55-64</c:v>
                </c:pt>
              </c:strCache>
            </c:strRef>
          </c:tx>
          <c:spPr>
            <a:solidFill>
              <a:schemeClr val="accent1">
                <a:lumMod val="80000"/>
              </a:schemeClr>
            </a:solidFill>
            <a:ln>
              <a:noFill/>
            </a:ln>
            <a:effectLst/>
          </c:spPr>
          <c:invertIfNegative val="0"/>
          <c:cat>
            <c:strRef>
              <c:f>Sheet1!$A$2</c:f>
              <c:strCache>
                <c:ptCount val="1"/>
                <c:pt idx="0">
                  <c:v>officialspamuk</c:v>
                </c:pt>
              </c:strCache>
            </c:strRef>
          </c:cat>
          <c:val>
            <c:numRef>
              <c:f>Sheet1!$T$2</c:f>
              <c:numCache>
                <c:formatCode>General</c:formatCode>
                <c:ptCount val="1"/>
                <c:pt idx="0">
                  <c:v>10</c:v>
                </c:pt>
              </c:numCache>
            </c:numRef>
          </c:val>
          <c:extLst>
            <c:ext xmlns:c16="http://schemas.microsoft.com/office/drawing/2014/chart" uri="{C3380CC4-5D6E-409C-BE32-E72D297353CC}">
              <c16:uniqueId val="{00000012-6875-452C-ABCD-659B08E2E46B}"/>
            </c:ext>
          </c:extLst>
        </c:ser>
        <c:ser>
          <c:idx val="19"/>
          <c:order val="19"/>
          <c:tx>
            <c:strRef>
              <c:f>Sheet1!$U$1</c:f>
              <c:strCache>
                <c:ptCount val="1"/>
                <c:pt idx="0">
                  <c:v>Female 13-17</c:v>
                </c:pt>
              </c:strCache>
            </c:strRef>
          </c:tx>
          <c:spPr>
            <a:solidFill>
              <a:schemeClr val="accent2">
                <a:lumMod val="80000"/>
              </a:schemeClr>
            </a:solidFill>
            <a:ln>
              <a:noFill/>
            </a:ln>
            <a:effectLst/>
          </c:spPr>
          <c:invertIfNegative val="0"/>
          <c:cat>
            <c:strRef>
              <c:f>Sheet1!$A$2</c:f>
              <c:strCache>
                <c:ptCount val="1"/>
                <c:pt idx="0">
                  <c:v>officialspamuk</c:v>
                </c:pt>
              </c:strCache>
            </c:strRef>
          </c:cat>
          <c:val>
            <c:numRef>
              <c:f>Sheet1!$U$2</c:f>
              <c:numCache>
                <c:formatCode>General</c:formatCode>
                <c:ptCount val="1"/>
                <c:pt idx="0">
                  <c:v>8</c:v>
                </c:pt>
              </c:numCache>
            </c:numRef>
          </c:val>
          <c:extLst>
            <c:ext xmlns:c16="http://schemas.microsoft.com/office/drawing/2014/chart" uri="{C3380CC4-5D6E-409C-BE32-E72D297353CC}">
              <c16:uniqueId val="{00000013-6875-452C-ABCD-659B08E2E46B}"/>
            </c:ext>
          </c:extLst>
        </c:ser>
        <c:ser>
          <c:idx val="20"/>
          <c:order val="20"/>
          <c:tx>
            <c:strRef>
              <c:f>Sheet1!$V$1</c:f>
              <c:strCache>
                <c:ptCount val="1"/>
                <c:pt idx="0">
                  <c:v>Unknown 65+</c:v>
                </c:pt>
              </c:strCache>
            </c:strRef>
          </c:tx>
          <c:spPr>
            <a:solidFill>
              <a:schemeClr val="accent3">
                <a:lumMod val="80000"/>
              </a:schemeClr>
            </a:solidFill>
            <a:ln>
              <a:noFill/>
            </a:ln>
            <a:effectLst/>
          </c:spPr>
          <c:invertIfNegative val="0"/>
          <c:cat>
            <c:strRef>
              <c:f>Sheet1!$A$2</c:f>
              <c:strCache>
                <c:ptCount val="1"/>
                <c:pt idx="0">
                  <c:v>officialspamuk</c:v>
                </c:pt>
              </c:strCache>
            </c:strRef>
          </c:cat>
          <c:val>
            <c:numRef>
              <c:f>Sheet1!$V$2</c:f>
              <c:numCache>
                <c:formatCode>General</c:formatCode>
                <c:ptCount val="1"/>
                <c:pt idx="0">
                  <c:v>2</c:v>
                </c:pt>
              </c:numCache>
            </c:numRef>
          </c:val>
          <c:extLst>
            <c:ext xmlns:c16="http://schemas.microsoft.com/office/drawing/2014/chart" uri="{C3380CC4-5D6E-409C-BE32-E72D297353CC}">
              <c16:uniqueId val="{00000014-6875-452C-ABCD-659B08E2E46B}"/>
            </c:ext>
          </c:extLst>
        </c:ser>
        <c:dLbls>
          <c:showLegendKey val="0"/>
          <c:showVal val="0"/>
          <c:showCatName val="0"/>
          <c:showSerName val="0"/>
          <c:showPercent val="0"/>
          <c:showBubbleSize val="0"/>
        </c:dLbls>
        <c:gapWidth val="150"/>
        <c:overlap val="100"/>
        <c:axId val="381222312"/>
        <c:axId val="381220672"/>
      </c:barChart>
      <c:catAx>
        <c:axId val="381222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220672"/>
        <c:crosses val="autoZero"/>
        <c:auto val="1"/>
        <c:lblAlgn val="ctr"/>
        <c:lblOffset val="100"/>
        <c:noMultiLvlLbl val="0"/>
      </c:catAx>
      <c:valAx>
        <c:axId val="381220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22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SPAM® UK</c:v>
                </c:pt>
                <c:pt idx="1">
                  <c:v>SPAM</c:v>
                </c:pt>
              </c:strCache>
            </c:strRef>
          </c:cat>
          <c:val>
            <c:numRef>
              <c:f>Sheet1!$B$2:$B$3</c:f>
              <c:numCache>
                <c:formatCode>General</c:formatCode>
                <c:ptCount val="2"/>
                <c:pt idx="0">
                  <c:v>5988</c:v>
                </c:pt>
                <c:pt idx="1">
                  <c:v>4108</c:v>
                </c:pt>
              </c:numCache>
            </c:numRef>
          </c:val>
          <c:extLst>
            <c:ext xmlns:c16="http://schemas.microsoft.com/office/drawing/2014/chart" uri="{C3380CC4-5D6E-409C-BE32-E72D297353CC}">
              <c16:uniqueId val="{00000000-BD9A-40C3-96E2-D46BE18E82E6}"/>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SPAM® UK</c:v>
                </c:pt>
                <c:pt idx="1">
                  <c:v>SPAM</c:v>
                </c:pt>
              </c:strCache>
            </c:strRef>
          </c:cat>
          <c:val>
            <c:numRef>
              <c:f>Sheet1!$C$2:$C$3</c:f>
              <c:numCache>
                <c:formatCode>General</c:formatCode>
                <c:ptCount val="2"/>
                <c:pt idx="0">
                  <c:v>618</c:v>
                </c:pt>
                <c:pt idx="1">
                  <c:v>689</c:v>
                </c:pt>
              </c:numCache>
            </c:numRef>
          </c:val>
          <c:extLst>
            <c:ext xmlns:c16="http://schemas.microsoft.com/office/drawing/2014/chart" uri="{C3380CC4-5D6E-409C-BE32-E72D297353CC}">
              <c16:uniqueId val="{00000001-BD9A-40C3-96E2-D46BE18E82E6}"/>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SPAM® UK</c:v>
                </c:pt>
                <c:pt idx="1">
                  <c:v>SPAM</c:v>
                </c:pt>
              </c:strCache>
            </c:strRef>
          </c:cat>
          <c:val>
            <c:numRef>
              <c:f>Sheet1!$D$2:$D$3</c:f>
              <c:numCache>
                <c:formatCode>General</c:formatCode>
                <c:ptCount val="2"/>
                <c:pt idx="0">
                  <c:v>138</c:v>
                </c:pt>
                <c:pt idx="1">
                  <c:v>38</c:v>
                </c:pt>
              </c:numCache>
            </c:numRef>
          </c:val>
          <c:extLst>
            <c:ext xmlns:c16="http://schemas.microsoft.com/office/drawing/2014/chart" uri="{C3380CC4-5D6E-409C-BE32-E72D297353CC}">
              <c16:uniqueId val="{00000002-BD9A-40C3-96E2-D46BE18E82E6}"/>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SPAM® UK</c:v>
                </c:pt>
                <c:pt idx="1">
                  <c:v>SPAM</c:v>
                </c:pt>
              </c:strCache>
            </c:strRef>
          </c:cat>
          <c:val>
            <c:numRef>
              <c:f>Sheet1!$E$2:$E$3</c:f>
              <c:numCache>
                <c:formatCode>General</c:formatCode>
                <c:ptCount val="2"/>
                <c:pt idx="0">
                  <c:v>84</c:v>
                </c:pt>
                <c:pt idx="1">
                  <c:v>101</c:v>
                </c:pt>
              </c:numCache>
            </c:numRef>
          </c:val>
          <c:extLst>
            <c:ext xmlns:c16="http://schemas.microsoft.com/office/drawing/2014/chart" uri="{C3380CC4-5D6E-409C-BE32-E72D297353CC}">
              <c16:uniqueId val="{00000003-BD9A-40C3-96E2-D46BE18E82E6}"/>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SPAM® UK</c:v>
                </c:pt>
                <c:pt idx="1">
                  <c:v>SPAM</c:v>
                </c:pt>
              </c:strCache>
            </c:strRef>
          </c:cat>
          <c:val>
            <c:numRef>
              <c:f>Sheet1!$F$2:$F$3</c:f>
              <c:numCache>
                <c:formatCode>General</c:formatCode>
                <c:ptCount val="2"/>
                <c:pt idx="0">
                  <c:v>6</c:v>
                </c:pt>
                <c:pt idx="1">
                  <c:v>3</c:v>
                </c:pt>
              </c:numCache>
            </c:numRef>
          </c:val>
          <c:extLst>
            <c:ext xmlns:c16="http://schemas.microsoft.com/office/drawing/2014/chart" uri="{C3380CC4-5D6E-409C-BE32-E72D297353CC}">
              <c16:uniqueId val="{00000004-BD9A-40C3-96E2-D46BE18E82E6}"/>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SPAM® UK</c:v>
                </c:pt>
                <c:pt idx="1">
                  <c:v>SPAM</c:v>
                </c:pt>
              </c:strCache>
            </c:strRef>
          </c:cat>
          <c:val>
            <c:numRef>
              <c:f>Sheet1!$G$2:$G$3</c:f>
              <c:numCache>
                <c:formatCode>General</c:formatCode>
                <c:ptCount val="2"/>
                <c:pt idx="0">
                  <c:v>6</c:v>
                </c:pt>
                <c:pt idx="1">
                  <c:v>0</c:v>
                </c:pt>
              </c:numCache>
            </c:numRef>
          </c:val>
          <c:extLst>
            <c:ext xmlns:c16="http://schemas.microsoft.com/office/drawing/2014/chart" uri="{C3380CC4-5D6E-409C-BE32-E72D297353CC}">
              <c16:uniqueId val="{00000005-BD9A-40C3-96E2-D46BE18E82E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SPAM® UK</c:v>
                </c:pt>
                <c:pt idx="1">
                  <c:v>SPAM</c:v>
                </c:pt>
              </c:strCache>
            </c:strRef>
          </c:cat>
          <c:val>
            <c:numRef>
              <c:f>Sheet1!$H$2:$H$3</c:f>
              <c:numCache>
                <c:formatCode>General</c:formatCode>
                <c:ptCount val="2"/>
                <c:pt idx="0">
                  <c:v>3443</c:v>
                </c:pt>
                <c:pt idx="1">
                  <c:v>655</c:v>
                </c:pt>
              </c:numCache>
            </c:numRef>
          </c:val>
          <c:extLst>
            <c:ext xmlns:c16="http://schemas.microsoft.com/office/drawing/2014/chart" uri="{C3380CC4-5D6E-409C-BE32-E72D297353CC}">
              <c16:uniqueId val="{00000006-BD9A-40C3-96E2-D46BE18E82E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SPAM® UK</c:v>
                </c:pt>
                <c:pt idx="1">
                  <c:v>SPAM</c:v>
                </c:pt>
              </c:strCache>
            </c:strRef>
          </c:cat>
          <c:val>
            <c:numRef>
              <c:f>Sheet1!$I$2:$I$3</c:f>
              <c:numCache>
                <c:formatCode>General</c:formatCode>
                <c:ptCount val="2"/>
                <c:pt idx="0">
                  <c:v>947</c:v>
                </c:pt>
                <c:pt idx="1">
                  <c:v>1383</c:v>
                </c:pt>
              </c:numCache>
            </c:numRef>
          </c:val>
          <c:extLst>
            <c:ext xmlns:c16="http://schemas.microsoft.com/office/drawing/2014/chart" uri="{C3380CC4-5D6E-409C-BE32-E72D297353CC}">
              <c16:uniqueId val="{00000007-BD9A-40C3-96E2-D46BE18E82E6}"/>
            </c:ext>
          </c:extLst>
        </c:ser>
        <c:dLbls>
          <c:showLegendKey val="0"/>
          <c:showVal val="0"/>
          <c:showCatName val="0"/>
          <c:showSerName val="0"/>
          <c:showPercent val="0"/>
          <c:showBubbleSize val="0"/>
        </c:dLbls>
        <c:gapWidth val="150"/>
        <c:overlap val="100"/>
        <c:axId val="379209616"/>
        <c:axId val="379212240"/>
      </c:barChart>
      <c:catAx>
        <c:axId val="379209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212240"/>
        <c:crosses val="autoZero"/>
        <c:auto val="1"/>
        <c:lblAlgn val="ctr"/>
        <c:lblOffset val="100"/>
        <c:noMultiLvlLbl val="0"/>
      </c:catAx>
      <c:valAx>
        <c:axId val="379212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209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30</c:v>
                </c:pt>
                <c:pt idx="1">
                  <c:v>8137</c:v>
                </c:pt>
                <c:pt idx="2">
                  <c:v>19079</c:v>
                </c:pt>
                <c:pt idx="3">
                  <c:v>12370</c:v>
                </c:pt>
                <c:pt idx="4">
                  <c:v>16115</c:v>
                </c:pt>
                <c:pt idx="5">
                  <c:v>13026</c:v>
                </c:pt>
                <c:pt idx="6">
                  <c:v>5938</c:v>
                </c:pt>
              </c:numCache>
            </c:numRef>
          </c:val>
          <c:extLst>
            <c:ext xmlns:c16="http://schemas.microsoft.com/office/drawing/2014/chart" uri="{C3380CC4-5D6E-409C-BE32-E72D297353CC}">
              <c16:uniqueId val="{00000000-8B9E-4231-B895-66CDBFD6537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31</c:v>
                </c:pt>
                <c:pt idx="1">
                  <c:v>6507</c:v>
                </c:pt>
                <c:pt idx="2">
                  <c:v>13552</c:v>
                </c:pt>
                <c:pt idx="3">
                  <c:v>11917</c:v>
                </c:pt>
                <c:pt idx="4">
                  <c:v>16140</c:v>
                </c:pt>
                <c:pt idx="5">
                  <c:v>15481</c:v>
                </c:pt>
                <c:pt idx="6">
                  <c:v>8259</c:v>
                </c:pt>
              </c:numCache>
            </c:numRef>
          </c:val>
          <c:extLst>
            <c:ext xmlns:c16="http://schemas.microsoft.com/office/drawing/2014/chart" uri="{C3380CC4-5D6E-409C-BE32-E72D297353CC}">
              <c16:uniqueId val="{00000001-8B9E-4231-B895-66CDBFD65379}"/>
            </c:ext>
          </c:extLst>
        </c:ser>
        <c:dLbls>
          <c:showLegendKey val="0"/>
          <c:showVal val="0"/>
          <c:showCatName val="0"/>
          <c:showSerName val="0"/>
          <c:showPercent val="0"/>
          <c:showBubbleSize val="0"/>
        </c:dLbls>
        <c:gapWidth val="219"/>
        <c:overlap val="-27"/>
        <c:axId val="379210600"/>
        <c:axId val="379212896"/>
      </c:barChart>
      <c:catAx>
        <c:axId val="379210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212896"/>
        <c:crosses val="autoZero"/>
        <c:auto val="1"/>
        <c:lblAlgn val="ctr"/>
        <c:lblOffset val="100"/>
        <c:noMultiLvlLbl val="0"/>
      </c:catAx>
      <c:valAx>
        <c:axId val="37921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21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45-54</c:v>
                </c:pt>
                <c:pt idx="1">
                  <c:v>25-34</c:v>
                </c:pt>
                <c:pt idx="2">
                  <c:v>18-24</c:v>
                </c:pt>
                <c:pt idx="3">
                  <c:v>55-64</c:v>
                </c:pt>
                <c:pt idx="4">
                  <c:v>35-44</c:v>
                </c:pt>
                <c:pt idx="5">
                  <c:v>65+</c:v>
                </c:pt>
                <c:pt idx="6">
                  <c:v>13-17</c:v>
                </c:pt>
              </c:strCache>
            </c:strRef>
          </c:cat>
          <c:val>
            <c:numRef>
              <c:f>Sheet1!$A$2:$G$2</c:f>
              <c:numCache>
                <c:formatCode>General</c:formatCode>
                <c:ptCount val="7"/>
                <c:pt idx="0">
                  <c:v>32434</c:v>
                </c:pt>
                <c:pt idx="1">
                  <c:v>32794</c:v>
                </c:pt>
                <c:pt idx="2">
                  <c:v>14718</c:v>
                </c:pt>
                <c:pt idx="3">
                  <c:v>28765</c:v>
                </c:pt>
                <c:pt idx="4">
                  <c:v>24456</c:v>
                </c:pt>
                <c:pt idx="5">
                  <c:v>14357</c:v>
                </c:pt>
                <c:pt idx="6">
                  <c:v>61</c:v>
                </c:pt>
              </c:numCache>
            </c:numRef>
          </c:val>
          <c:extLst>
            <c:ext xmlns:c16="http://schemas.microsoft.com/office/drawing/2014/chart" uri="{C3380CC4-5D6E-409C-BE32-E72D297353CC}">
              <c16:uniqueId val="{00000000-221E-4610-BC39-1C951FB8ABF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Average Engagement Rate</c:v>
                </c:pt>
              </c:strCache>
            </c:strRef>
          </c:tx>
          <c:spPr>
            <a:solidFill>
              <a:schemeClr val="accent1"/>
            </a:solidFill>
            <a:ln>
              <a:noFill/>
            </a:ln>
            <a:effectLst/>
          </c:spPr>
          <c:invertIfNegative val="0"/>
          <c:cat>
            <c:strRef>
              <c:f>Sheet1!$A$2:$A$3</c:f>
              <c:strCache>
                <c:ptCount val="2"/>
                <c:pt idx="0">
                  <c:v>Current Quarter</c:v>
                </c:pt>
                <c:pt idx="1">
                  <c:v>Previous Quarter</c:v>
                </c:pt>
              </c:strCache>
            </c:strRef>
          </c:cat>
          <c:val>
            <c:numRef>
              <c:f>Sheet1!$B$2:$B$3</c:f>
              <c:numCache>
                <c:formatCode>General</c:formatCode>
                <c:ptCount val="2"/>
                <c:pt idx="0">
                  <c:v>9.5556307836419399E-2</c:v>
                </c:pt>
                <c:pt idx="1">
                  <c:v>9.5556307836419399E-2</c:v>
                </c:pt>
              </c:numCache>
            </c:numRef>
          </c:val>
          <c:extLst>
            <c:ext xmlns:c16="http://schemas.microsoft.com/office/drawing/2014/chart" uri="{C3380CC4-5D6E-409C-BE32-E72D297353CC}">
              <c16:uniqueId val="{00000000-D062-4732-B56C-C15BAFB35E93}"/>
            </c:ext>
          </c:extLst>
        </c:ser>
        <c:dLbls>
          <c:showLegendKey val="0"/>
          <c:showVal val="0"/>
          <c:showCatName val="0"/>
          <c:showSerName val="0"/>
          <c:showPercent val="0"/>
          <c:showBubbleSize val="0"/>
        </c:dLbls>
        <c:gapWidth val="182"/>
        <c:axId val="475062208"/>
        <c:axId val="475061552"/>
      </c:barChart>
      <c:catAx>
        <c:axId val="475062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061552"/>
        <c:crosses val="autoZero"/>
        <c:auto val="1"/>
        <c:lblAlgn val="ctr"/>
        <c:lblOffset val="100"/>
        <c:noMultiLvlLbl val="0"/>
      </c:catAx>
      <c:valAx>
        <c:axId val="4750615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06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Impressions</c:v>
                </c:pt>
              </c:strCache>
            </c:strRef>
          </c:tx>
          <c:spPr>
            <a:solidFill>
              <a:schemeClr val="accent1"/>
            </a:solidFill>
            <a:ln>
              <a:noFill/>
            </a:ln>
            <a:effectLst/>
          </c:spPr>
          <c:invertIfNegative val="0"/>
          <c:cat>
            <c:strRef>
              <c:f>Sheet1!$A$2:$A$3</c:f>
              <c:strCache>
                <c:ptCount val="2"/>
                <c:pt idx="0">
                  <c:v>Current Quarter</c:v>
                </c:pt>
                <c:pt idx="1">
                  <c:v>Previous Year Quarter</c:v>
                </c:pt>
              </c:strCache>
            </c:strRef>
          </c:cat>
          <c:val>
            <c:numRef>
              <c:f>Sheet1!$B$2:$B$3</c:f>
              <c:numCache>
                <c:formatCode>General</c:formatCode>
                <c:ptCount val="2"/>
                <c:pt idx="0">
                  <c:v>4195343</c:v>
                </c:pt>
                <c:pt idx="1">
                  <c:v>781860</c:v>
                </c:pt>
              </c:numCache>
            </c:numRef>
          </c:val>
          <c:extLst>
            <c:ext xmlns:c16="http://schemas.microsoft.com/office/drawing/2014/chart" uri="{C3380CC4-5D6E-409C-BE32-E72D297353CC}">
              <c16:uniqueId val="{00000000-22F2-4881-B1E9-E5703E44349B}"/>
            </c:ext>
          </c:extLst>
        </c:ser>
        <c:dLbls>
          <c:showLegendKey val="0"/>
          <c:showVal val="0"/>
          <c:showCatName val="0"/>
          <c:showSerName val="0"/>
          <c:showPercent val="0"/>
          <c:showBubbleSize val="0"/>
        </c:dLbls>
        <c:gapWidth val="182"/>
        <c:axId val="475066144"/>
        <c:axId val="475066472"/>
      </c:barChart>
      <c:catAx>
        <c:axId val="4750661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066472"/>
        <c:crosses val="autoZero"/>
        <c:auto val="1"/>
        <c:lblAlgn val="ctr"/>
        <c:lblOffset val="100"/>
        <c:noMultiLvlLbl val="0"/>
      </c:catAx>
      <c:valAx>
        <c:axId val="4750664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06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officialspamuk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120</c:v>
                </c:pt>
                <c:pt idx="1">
                  <c:v>97.6666666666667</c:v>
                </c:pt>
                <c:pt idx="2">
                  <c:v>98</c:v>
                </c:pt>
                <c:pt idx="3">
                  <c:v>124.75</c:v>
                </c:pt>
                <c:pt idx="4">
                  <c:v>251</c:v>
                </c:pt>
                <c:pt idx="5">
                  <c:v>42</c:v>
                </c:pt>
                <c:pt idx="6">
                  <c:v>127.5</c:v>
                </c:pt>
              </c:numCache>
            </c:numRef>
          </c:val>
          <c:extLst>
            <c:ext xmlns:c16="http://schemas.microsoft.com/office/drawing/2014/chart" uri="{C3380CC4-5D6E-409C-BE32-E72D297353CC}">
              <c16:uniqueId val="{00000000-04BB-4865-911B-5D5466E8415D}"/>
            </c:ext>
          </c:extLst>
        </c:ser>
        <c:dLbls>
          <c:showLegendKey val="0"/>
          <c:showVal val="0"/>
          <c:showCatName val="0"/>
          <c:showSerName val="0"/>
          <c:showPercent val="0"/>
          <c:showBubbleSize val="0"/>
        </c:dLbls>
        <c:gapWidth val="219"/>
        <c:overlap val="-27"/>
        <c:axId val="475080904"/>
        <c:axId val="475074344"/>
      </c:barChart>
      <c:catAx>
        <c:axId val="475080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074344"/>
        <c:crosses val="autoZero"/>
        <c:auto val="1"/>
        <c:lblAlgn val="ctr"/>
        <c:lblOffset val="100"/>
        <c:noMultiLvlLbl val="0"/>
      </c:catAx>
      <c:valAx>
        <c:axId val="47507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08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85</c:v>
                </c:pt>
                <c:pt idx="1">
                  <c:v>0</c:v>
                </c:pt>
                <c:pt idx="2">
                  <c:v>0</c:v>
                </c:pt>
                <c:pt idx="3">
                  <c:v>0</c:v>
                </c:pt>
                <c:pt idx="4">
                  <c:v>39</c:v>
                </c:pt>
                <c:pt idx="5">
                  <c:v>0</c:v>
                </c:pt>
                <c:pt idx="6">
                  <c:v>0</c:v>
                </c:pt>
                <c:pt idx="7">
                  <c:v>0</c:v>
                </c:pt>
                <c:pt idx="8">
                  <c:v>0</c:v>
                </c:pt>
                <c:pt idx="9">
                  <c:v>0</c:v>
                </c:pt>
                <c:pt idx="10">
                  <c:v>0</c:v>
                </c:pt>
                <c:pt idx="11">
                  <c:v>0</c:v>
                </c:pt>
                <c:pt idx="12">
                  <c:v>0</c:v>
                </c:pt>
                <c:pt idx="13">
                  <c:v>142</c:v>
                </c:pt>
                <c:pt idx="14">
                  <c:v>0</c:v>
                </c:pt>
                <c:pt idx="15">
                  <c:v>0</c:v>
                </c:pt>
                <c:pt idx="16">
                  <c:v>0</c:v>
                </c:pt>
                <c:pt idx="17">
                  <c:v>0</c:v>
                </c:pt>
                <c:pt idx="18">
                  <c:v>0</c:v>
                </c:pt>
                <c:pt idx="19">
                  <c:v>71</c:v>
                </c:pt>
                <c:pt idx="20">
                  <c:v>0</c:v>
                </c:pt>
                <c:pt idx="21">
                  <c:v>0</c:v>
                </c:pt>
                <c:pt idx="22">
                  <c:v>0</c:v>
                </c:pt>
                <c:pt idx="23">
                  <c:v>0</c:v>
                </c:pt>
                <c:pt idx="24">
                  <c:v>0</c:v>
                </c:pt>
                <c:pt idx="25">
                  <c:v>0</c:v>
                </c:pt>
                <c:pt idx="26">
                  <c:v>0</c:v>
                </c:pt>
                <c:pt idx="27">
                  <c:v>0</c:v>
                </c:pt>
                <c:pt idx="28">
                  <c:v>97</c:v>
                </c:pt>
                <c:pt idx="29">
                  <c:v>0</c:v>
                </c:pt>
                <c:pt idx="30">
                  <c:v>133</c:v>
                </c:pt>
                <c:pt idx="31">
                  <c:v>0</c:v>
                </c:pt>
                <c:pt idx="32">
                  <c:v>0</c:v>
                </c:pt>
                <c:pt idx="33">
                  <c:v>0</c:v>
                </c:pt>
                <c:pt idx="34">
                  <c:v>0</c:v>
                </c:pt>
                <c:pt idx="35">
                  <c:v>45</c:v>
                </c:pt>
                <c:pt idx="36">
                  <c:v>0</c:v>
                </c:pt>
                <c:pt idx="37">
                  <c:v>0</c:v>
                </c:pt>
                <c:pt idx="38">
                  <c:v>0</c:v>
                </c:pt>
                <c:pt idx="39">
                  <c:v>0</c:v>
                </c:pt>
                <c:pt idx="40">
                  <c:v>0</c:v>
                </c:pt>
                <c:pt idx="41">
                  <c:v>41</c:v>
                </c:pt>
                <c:pt idx="42">
                  <c:v>0</c:v>
                </c:pt>
                <c:pt idx="43">
                  <c:v>0</c:v>
                </c:pt>
                <c:pt idx="44">
                  <c:v>0</c:v>
                </c:pt>
                <c:pt idx="45">
                  <c:v>0</c:v>
                </c:pt>
                <c:pt idx="46">
                  <c:v>0</c:v>
                </c:pt>
                <c:pt idx="47">
                  <c:v>0</c:v>
                </c:pt>
                <c:pt idx="48">
                  <c:v>77</c:v>
                </c:pt>
                <c:pt idx="49">
                  <c:v>0</c:v>
                </c:pt>
                <c:pt idx="50">
                  <c:v>16</c:v>
                </c:pt>
                <c:pt idx="51">
                  <c:v>0</c:v>
                </c:pt>
                <c:pt idx="52">
                  <c:v>0</c:v>
                </c:pt>
                <c:pt idx="53">
                  <c:v>44</c:v>
                </c:pt>
                <c:pt idx="54">
                  <c:v>0</c:v>
                </c:pt>
                <c:pt idx="55">
                  <c:v>233</c:v>
                </c:pt>
                <c:pt idx="56">
                  <c:v>35</c:v>
                </c:pt>
                <c:pt idx="57">
                  <c:v>68</c:v>
                </c:pt>
                <c:pt idx="58">
                  <c:v>0</c:v>
                </c:pt>
                <c:pt idx="59">
                  <c:v>0</c:v>
                </c:pt>
                <c:pt idx="60">
                  <c:v>0</c:v>
                </c:pt>
                <c:pt idx="61">
                  <c:v>122</c:v>
                </c:pt>
                <c:pt idx="62">
                  <c:v>0</c:v>
                </c:pt>
                <c:pt idx="63">
                  <c:v>470</c:v>
                </c:pt>
                <c:pt idx="64">
                  <c:v>0</c:v>
                </c:pt>
                <c:pt idx="65">
                  <c:v>0</c:v>
                </c:pt>
                <c:pt idx="66">
                  <c:v>60</c:v>
                </c:pt>
                <c:pt idx="67">
                  <c:v>183</c:v>
                </c:pt>
                <c:pt idx="68">
                  <c:v>0</c:v>
                </c:pt>
                <c:pt idx="69">
                  <c:v>0</c:v>
                </c:pt>
                <c:pt idx="70">
                  <c:v>535</c:v>
                </c:pt>
                <c:pt idx="71">
                  <c:v>0</c:v>
                </c:pt>
                <c:pt idx="72">
                  <c:v>113</c:v>
                </c:pt>
                <c:pt idx="73">
                  <c:v>0</c:v>
                </c:pt>
                <c:pt idx="74">
                  <c:v>0</c:v>
                </c:pt>
                <c:pt idx="75">
                  <c:v>0</c:v>
                </c:pt>
                <c:pt idx="76">
                  <c:v>0</c:v>
                </c:pt>
                <c:pt idx="77">
                  <c:v>348</c:v>
                </c:pt>
                <c:pt idx="78">
                  <c:v>0</c:v>
                </c:pt>
                <c:pt idx="79">
                  <c:v>0</c:v>
                </c:pt>
                <c:pt idx="80">
                  <c:v>174</c:v>
                </c:pt>
                <c:pt idx="81">
                  <c:v>0</c:v>
                </c:pt>
                <c:pt idx="82">
                  <c:v>0</c:v>
                </c:pt>
                <c:pt idx="83">
                  <c:v>0</c:v>
                </c:pt>
                <c:pt idx="84">
                  <c:v>354</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0-99A9-48B7-A122-414411C7D9E6}"/>
            </c:ext>
          </c:extLst>
        </c:ser>
        <c:dLbls>
          <c:showLegendKey val="0"/>
          <c:showVal val="0"/>
          <c:showCatName val="0"/>
          <c:showSerName val="0"/>
          <c:showPercent val="0"/>
          <c:showBubbleSize val="0"/>
        </c:dLbls>
        <c:smooth val="0"/>
        <c:axId val="475075984"/>
        <c:axId val="475077952"/>
      </c:lineChart>
      <c:dateAx>
        <c:axId val="475075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077952"/>
        <c:crosses val="autoZero"/>
        <c:auto val="1"/>
        <c:lblOffset val="100"/>
        <c:baseTimeUnit val="days"/>
      </c:dateAx>
      <c:valAx>
        <c:axId val="47507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07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4060</c:v>
                </c:pt>
                <c:pt idx="1">
                  <c:v>4059</c:v>
                </c:pt>
                <c:pt idx="2">
                  <c:v>4061</c:v>
                </c:pt>
                <c:pt idx="3">
                  <c:v>4060</c:v>
                </c:pt>
                <c:pt idx="4">
                  <c:v>4060</c:v>
                </c:pt>
                <c:pt idx="5">
                  <c:v>4062</c:v>
                </c:pt>
                <c:pt idx="6">
                  <c:v>4065</c:v>
                </c:pt>
                <c:pt idx="7">
                  <c:v>4065</c:v>
                </c:pt>
                <c:pt idx="8">
                  <c:v>4066</c:v>
                </c:pt>
                <c:pt idx="9">
                  <c:v>4064</c:v>
                </c:pt>
                <c:pt idx="10">
                  <c:v>4065</c:v>
                </c:pt>
                <c:pt idx="11">
                  <c:v>4063</c:v>
                </c:pt>
                <c:pt idx="12">
                  <c:v>4063</c:v>
                </c:pt>
                <c:pt idx="13">
                  <c:v>4063</c:v>
                </c:pt>
                <c:pt idx="14">
                  <c:v>4060</c:v>
                </c:pt>
                <c:pt idx="15">
                  <c:v>4060</c:v>
                </c:pt>
                <c:pt idx="16">
                  <c:v>4061</c:v>
                </c:pt>
                <c:pt idx="17">
                  <c:v>4064</c:v>
                </c:pt>
                <c:pt idx="18">
                  <c:v>4064</c:v>
                </c:pt>
                <c:pt idx="19">
                  <c:v>4063</c:v>
                </c:pt>
                <c:pt idx="20">
                  <c:v>4064</c:v>
                </c:pt>
                <c:pt idx="21">
                  <c:v>4064</c:v>
                </c:pt>
                <c:pt idx="22">
                  <c:v>4061</c:v>
                </c:pt>
                <c:pt idx="23">
                  <c:v>4060</c:v>
                </c:pt>
                <c:pt idx="24">
                  <c:v>4060</c:v>
                </c:pt>
                <c:pt idx="25">
                  <c:v>4061</c:v>
                </c:pt>
                <c:pt idx="26">
                  <c:v>4061</c:v>
                </c:pt>
                <c:pt idx="27">
                  <c:v>4062</c:v>
                </c:pt>
                <c:pt idx="28">
                  <c:v>4062</c:v>
                </c:pt>
                <c:pt idx="29">
                  <c:v>4062</c:v>
                </c:pt>
                <c:pt idx="30">
                  <c:v>4067</c:v>
                </c:pt>
                <c:pt idx="31">
                  <c:v>4070</c:v>
                </c:pt>
                <c:pt idx="32">
                  <c:v>4072</c:v>
                </c:pt>
                <c:pt idx="33">
                  <c:v>4069</c:v>
                </c:pt>
                <c:pt idx="34">
                  <c:v>4068</c:v>
                </c:pt>
                <c:pt idx="35">
                  <c:v>4066</c:v>
                </c:pt>
                <c:pt idx="36">
                  <c:v>4065</c:v>
                </c:pt>
                <c:pt idx="37">
                  <c:v>4064</c:v>
                </c:pt>
                <c:pt idx="38">
                  <c:v>4064</c:v>
                </c:pt>
                <c:pt idx="39">
                  <c:v>4064</c:v>
                </c:pt>
                <c:pt idx="40">
                  <c:v>4063</c:v>
                </c:pt>
                <c:pt idx="41">
                  <c:v>4061</c:v>
                </c:pt>
                <c:pt idx="42">
                  <c:v>4060</c:v>
                </c:pt>
                <c:pt idx="43">
                  <c:v>4058</c:v>
                </c:pt>
                <c:pt idx="44">
                  <c:v>4059</c:v>
                </c:pt>
                <c:pt idx="45">
                  <c:v>4057</c:v>
                </c:pt>
                <c:pt idx="46">
                  <c:v>4055</c:v>
                </c:pt>
                <c:pt idx="47">
                  <c:v>4055</c:v>
                </c:pt>
                <c:pt idx="48">
                  <c:v>4050</c:v>
                </c:pt>
                <c:pt idx="49">
                  <c:v>4049</c:v>
                </c:pt>
                <c:pt idx="50">
                  <c:v>4052</c:v>
                </c:pt>
                <c:pt idx="51">
                  <c:v>4053</c:v>
                </c:pt>
                <c:pt idx="52">
                  <c:v>4054</c:v>
                </c:pt>
                <c:pt idx="53">
                  <c:v>4055</c:v>
                </c:pt>
                <c:pt idx="54">
                  <c:v>4056</c:v>
                </c:pt>
                <c:pt idx="55">
                  <c:v>4055</c:v>
                </c:pt>
                <c:pt idx="56">
                  <c:v>4053</c:v>
                </c:pt>
                <c:pt idx="57">
                  <c:v>4049</c:v>
                </c:pt>
                <c:pt idx="58">
                  <c:v>4049</c:v>
                </c:pt>
                <c:pt idx="59">
                  <c:v>4048</c:v>
                </c:pt>
                <c:pt idx="60">
                  <c:v>4047</c:v>
                </c:pt>
                <c:pt idx="61">
                  <c:v>4049</c:v>
                </c:pt>
                <c:pt idx="62">
                  <c:v>4050</c:v>
                </c:pt>
                <c:pt idx="63">
                  <c:v>4056</c:v>
                </c:pt>
                <c:pt idx="64">
                  <c:v>4059</c:v>
                </c:pt>
                <c:pt idx="65">
                  <c:v>4060</c:v>
                </c:pt>
                <c:pt idx="66">
                  <c:v>4061</c:v>
                </c:pt>
                <c:pt idx="67">
                  <c:v>4070</c:v>
                </c:pt>
                <c:pt idx="68">
                  <c:v>4077</c:v>
                </c:pt>
                <c:pt idx="69">
                  <c:v>4077</c:v>
                </c:pt>
                <c:pt idx="70">
                  <c:v>4083</c:v>
                </c:pt>
                <c:pt idx="71">
                  <c:v>4088</c:v>
                </c:pt>
                <c:pt idx="72">
                  <c:v>4086</c:v>
                </c:pt>
                <c:pt idx="73">
                  <c:v>4088</c:v>
                </c:pt>
                <c:pt idx="74">
                  <c:v>4092</c:v>
                </c:pt>
                <c:pt idx="75">
                  <c:v>4093</c:v>
                </c:pt>
                <c:pt idx="76">
                  <c:v>4096</c:v>
                </c:pt>
                <c:pt idx="77">
                  <c:v>4094</c:v>
                </c:pt>
                <c:pt idx="78">
                  <c:v>4097</c:v>
                </c:pt>
                <c:pt idx="79">
                  <c:v>4102</c:v>
                </c:pt>
                <c:pt idx="80">
                  <c:v>4108</c:v>
                </c:pt>
                <c:pt idx="81">
                  <c:v>4111</c:v>
                </c:pt>
                <c:pt idx="82">
                  <c:v>4115</c:v>
                </c:pt>
                <c:pt idx="83">
                  <c:v>4118</c:v>
                </c:pt>
                <c:pt idx="84">
                  <c:v>4119</c:v>
                </c:pt>
                <c:pt idx="85">
                  <c:v>4119</c:v>
                </c:pt>
                <c:pt idx="86">
                  <c:v>4119</c:v>
                </c:pt>
                <c:pt idx="87">
                  <c:v>4119</c:v>
                </c:pt>
                <c:pt idx="88">
                  <c:v>4119</c:v>
                </c:pt>
                <c:pt idx="89">
                  <c:v>4118</c:v>
                </c:pt>
                <c:pt idx="90">
                  <c:v>4120</c:v>
                </c:pt>
                <c:pt idx="91">
                  <c:v>4120</c:v>
                </c:pt>
              </c:numCache>
            </c:numRef>
          </c:val>
          <c:smooth val="0"/>
          <c:extLst>
            <c:ext xmlns:c16="http://schemas.microsoft.com/office/drawing/2014/chart" uri="{C3380CC4-5D6E-409C-BE32-E72D297353CC}">
              <c16:uniqueId val="{00000000-049B-456C-A840-A2A06BEDE097}"/>
            </c:ext>
          </c:extLst>
        </c:ser>
        <c:dLbls>
          <c:showLegendKey val="0"/>
          <c:showVal val="0"/>
          <c:showCatName val="0"/>
          <c:showSerName val="0"/>
          <c:showPercent val="0"/>
          <c:showBubbleSize val="0"/>
        </c:dLbls>
        <c:smooth val="0"/>
        <c:axId val="475082216"/>
        <c:axId val="379211584"/>
      </c:lineChart>
      <c:dateAx>
        <c:axId val="475082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211584"/>
        <c:crosses val="autoZero"/>
        <c:auto val="1"/>
        <c:lblOffset val="100"/>
        <c:baseTimeUnit val="days"/>
      </c:dateAx>
      <c:valAx>
        <c:axId val="37921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08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22110</c:v>
                </c:pt>
                <c:pt idx="1">
                  <c:v>22327</c:v>
                </c:pt>
                <c:pt idx="2">
                  <c:v>22238</c:v>
                </c:pt>
                <c:pt idx="3">
                  <c:v>8284</c:v>
                </c:pt>
                <c:pt idx="4">
                  <c:v>17710</c:v>
                </c:pt>
                <c:pt idx="5">
                  <c:v>22046</c:v>
                </c:pt>
                <c:pt idx="6">
                  <c:v>16945</c:v>
                </c:pt>
                <c:pt idx="7">
                  <c:v>13605</c:v>
                </c:pt>
                <c:pt idx="8">
                  <c:v>25944</c:v>
                </c:pt>
                <c:pt idx="9">
                  <c:v>25534</c:v>
                </c:pt>
                <c:pt idx="10">
                  <c:v>22452</c:v>
                </c:pt>
                <c:pt idx="11">
                  <c:v>18294</c:v>
                </c:pt>
                <c:pt idx="12">
                  <c:v>14319</c:v>
                </c:pt>
                <c:pt idx="13">
                  <c:v>13455</c:v>
                </c:pt>
                <c:pt idx="14">
                  <c:v>576</c:v>
                </c:pt>
                <c:pt idx="15">
                  <c:v>281</c:v>
                </c:pt>
                <c:pt idx="16">
                  <c:v>362</c:v>
                </c:pt>
                <c:pt idx="17">
                  <c:v>9</c:v>
                </c:pt>
                <c:pt idx="18">
                  <c:v>12</c:v>
                </c:pt>
                <c:pt idx="19">
                  <c:v>1386</c:v>
                </c:pt>
                <c:pt idx="20">
                  <c:v>563</c:v>
                </c:pt>
                <c:pt idx="21">
                  <c:v>657</c:v>
                </c:pt>
                <c:pt idx="22">
                  <c:v>611</c:v>
                </c:pt>
                <c:pt idx="23">
                  <c:v>181</c:v>
                </c:pt>
                <c:pt idx="24">
                  <c:v>19</c:v>
                </c:pt>
                <c:pt idx="25">
                  <c:v>11</c:v>
                </c:pt>
                <c:pt idx="26">
                  <c:v>6</c:v>
                </c:pt>
                <c:pt idx="27">
                  <c:v>11</c:v>
                </c:pt>
                <c:pt idx="28">
                  <c:v>1049</c:v>
                </c:pt>
                <c:pt idx="29">
                  <c:v>218</c:v>
                </c:pt>
                <c:pt idx="30">
                  <c:v>2609</c:v>
                </c:pt>
                <c:pt idx="31">
                  <c:v>212</c:v>
                </c:pt>
                <c:pt idx="32">
                  <c:v>27</c:v>
                </c:pt>
                <c:pt idx="33">
                  <c:v>22</c:v>
                </c:pt>
                <c:pt idx="34">
                  <c:v>13</c:v>
                </c:pt>
                <c:pt idx="35">
                  <c:v>1044</c:v>
                </c:pt>
                <c:pt idx="36">
                  <c:v>147</c:v>
                </c:pt>
                <c:pt idx="37">
                  <c:v>28</c:v>
                </c:pt>
                <c:pt idx="38">
                  <c:v>11</c:v>
                </c:pt>
                <c:pt idx="39">
                  <c:v>10</c:v>
                </c:pt>
                <c:pt idx="40">
                  <c:v>232</c:v>
                </c:pt>
                <c:pt idx="41">
                  <c:v>571</c:v>
                </c:pt>
                <c:pt idx="42">
                  <c:v>118</c:v>
                </c:pt>
                <c:pt idx="43">
                  <c:v>20</c:v>
                </c:pt>
                <c:pt idx="44">
                  <c:v>15</c:v>
                </c:pt>
                <c:pt idx="45">
                  <c:v>13</c:v>
                </c:pt>
                <c:pt idx="46">
                  <c:v>8</c:v>
                </c:pt>
                <c:pt idx="47">
                  <c:v>9</c:v>
                </c:pt>
                <c:pt idx="48">
                  <c:v>1599</c:v>
                </c:pt>
                <c:pt idx="49">
                  <c:v>312</c:v>
                </c:pt>
                <c:pt idx="50">
                  <c:v>795</c:v>
                </c:pt>
                <c:pt idx="51">
                  <c:v>107</c:v>
                </c:pt>
                <c:pt idx="52">
                  <c:v>14</c:v>
                </c:pt>
                <c:pt idx="53">
                  <c:v>844</c:v>
                </c:pt>
                <c:pt idx="54">
                  <c:v>95</c:v>
                </c:pt>
                <c:pt idx="55">
                  <c:v>2282</c:v>
                </c:pt>
                <c:pt idx="56">
                  <c:v>974</c:v>
                </c:pt>
                <c:pt idx="57">
                  <c:v>1489</c:v>
                </c:pt>
                <c:pt idx="58">
                  <c:v>706</c:v>
                </c:pt>
                <c:pt idx="59">
                  <c:v>327</c:v>
                </c:pt>
                <c:pt idx="60">
                  <c:v>283</c:v>
                </c:pt>
                <c:pt idx="61">
                  <c:v>1273</c:v>
                </c:pt>
                <c:pt idx="62">
                  <c:v>185</c:v>
                </c:pt>
                <c:pt idx="63">
                  <c:v>2933</c:v>
                </c:pt>
                <c:pt idx="64">
                  <c:v>1392</c:v>
                </c:pt>
                <c:pt idx="65">
                  <c:v>791</c:v>
                </c:pt>
                <c:pt idx="66">
                  <c:v>1784</c:v>
                </c:pt>
                <c:pt idx="67">
                  <c:v>3284</c:v>
                </c:pt>
                <c:pt idx="68">
                  <c:v>1840</c:v>
                </c:pt>
                <c:pt idx="69">
                  <c:v>329</c:v>
                </c:pt>
                <c:pt idx="70">
                  <c:v>2730</c:v>
                </c:pt>
                <c:pt idx="71">
                  <c:v>985</c:v>
                </c:pt>
                <c:pt idx="72">
                  <c:v>2181</c:v>
                </c:pt>
                <c:pt idx="73">
                  <c:v>921</c:v>
                </c:pt>
                <c:pt idx="74">
                  <c:v>974</c:v>
                </c:pt>
                <c:pt idx="75">
                  <c:v>1341</c:v>
                </c:pt>
                <c:pt idx="76">
                  <c:v>29</c:v>
                </c:pt>
                <c:pt idx="77">
                  <c:v>2243</c:v>
                </c:pt>
                <c:pt idx="78">
                  <c:v>727</c:v>
                </c:pt>
                <c:pt idx="79">
                  <c:v>1003</c:v>
                </c:pt>
                <c:pt idx="80">
                  <c:v>3014</c:v>
                </c:pt>
                <c:pt idx="81">
                  <c:v>1136</c:v>
                </c:pt>
                <c:pt idx="82">
                  <c:v>1575</c:v>
                </c:pt>
                <c:pt idx="83">
                  <c:v>224</c:v>
                </c:pt>
                <c:pt idx="84">
                  <c:v>2559</c:v>
                </c:pt>
                <c:pt idx="85">
                  <c:v>1617</c:v>
                </c:pt>
                <c:pt idx="86">
                  <c:v>1122</c:v>
                </c:pt>
                <c:pt idx="87">
                  <c:v>1122</c:v>
                </c:pt>
                <c:pt idx="88">
                  <c:v>791</c:v>
                </c:pt>
                <c:pt idx="89">
                  <c:v>678</c:v>
                </c:pt>
                <c:pt idx="90">
                  <c:v>58</c:v>
                </c:pt>
                <c:pt idx="91">
                  <c:v>14</c:v>
                </c:pt>
              </c:numCache>
            </c:numRef>
          </c:val>
          <c:smooth val="0"/>
          <c:extLst>
            <c:ext xmlns:c16="http://schemas.microsoft.com/office/drawing/2014/chart" uri="{C3380CC4-5D6E-409C-BE32-E72D297353CC}">
              <c16:uniqueId val="{00000000-436B-401A-BAB9-1D2725BD34F0}"/>
            </c:ext>
          </c:extLst>
        </c:ser>
        <c:dLbls>
          <c:showLegendKey val="0"/>
          <c:showVal val="0"/>
          <c:showCatName val="0"/>
          <c:showSerName val="0"/>
          <c:showPercent val="0"/>
          <c:showBubbleSize val="0"/>
        </c:dLbls>
        <c:smooth val="0"/>
        <c:axId val="381218704"/>
        <c:axId val="474203424"/>
      </c:lineChart>
      <c:dateAx>
        <c:axId val="38121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203424"/>
        <c:crosses val="autoZero"/>
        <c:auto val="1"/>
        <c:lblOffset val="100"/>
        <c:baseTimeUnit val="days"/>
      </c:dateAx>
      <c:valAx>
        <c:axId val="47420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21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78</c:v>
                </c:pt>
                <c:pt idx="1">
                  <c:v>0</c:v>
                </c:pt>
                <c:pt idx="2">
                  <c:v>0</c:v>
                </c:pt>
                <c:pt idx="3">
                  <c:v>0</c:v>
                </c:pt>
                <c:pt idx="4">
                  <c:v>39</c:v>
                </c:pt>
                <c:pt idx="5">
                  <c:v>0</c:v>
                </c:pt>
                <c:pt idx="6">
                  <c:v>0</c:v>
                </c:pt>
                <c:pt idx="7">
                  <c:v>0</c:v>
                </c:pt>
                <c:pt idx="8">
                  <c:v>0</c:v>
                </c:pt>
                <c:pt idx="9">
                  <c:v>0</c:v>
                </c:pt>
                <c:pt idx="10">
                  <c:v>0</c:v>
                </c:pt>
                <c:pt idx="11">
                  <c:v>0</c:v>
                </c:pt>
                <c:pt idx="12">
                  <c:v>0</c:v>
                </c:pt>
                <c:pt idx="13">
                  <c:v>134</c:v>
                </c:pt>
                <c:pt idx="14">
                  <c:v>0</c:v>
                </c:pt>
                <c:pt idx="15">
                  <c:v>0</c:v>
                </c:pt>
                <c:pt idx="16">
                  <c:v>0</c:v>
                </c:pt>
                <c:pt idx="17">
                  <c:v>0</c:v>
                </c:pt>
                <c:pt idx="18">
                  <c:v>0</c:v>
                </c:pt>
                <c:pt idx="19">
                  <c:v>64</c:v>
                </c:pt>
                <c:pt idx="20">
                  <c:v>0</c:v>
                </c:pt>
                <c:pt idx="21">
                  <c:v>0</c:v>
                </c:pt>
                <c:pt idx="22">
                  <c:v>0</c:v>
                </c:pt>
                <c:pt idx="23">
                  <c:v>0</c:v>
                </c:pt>
                <c:pt idx="24">
                  <c:v>0</c:v>
                </c:pt>
                <c:pt idx="25">
                  <c:v>0</c:v>
                </c:pt>
                <c:pt idx="26">
                  <c:v>0</c:v>
                </c:pt>
                <c:pt idx="27">
                  <c:v>0</c:v>
                </c:pt>
                <c:pt idx="28">
                  <c:v>93</c:v>
                </c:pt>
                <c:pt idx="29">
                  <c:v>0</c:v>
                </c:pt>
                <c:pt idx="30">
                  <c:v>129</c:v>
                </c:pt>
                <c:pt idx="31">
                  <c:v>0</c:v>
                </c:pt>
                <c:pt idx="32">
                  <c:v>0</c:v>
                </c:pt>
                <c:pt idx="33">
                  <c:v>0</c:v>
                </c:pt>
                <c:pt idx="34">
                  <c:v>0</c:v>
                </c:pt>
                <c:pt idx="35">
                  <c:v>44</c:v>
                </c:pt>
                <c:pt idx="36">
                  <c:v>0</c:v>
                </c:pt>
                <c:pt idx="37">
                  <c:v>0</c:v>
                </c:pt>
                <c:pt idx="38">
                  <c:v>0</c:v>
                </c:pt>
                <c:pt idx="39">
                  <c:v>0</c:v>
                </c:pt>
                <c:pt idx="40">
                  <c:v>0</c:v>
                </c:pt>
                <c:pt idx="41">
                  <c:v>40</c:v>
                </c:pt>
                <c:pt idx="42">
                  <c:v>0</c:v>
                </c:pt>
                <c:pt idx="43">
                  <c:v>0</c:v>
                </c:pt>
                <c:pt idx="44">
                  <c:v>0</c:v>
                </c:pt>
                <c:pt idx="45">
                  <c:v>0</c:v>
                </c:pt>
                <c:pt idx="46">
                  <c:v>0</c:v>
                </c:pt>
                <c:pt idx="47">
                  <c:v>0</c:v>
                </c:pt>
                <c:pt idx="48">
                  <c:v>74</c:v>
                </c:pt>
                <c:pt idx="49">
                  <c:v>0</c:v>
                </c:pt>
                <c:pt idx="50">
                  <c:v>15</c:v>
                </c:pt>
                <c:pt idx="51">
                  <c:v>0</c:v>
                </c:pt>
                <c:pt idx="52">
                  <c:v>0</c:v>
                </c:pt>
                <c:pt idx="53">
                  <c:v>41</c:v>
                </c:pt>
                <c:pt idx="54">
                  <c:v>0</c:v>
                </c:pt>
                <c:pt idx="55">
                  <c:v>211</c:v>
                </c:pt>
                <c:pt idx="56">
                  <c:v>34</c:v>
                </c:pt>
                <c:pt idx="57">
                  <c:v>65</c:v>
                </c:pt>
                <c:pt idx="58">
                  <c:v>0</c:v>
                </c:pt>
                <c:pt idx="59">
                  <c:v>0</c:v>
                </c:pt>
                <c:pt idx="60">
                  <c:v>0</c:v>
                </c:pt>
                <c:pt idx="61">
                  <c:v>112</c:v>
                </c:pt>
                <c:pt idx="62">
                  <c:v>0</c:v>
                </c:pt>
                <c:pt idx="63">
                  <c:v>227</c:v>
                </c:pt>
                <c:pt idx="64">
                  <c:v>0</c:v>
                </c:pt>
                <c:pt idx="65">
                  <c:v>0</c:v>
                </c:pt>
                <c:pt idx="66">
                  <c:v>54</c:v>
                </c:pt>
                <c:pt idx="67">
                  <c:v>174</c:v>
                </c:pt>
                <c:pt idx="68">
                  <c:v>0</c:v>
                </c:pt>
                <c:pt idx="69">
                  <c:v>0</c:v>
                </c:pt>
                <c:pt idx="70">
                  <c:v>253</c:v>
                </c:pt>
                <c:pt idx="71">
                  <c:v>0</c:v>
                </c:pt>
                <c:pt idx="72">
                  <c:v>107</c:v>
                </c:pt>
                <c:pt idx="73">
                  <c:v>0</c:v>
                </c:pt>
                <c:pt idx="74">
                  <c:v>0</c:v>
                </c:pt>
                <c:pt idx="75">
                  <c:v>0</c:v>
                </c:pt>
                <c:pt idx="76">
                  <c:v>0</c:v>
                </c:pt>
                <c:pt idx="77">
                  <c:v>171</c:v>
                </c:pt>
                <c:pt idx="78">
                  <c:v>0</c:v>
                </c:pt>
                <c:pt idx="79">
                  <c:v>0</c:v>
                </c:pt>
                <c:pt idx="80">
                  <c:v>156</c:v>
                </c:pt>
                <c:pt idx="81">
                  <c:v>0</c:v>
                </c:pt>
                <c:pt idx="82">
                  <c:v>0</c:v>
                </c:pt>
                <c:pt idx="83">
                  <c:v>0</c:v>
                </c:pt>
                <c:pt idx="84">
                  <c:v>181</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0-C51B-42C3-836C-61F613155C1F}"/>
            </c:ext>
          </c:extLst>
        </c:ser>
        <c:dLbls>
          <c:showLegendKey val="0"/>
          <c:showVal val="0"/>
          <c:showCatName val="0"/>
          <c:showSerName val="0"/>
          <c:showPercent val="0"/>
          <c:showBubbleSize val="0"/>
        </c:dLbls>
        <c:smooth val="0"/>
        <c:axId val="474202768"/>
        <c:axId val="474200144"/>
      </c:lineChart>
      <c:dateAx>
        <c:axId val="474202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200144"/>
        <c:crosses val="autoZero"/>
        <c:auto val="1"/>
        <c:lblOffset val="100"/>
        <c:baseTimeUnit val="days"/>
      </c:dateAx>
      <c:valAx>
        <c:axId val="474200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20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officialspamuk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2050</c:v>
                </c:pt>
                <c:pt idx="1">
                  <c:v>1444.6666666666699</c:v>
                </c:pt>
                <c:pt idx="2">
                  <c:v>1488</c:v>
                </c:pt>
                <c:pt idx="3">
                  <c:v>1697.25</c:v>
                </c:pt>
                <c:pt idx="4">
                  <c:v>1728.375</c:v>
                </c:pt>
                <c:pt idx="5">
                  <c:v>1020</c:v>
                </c:pt>
                <c:pt idx="6">
                  <c:v>1577.5</c:v>
                </c:pt>
              </c:numCache>
            </c:numRef>
          </c:val>
          <c:extLst>
            <c:ext xmlns:c16="http://schemas.microsoft.com/office/drawing/2014/chart" uri="{C3380CC4-5D6E-409C-BE32-E72D297353CC}">
              <c16:uniqueId val="{00000000-6361-4CE8-A6F0-87A78166D104}"/>
            </c:ext>
          </c:extLst>
        </c:ser>
        <c:dLbls>
          <c:showLegendKey val="0"/>
          <c:showVal val="0"/>
          <c:showCatName val="0"/>
          <c:showSerName val="0"/>
          <c:showPercent val="0"/>
          <c:showBubbleSize val="0"/>
        </c:dLbls>
        <c:gapWidth val="219"/>
        <c:overlap val="-27"/>
        <c:axId val="474196864"/>
        <c:axId val="474202112"/>
      </c:barChart>
      <c:catAx>
        <c:axId val="47419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202112"/>
        <c:crosses val="autoZero"/>
        <c:auto val="1"/>
        <c:lblAlgn val="ctr"/>
        <c:lblOffset val="100"/>
        <c:noMultiLvlLbl val="0"/>
      </c:catAx>
      <c:valAx>
        <c:axId val="47420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19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668.34782608695696</c:v>
                </c:pt>
                <c:pt idx="1">
                  <c:v>427.95698924731198</c:v>
                </c:pt>
                <c:pt idx="2">
                  <c:v>304.84782608695701</c:v>
                </c:pt>
                <c:pt idx="3">
                  <c:v>248.60869565217399</c:v>
                </c:pt>
                <c:pt idx="4">
                  <c:v>238.75</c:v>
                </c:pt>
                <c:pt idx="5">
                  <c:v>310.81521739130397</c:v>
                </c:pt>
                <c:pt idx="6">
                  <c:v>549.42391304347802</c:v>
                </c:pt>
                <c:pt idx="7">
                  <c:v>873.48913043478296</c:v>
                </c:pt>
                <c:pt idx="8">
                  <c:v>1089.19565217391</c:v>
                </c:pt>
                <c:pt idx="9">
                  <c:v>1159.75824175824</c:v>
                </c:pt>
                <c:pt idx="10">
                  <c:v>1227.54347826087</c:v>
                </c:pt>
                <c:pt idx="11">
                  <c:v>1235.79347826087</c:v>
                </c:pt>
                <c:pt idx="12">
                  <c:v>1306.8586956521699</c:v>
                </c:pt>
                <c:pt idx="13">
                  <c:v>1333.8695652173899</c:v>
                </c:pt>
                <c:pt idx="14">
                  <c:v>1313.45652173913</c:v>
                </c:pt>
                <c:pt idx="15">
                  <c:v>1367.77173913043</c:v>
                </c:pt>
                <c:pt idx="16">
                  <c:v>1424.3695652173899</c:v>
                </c:pt>
                <c:pt idx="17">
                  <c:v>1470.20652173913</c:v>
                </c:pt>
                <c:pt idx="18">
                  <c:v>1501.1739130434801</c:v>
                </c:pt>
                <c:pt idx="19">
                  <c:v>1521.8695652173899</c:v>
                </c:pt>
                <c:pt idx="20">
                  <c:v>1535.3369565217399</c:v>
                </c:pt>
                <c:pt idx="21">
                  <c:v>1515.8804347826101</c:v>
                </c:pt>
                <c:pt idx="22">
                  <c:v>1373.8913043478301</c:v>
                </c:pt>
                <c:pt idx="23">
                  <c:v>1020.03260869565</c:v>
                </c:pt>
              </c:numCache>
            </c:numRef>
          </c:val>
          <c:smooth val="0"/>
          <c:extLst>
            <c:ext xmlns:c16="http://schemas.microsoft.com/office/drawing/2014/chart" uri="{C3380CC4-5D6E-409C-BE32-E72D297353CC}">
              <c16:uniqueId val="{00000000-39BD-4BA2-9E00-0E8FDC13EB45}"/>
            </c:ext>
          </c:extLst>
        </c:ser>
        <c:dLbls>
          <c:showLegendKey val="0"/>
          <c:showVal val="0"/>
          <c:showCatName val="0"/>
          <c:showSerName val="0"/>
          <c:showPercent val="0"/>
          <c:showBubbleSize val="0"/>
        </c:dLbls>
        <c:smooth val="0"/>
        <c:axId val="474205720"/>
        <c:axId val="474204736"/>
      </c:lineChart>
      <c:catAx>
        <c:axId val="474205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204736"/>
        <c:crosses val="autoZero"/>
        <c:auto val="1"/>
        <c:lblAlgn val="ctr"/>
        <c:lblOffset val="100"/>
        <c:noMultiLvlLbl val="0"/>
      </c:catAx>
      <c:valAx>
        <c:axId val="474204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20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0</c:v>
                </c:pt>
                <c:pt idx="3">
                  <c:v>100</c:v>
                </c:pt>
                <c:pt idx="4">
                  <c:v>100</c:v>
                </c:pt>
                <c:pt idx="5">
                  <c:v>100</c:v>
                </c:pt>
                <c:pt idx="6">
                  <c:v>100</c:v>
                </c:pt>
                <c:pt idx="7">
                  <c:v>100</c:v>
                </c:pt>
              </c:numCache>
            </c:numRef>
          </c:val>
          <c:extLst>
            <c:ext xmlns:c16="http://schemas.microsoft.com/office/drawing/2014/chart" uri="{C3380CC4-5D6E-409C-BE32-E72D297353CC}">
              <c16:uniqueId val="{00000000-8BD7-4259-B1A8-F81BEA94C7CB}"/>
            </c:ext>
          </c:extLst>
        </c:ser>
        <c:dLbls>
          <c:showLegendKey val="0"/>
          <c:showVal val="0"/>
          <c:showCatName val="0"/>
          <c:showSerName val="0"/>
          <c:showPercent val="0"/>
          <c:showBubbleSize val="0"/>
        </c:dLbls>
        <c:axId val="474147664"/>
        <c:axId val="474145040"/>
      </c:radarChart>
      <c:catAx>
        <c:axId val="474147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145040"/>
        <c:crosses val="autoZero"/>
        <c:auto val="1"/>
        <c:lblAlgn val="ctr"/>
        <c:lblOffset val="100"/>
        <c:noMultiLvlLbl val="0"/>
      </c:catAx>
      <c:valAx>
        <c:axId val="474145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14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23307</c:v>
                </c:pt>
                <c:pt idx="1">
                  <c:v>23229</c:v>
                </c:pt>
                <c:pt idx="2">
                  <c:v>22946</c:v>
                </c:pt>
                <c:pt idx="3">
                  <c:v>8913</c:v>
                </c:pt>
                <c:pt idx="4">
                  <c:v>18876</c:v>
                </c:pt>
                <c:pt idx="5">
                  <c:v>22961</c:v>
                </c:pt>
                <c:pt idx="6">
                  <c:v>17229</c:v>
                </c:pt>
                <c:pt idx="7">
                  <c:v>14366</c:v>
                </c:pt>
                <c:pt idx="8">
                  <c:v>27510</c:v>
                </c:pt>
                <c:pt idx="9">
                  <c:v>27115</c:v>
                </c:pt>
                <c:pt idx="10">
                  <c:v>23838</c:v>
                </c:pt>
                <c:pt idx="11">
                  <c:v>19308</c:v>
                </c:pt>
                <c:pt idx="12">
                  <c:v>14927</c:v>
                </c:pt>
                <c:pt idx="13">
                  <c:v>14445</c:v>
                </c:pt>
                <c:pt idx="14">
                  <c:v>661</c:v>
                </c:pt>
                <c:pt idx="15">
                  <c:v>309</c:v>
                </c:pt>
                <c:pt idx="16">
                  <c:v>462</c:v>
                </c:pt>
                <c:pt idx="17">
                  <c:v>11</c:v>
                </c:pt>
                <c:pt idx="18">
                  <c:v>27</c:v>
                </c:pt>
                <c:pt idx="19">
                  <c:v>1540</c:v>
                </c:pt>
                <c:pt idx="20">
                  <c:v>607</c:v>
                </c:pt>
                <c:pt idx="21">
                  <c:v>728</c:v>
                </c:pt>
                <c:pt idx="22">
                  <c:v>673</c:v>
                </c:pt>
                <c:pt idx="23">
                  <c:v>206</c:v>
                </c:pt>
                <c:pt idx="24">
                  <c:v>27</c:v>
                </c:pt>
                <c:pt idx="25">
                  <c:v>51</c:v>
                </c:pt>
                <c:pt idx="26">
                  <c:v>16</c:v>
                </c:pt>
                <c:pt idx="27">
                  <c:v>18</c:v>
                </c:pt>
                <c:pt idx="28">
                  <c:v>1212</c:v>
                </c:pt>
                <c:pt idx="29">
                  <c:v>233</c:v>
                </c:pt>
                <c:pt idx="30">
                  <c:v>3331</c:v>
                </c:pt>
                <c:pt idx="31">
                  <c:v>290</c:v>
                </c:pt>
                <c:pt idx="32">
                  <c:v>65</c:v>
                </c:pt>
                <c:pt idx="33">
                  <c:v>32</c:v>
                </c:pt>
                <c:pt idx="34">
                  <c:v>14</c:v>
                </c:pt>
                <c:pt idx="35">
                  <c:v>1194</c:v>
                </c:pt>
                <c:pt idx="36">
                  <c:v>160</c:v>
                </c:pt>
                <c:pt idx="37">
                  <c:v>84</c:v>
                </c:pt>
                <c:pt idx="38">
                  <c:v>16</c:v>
                </c:pt>
                <c:pt idx="39">
                  <c:v>13</c:v>
                </c:pt>
                <c:pt idx="40">
                  <c:v>250</c:v>
                </c:pt>
                <c:pt idx="41">
                  <c:v>717</c:v>
                </c:pt>
                <c:pt idx="42">
                  <c:v>128</c:v>
                </c:pt>
                <c:pt idx="43">
                  <c:v>28</c:v>
                </c:pt>
                <c:pt idx="44">
                  <c:v>29</c:v>
                </c:pt>
                <c:pt idx="45">
                  <c:v>37</c:v>
                </c:pt>
                <c:pt idx="46">
                  <c:v>9</c:v>
                </c:pt>
                <c:pt idx="47">
                  <c:v>27</c:v>
                </c:pt>
                <c:pt idx="48">
                  <c:v>1791</c:v>
                </c:pt>
                <c:pt idx="49">
                  <c:v>333</c:v>
                </c:pt>
                <c:pt idx="50">
                  <c:v>888</c:v>
                </c:pt>
                <c:pt idx="51">
                  <c:v>114</c:v>
                </c:pt>
                <c:pt idx="52">
                  <c:v>18</c:v>
                </c:pt>
                <c:pt idx="53">
                  <c:v>914</c:v>
                </c:pt>
                <c:pt idx="54">
                  <c:v>98</c:v>
                </c:pt>
                <c:pt idx="55">
                  <c:v>2660</c:v>
                </c:pt>
                <c:pt idx="56">
                  <c:v>1109</c:v>
                </c:pt>
                <c:pt idx="57">
                  <c:v>1766</c:v>
                </c:pt>
                <c:pt idx="58">
                  <c:v>827</c:v>
                </c:pt>
                <c:pt idx="59">
                  <c:v>402</c:v>
                </c:pt>
                <c:pt idx="60">
                  <c:v>317</c:v>
                </c:pt>
                <c:pt idx="61">
                  <c:v>1381</c:v>
                </c:pt>
                <c:pt idx="62">
                  <c:v>205</c:v>
                </c:pt>
                <c:pt idx="63">
                  <c:v>3525</c:v>
                </c:pt>
                <c:pt idx="64">
                  <c:v>1705</c:v>
                </c:pt>
                <c:pt idx="65">
                  <c:v>928</c:v>
                </c:pt>
                <c:pt idx="66">
                  <c:v>2055</c:v>
                </c:pt>
                <c:pt idx="67">
                  <c:v>4831</c:v>
                </c:pt>
                <c:pt idx="68">
                  <c:v>2126</c:v>
                </c:pt>
                <c:pt idx="69">
                  <c:v>421</c:v>
                </c:pt>
                <c:pt idx="70">
                  <c:v>3433</c:v>
                </c:pt>
                <c:pt idx="71">
                  <c:v>1179</c:v>
                </c:pt>
                <c:pt idx="72">
                  <c:v>2601</c:v>
                </c:pt>
                <c:pt idx="73">
                  <c:v>1148</c:v>
                </c:pt>
                <c:pt idx="74">
                  <c:v>1162</c:v>
                </c:pt>
                <c:pt idx="75">
                  <c:v>1606</c:v>
                </c:pt>
                <c:pt idx="76">
                  <c:v>53</c:v>
                </c:pt>
                <c:pt idx="77">
                  <c:v>2842</c:v>
                </c:pt>
                <c:pt idx="78">
                  <c:v>926</c:v>
                </c:pt>
                <c:pt idx="79">
                  <c:v>1284</c:v>
                </c:pt>
                <c:pt idx="80">
                  <c:v>3432</c:v>
                </c:pt>
                <c:pt idx="81">
                  <c:v>1328</c:v>
                </c:pt>
                <c:pt idx="82">
                  <c:v>1810</c:v>
                </c:pt>
                <c:pt idx="83">
                  <c:v>273</c:v>
                </c:pt>
                <c:pt idx="84">
                  <c:v>3062</c:v>
                </c:pt>
                <c:pt idx="85">
                  <c:v>1929</c:v>
                </c:pt>
                <c:pt idx="86">
                  <c:v>1349</c:v>
                </c:pt>
                <c:pt idx="87">
                  <c:v>1294</c:v>
                </c:pt>
                <c:pt idx="88">
                  <c:v>939</c:v>
                </c:pt>
                <c:pt idx="89">
                  <c:v>837</c:v>
                </c:pt>
                <c:pt idx="90">
                  <c:v>192</c:v>
                </c:pt>
                <c:pt idx="91">
                  <c:v>35</c:v>
                </c:pt>
              </c:numCache>
            </c:numRef>
          </c:val>
          <c:smooth val="0"/>
          <c:extLst>
            <c:ext xmlns:c16="http://schemas.microsoft.com/office/drawing/2014/chart" uri="{C3380CC4-5D6E-409C-BE32-E72D297353CC}">
              <c16:uniqueId val="{00000000-9F39-4D3E-B733-8E22CA3D1019}"/>
            </c:ext>
          </c:extLst>
        </c:ser>
        <c:dLbls>
          <c:showLegendKey val="0"/>
          <c:showVal val="0"/>
          <c:showCatName val="0"/>
          <c:showSerName val="0"/>
          <c:showPercent val="0"/>
          <c:showBubbleSize val="0"/>
        </c:dLbls>
        <c:smooth val="0"/>
        <c:axId val="474150288"/>
        <c:axId val="474150616"/>
      </c:lineChart>
      <c:dateAx>
        <c:axId val="474150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150616"/>
        <c:crosses val="autoZero"/>
        <c:auto val="1"/>
        <c:lblOffset val="100"/>
        <c:baseTimeUnit val="days"/>
      </c:dateAx>
      <c:valAx>
        <c:axId val="47415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15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 Phil Vickery's SPAM Cook of the Year 2010 recipe (Published: 2010-02-09 15:56:35)</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0</c:v>
                </c:pt>
                <c:pt idx="1">
                  <c:v>0</c:v>
                </c:pt>
                <c:pt idx="2">
                  <c:v>15</c:v>
                </c:pt>
                <c:pt idx="3">
                  <c:v>7</c:v>
                </c:pt>
                <c:pt idx="4">
                  <c:v>7</c:v>
                </c:pt>
                <c:pt idx="5">
                  <c:v>0</c:v>
                </c:pt>
                <c:pt idx="6">
                  <c:v>0</c:v>
                </c:pt>
                <c:pt idx="7">
                  <c:v>4</c:v>
                </c:pt>
                <c:pt idx="8">
                  <c:v>0</c:v>
                </c:pt>
                <c:pt idx="9">
                  <c:v>0</c:v>
                </c:pt>
                <c:pt idx="10">
                  <c:v>0</c:v>
                </c:pt>
                <c:pt idx="11">
                  <c:v>7</c:v>
                </c:pt>
                <c:pt idx="12">
                  <c:v>0</c:v>
                </c:pt>
                <c:pt idx="13">
                  <c:v>7</c:v>
                </c:pt>
                <c:pt idx="14">
                  <c:v>0</c:v>
                </c:pt>
                <c:pt idx="15">
                  <c:v>0</c:v>
                </c:pt>
                <c:pt idx="16">
                  <c:v>0</c:v>
                </c:pt>
                <c:pt idx="17">
                  <c:v>0</c:v>
                </c:pt>
                <c:pt idx="18">
                  <c:v>15</c:v>
                </c:pt>
                <c:pt idx="19">
                  <c:v>22</c:v>
                </c:pt>
                <c:pt idx="20">
                  <c:v>0</c:v>
                </c:pt>
                <c:pt idx="21">
                  <c:v>0</c:v>
                </c:pt>
                <c:pt idx="22">
                  <c:v>0</c:v>
                </c:pt>
                <c:pt idx="23">
                  <c:v>0</c:v>
                </c:pt>
                <c:pt idx="24">
                  <c:v>0</c:v>
                </c:pt>
                <c:pt idx="25">
                  <c:v>0</c:v>
                </c:pt>
                <c:pt idx="26">
                  <c:v>0</c:v>
                </c:pt>
                <c:pt idx="27">
                  <c:v>0</c:v>
                </c:pt>
                <c:pt idx="28">
                  <c:v>0</c:v>
                </c:pt>
                <c:pt idx="29">
                  <c:v>0</c:v>
                </c:pt>
                <c:pt idx="30">
                  <c:v>7</c:v>
                </c:pt>
                <c:pt idx="31">
                  <c:v>0</c:v>
                </c:pt>
                <c:pt idx="32">
                  <c:v>0</c:v>
                </c:pt>
                <c:pt idx="33">
                  <c:v>3</c:v>
                </c:pt>
                <c:pt idx="34">
                  <c:v>0</c:v>
                </c:pt>
                <c:pt idx="35">
                  <c:v>0</c:v>
                </c:pt>
                <c:pt idx="36">
                  <c:v>0</c:v>
                </c:pt>
                <c:pt idx="37">
                  <c:v>0</c:v>
                </c:pt>
                <c:pt idx="38">
                  <c:v>0</c:v>
                </c:pt>
                <c:pt idx="39">
                  <c:v>0</c:v>
                </c:pt>
                <c:pt idx="40">
                  <c:v>0</c:v>
                </c:pt>
                <c:pt idx="41">
                  <c:v>0</c:v>
                </c:pt>
                <c:pt idx="42">
                  <c:v>0</c:v>
                </c:pt>
                <c:pt idx="43">
                  <c:v>7</c:v>
                </c:pt>
                <c:pt idx="44">
                  <c:v>0</c:v>
                </c:pt>
                <c:pt idx="45">
                  <c:v>0</c:v>
                </c:pt>
                <c:pt idx="46">
                  <c:v>8</c:v>
                </c:pt>
                <c:pt idx="47">
                  <c:v>7</c:v>
                </c:pt>
                <c:pt idx="48">
                  <c:v>0</c:v>
                </c:pt>
                <c:pt idx="49">
                  <c:v>7</c:v>
                </c:pt>
                <c:pt idx="50">
                  <c:v>0</c:v>
                </c:pt>
                <c:pt idx="51">
                  <c:v>0</c:v>
                </c:pt>
                <c:pt idx="52">
                  <c:v>7</c:v>
                </c:pt>
                <c:pt idx="53">
                  <c:v>0</c:v>
                </c:pt>
                <c:pt idx="54">
                  <c:v>7</c:v>
                </c:pt>
                <c:pt idx="55">
                  <c:v>0</c:v>
                </c:pt>
                <c:pt idx="56">
                  <c:v>0</c:v>
                </c:pt>
                <c:pt idx="57">
                  <c:v>0</c:v>
                </c:pt>
                <c:pt idx="58">
                  <c:v>0</c:v>
                </c:pt>
                <c:pt idx="59">
                  <c:v>0</c:v>
                </c:pt>
                <c:pt idx="60">
                  <c:v>0</c:v>
                </c:pt>
                <c:pt idx="61">
                  <c:v>0</c:v>
                </c:pt>
                <c:pt idx="62">
                  <c:v>0</c:v>
                </c:pt>
                <c:pt idx="63">
                  <c:v>0</c:v>
                </c:pt>
                <c:pt idx="64">
                  <c:v>0</c:v>
                </c:pt>
                <c:pt idx="65">
                  <c:v>0</c:v>
                </c:pt>
                <c:pt idx="66">
                  <c:v>0</c:v>
                </c:pt>
                <c:pt idx="67">
                  <c:v>0</c:v>
                </c:pt>
                <c:pt idx="68">
                  <c:v>7</c:v>
                </c:pt>
                <c:pt idx="69">
                  <c:v>0</c:v>
                </c:pt>
                <c:pt idx="70">
                  <c:v>0</c:v>
                </c:pt>
                <c:pt idx="71">
                  <c:v>0</c:v>
                </c:pt>
                <c:pt idx="72">
                  <c:v>0</c:v>
                </c:pt>
                <c:pt idx="73">
                  <c:v>0</c:v>
                </c:pt>
                <c:pt idx="74">
                  <c:v>0</c:v>
                </c:pt>
                <c:pt idx="75">
                  <c:v>0</c:v>
                </c:pt>
                <c:pt idx="76">
                  <c:v>0</c:v>
                </c:pt>
                <c:pt idx="77">
                  <c:v>0</c:v>
                </c:pt>
                <c:pt idx="78">
                  <c:v>7</c:v>
                </c:pt>
                <c:pt idx="79">
                  <c:v>0</c:v>
                </c:pt>
                <c:pt idx="80">
                  <c:v>0</c:v>
                </c:pt>
                <c:pt idx="81">
                  <c:v>0</c:v>
                </c:pt>
                <c:pt idx="82">
                  <c:v>0</c:v>
                </c:pt>
                <c:pt idx="83">
                  <c:v>0</c:v>
                </c:pt>
                <c:pt idx="84">
                  <c:v>0</c:v>
                </c:pt>
                <c:pt idx="85">
                  <c:v>0</c:v>
                </c:pt>
                <c:pt idx="86">
                  <c:v>0</c:v>
                </c:pt>
                <c:pt idx="87">
                  <c:v>0</c:v>
                </c:pt>
                <c:pt idx="88">
                  <c:v>7</c:v>
                </c:pt>
                <c:pt idx="89">
                  <c:v>0</c:v>
                </c:pt>
                <c:pt idx="90">
                  <c:v>9</c:v>
                </c:pt>
                <c:pt idx="91">
                  <c:v>7</c:v>
                </c:pt>
              </c:numCache>
            </c:numRef>
          </c:val>
          <c:smooth val="0"/>
          <c:extLst>
            <c:ext xmlns:c16="http://schemas.microsoft.com/office/drawing/2014/chart" uri="{C3380CC4-5D6E-409C-BE32-E72D297353CC}">
              <c16:uniqueId val="{00000000-8466-4CC0-834C-4C7232037937}"/>
            </c:ext>
          </c:extLst>
        </c:ser>
        <c:ser>
          <c:idx val="1"/>
          <c:order val="1"/>
          <c:tx>
            <c:strRef>
              <c:f>Sheet1!$C$1</c:f>
              <c:strCache>
                <c:ptCount val="1"/>
                <c:pt idx="0">
                  <c:v>officialspamuk SPAM® In The Morning, SPAM® In The Evening (Published: 2014-03-10 14:50:48)</c:v>
                </c:pt>
              </c:strCache>
            </c:strRef>
          </c:tx>
          <c:spPr>
            <a:ln w="28575" cap="rnd">
              <a:solidFill>
                <a:schemeClr val="accent2"/>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Sheet1!$C$2:$C$93</c:f>
              <c:numCache>
                <c:formatCode>General</c:formatCode>
                <c:ptCount val="92"/>
                <c:pt idx="0">
                  <c:v>0</c:v>
                </c:pt>
                <c:pt idx="1">
                  <c:v>0</c:v>
                </c:pt>
                <c:pt idx="2">
                  <c:v>2</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1</c:v>
                </c:pt>
                <c:pt idx="36">
                  <c:v>0</c:v>
                </c:pt>
                <c:pt idx="37">
                  <c:v>0</c:v>
                </c:pt>
                <c:pt idx="38">
                  <c:v>0</c:v>
                </c:pt>
                <c:pt idx="39">
                  <c:v>0</c:v>
                </c:pt>
                <c:pt idx="40">
                  <c:v>1</c:v>
                </c:pt>
                <c:pt idx="41">
                  <c:v>0</c:v>
                </c:pt>
                <c:pt idx="42">
                  <c:v>0</c:v>
                </c:pt>
                <c:pt idx="43">
                  <c:v>0</c:v>
                </c:pt>
                <c:pt idx="44">
                  <c:v>0</c:v>
                </c:pt>
                <c:pt idx="45">
                  <c:v>0</c:v>
                </c:pt>
                <c:pt idx="46">
                  <c:v>1</c:v>
                </c:pt>
                <c:pt idx="47">
                  <c:v>0</c:v>
                </c:pt>
                <c:pt idx="48">
                  <c:v>4</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2</c:v>
                </c:pt>
                <c:pt idx="79">
                  <c:v>0</c:v>
                </c:pt>
                <c:pt idx="80">
                  <c:v>1</c:v>
                </c:pt>
                <c:pt idx="81">
                  <c:v>0</c:v>
                </c:pt>
                <c:pt idx="82">
                  <c:v>0</c:v>
                </c:pt>
                <c:pt idx="83">
                  <c:v>0</c:v>
                </c:pt>
                <c:pt idx="84">
                  <c:v>0</c:v>
                </c:pt>
                <c:pt idx="85">
                  <c:v>0</c:v>
                </c:pt>
                <c:pt idx="86">
                  <c:v>0</c:v>
                </c:pt>
                <c:pt idx="87">
                  <c:v>0</c:v>
                </c:pt>
                <c:pt idx="88">
                  <c:v>49</c:v>
                </c:pt>
                <c:pt idx="89">
                  <c:v>2</c:v>
                </c:pt>
                <c:pt idx="90">
                  <c:v>6</c:v>
                </c:pt>
                <c:pt idx="91">
                  <c:v>3</c:v>
                </c:pt>
              </c:numCache>
            </c:numRef>
          </c:val>
          <c:smooth val="0"/>
          <c:extLst>
            <c:ext xmlns:c16="http://schemas.microsoft.com/office/drawing/2014/chart" uri="{C3380CC4-5D6E-409C-BE32-E72D297353CC}">
              <c16:uniqueId val="{00000001-8466-4CC0-834C-4C7232037937}"/>
            </c:ext>
          </c:extLst>
        </c:ser>
        <c:ser>
          <c:idx val="2"/>
          <c:order val="2"/>
          <c:tx>
            <c:strRef>
              <c:f>Sheet1!$D$1</c:f>
              <c:strCache>
                <c:ptCount val="1"/>
                <c:pt idx="0">
                  <c:v>officialspamuk Spam   On Everything   20s (Published: 2020-10-16 12:20:30)</c:v>
                </c:pt>
              </c:strCache>
            </c:strRef>
          </c:tx>
          <c:spPr>
            <a:ln w="28575" cap="rnd">
              <a:solidFill>
                <a:schemeClr val="accent3"/>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Sheet1!$D$2:$D$93</c:f>
              <c:numCache>
                <c:formatCode>General</c:formatCode>
                <c:ptCount val="92"/>
                <c:pt idx="0">
                  <c:v>0</c:v>
                </c:pt>
                <c:pt idx="1">
                  <c:v>0</c:v>
                </c:pt>
                <c:pt idx="2">
                  <c:v>0</c:v>
                </c:pt>
                <c:pt idx="3">
                  <c:v>4</c:v>
                </c:pt>
                <c:pt idx="4">
                  <c:v>0</c:v>
                </c:pt>
                <c:pt idx="5">
                  <c:v>2</c:v>
                </c:pt>
                <c:pt idx="6">
                  <c:v>3</c:v>
                </c:pt>
                <c:pt idx="7">
                  <c:v>1</c:v>
                </c:pt>
                <c:pt idx="8">
                  <c:v>0</c:v>
                </c:pt>
                <c:pt idx="9">
                  <c:v>0</c:v>
                </c:pt>
                <c:pt idx="10">
                  <c:v>1</c:v>
                </c:pt>
                <c:pt idx="11">
                  <c:v>0</c:v>
                </c:pt>
                <c:pt idx="12">
                  <c:v>0</c:v>
                </c:pt>
                <c:pt idx="13">
                  <c:v>0</c:v>
                </c:pt>
                <c:pt idx="14">
                  <c:v>1</c:v>
                </c:pt>
                <c:pt idx="15">
                  <c:v>0</c:v>
                </c:pt>
                <c:pt idx="16">
                  <c:v>0</c:v>
                </c:pt>
                <c:pt idx="17">
                  <c:v>0</c:v>
                </c:pt>
                <c:pt idx="18">
                  <c:v>0</c:v>
                </c:pt>
                <c:pt idx="19">
                  <c:v>1</c:v>
                </c:pt>
                <c:pt idx="20">
                  <c:v>0</c:v>
                </c:pt>
                <c:pt idx="21">
                  <c:v>2</c:v>
                </c:pt>
                <c:pt idx="22">
                  <c:v>0</c:v>
                </c:pt>
                <c:pt idx="23">
                  <c:v>1</c:v>
                </c:pt>
                <c:pt idx="24">
                  <c:v>0</c:v>
                </c:pt>
                <c:pt idx="25">
                  <c:v>0</c:v>
                </c:pt>
                <c:pt idx="26">
                  <c:v>0</c:v>
                </c:pt>
                <c:pt idx="27">
                  <c:v>0</c:v>
                </c:pt>
                <c:pt idx="28">
                  <c:v>1</c:v>
                </c:pt>
                <c:pt idx="29">
                  <c:v>0</c:v>
                </c:pt>
                <c:pt idx="30">
                  <c:v>3</c:v>
                </c:pt>
                <c:pt idx="31">
                  <c:v>0</c:v>
                </c:pt>
                <c:pt idx="32">
                  <c:v>0</c:v>
                </c:pt>
                <c:pt idx="33">
                  <c:v>1</c:v>
                </c:pt>
                <c:pt idx="34">
                  <c:v>0</c:v>
                </c:pt>
                <c:pt idx="35">
                  <c:v>0</c:v>
                </c:pt>
                <c:pt idx="36">
                  <c:v>0</c:v>
                </c:pt>
                <c:pt idx="37">
                  <c:v>0</c:v>
                </c:pt>
                <c:pt idx="38">
                  <c:v>0</c:v>
                </c:pt>
                <c:pt idx="39">
                  <c:v>0</c:v>
                </c:pt>
                <c:pt idx="40">
                  <c:v>0</c:v>
                </c:pt>
                <c:pt idx="41">
                  <c:v>1</c:v>
                </c:pt>
                <c:pt idx="42">
                  <c:v>1</c:v>
                </c:pt>
                <c:pt idx="43">
                  <c:v>0</c:v>
                </c:pt>
                <c:pt idx="44">
                  <c:v>0</c:v>
                </c:pt>
                <c:pt idx="45">
                  <c:v>1</c:v>
                </c:pt>
                <c:pt idx="46">
                  <c:v>1</c:v>
                </c:pt>
                <c:pt idx="47">
                  <c:v>0</c:v>
                </c:pt>
                <c:pt idx="48">
                  <c:v>0</c:v>
                </c:pt>
                <c:pt idx="49">
                  <c:v>0</c:v>
                </c:pt>
                <c:pt idx="50">
                  <c:v>0</c:v>
                </c:pt>
                <c:pt idx="51">
                  <c:v>0</c:v>
                </c:pt>
                <c:pt idx="52">
                  <c:v>0</c:v>
                </c:pt>
                <c:pt idx="53">
                  <c:v>0</c:v>
                </c:pt>
                <c:pt idx="54">
                  <c:v>0</c:v>
                </c:pt>
                <c:pt idx="55">
                  <c:v>0</c:v>
                </c:pt>
                <c:pt idx="56">
                  <c:v>1</c:v>
                </c:pt>
                <c:pt idx="57">
                  <c:v>0</c:v>
                </c:pt>
                <c:pt idx="58">
                  <c:v>0</c:v>
                </c:pt>
                <c:pt idx="59">
                  <c:v>1</c:v>
                </c:pt>
                <c:pt idx="60">
                  <c:v>0</c:v>
                </c:pt>
                <c:pt idx="61">
                  <c:v>6</c:v>
                </c:pt>
                <c:pt idx="62">
                  <c:v>2</c:v>
                </c:pt>
                <c:pt idx="63">
                  <c:v>1</c:v>
                </c:pt>
                <c:pt idx="64">
                  <c:v>2</c:v>
                </c:pt>
                <c:pt idx="65">
                  <c:v>0</c:v>
                </c:pt>
                <c:pt idx="66">
                  <c:v>0</c:v>
                </c:pt>
                <c:pt idx="67">
                  <c:v>0</c:v>
                </c:pt>
                <c:pt idx="68">
                  <c:v>1</c:v>
                </c:pt>
                <c:pt idx="69">
                  <c:v>0</c:v>
                </c:pt>
                <c:pt idx="70">
                  <c:v>0</c:v>
                </c:pt>
                <c:pt idx="71">
                  <c:v>0</c:v>
                </c:pt>
                <c:pt idx="72">
                  <c:v>0</c:v>
                </c:pt>
                <c:pt idx="73">
                  <c:v>0</c:v>
                </c:pt>
                <c:pt idx="74">
                  <c:v>3</c:v>
                </c:pt>
                <c:pt idx="75">
                  <c:v>8</c:v>
                </c:pt>
                <c:pt idx="76">
                  <c:v>0</c:v>
                </c:pt>
                <c:pt idx="77">
                  <c:v>0</c:v>
                </c:pt>
                <c:pt idx="78">
                  <c:v>3</c:v>
                </c:pt>
                <c:pt idx="79">
                  <c:v>2</c:v>
                </c:pt>
                <c:pt idx="80">
                  <c:v>1</c:v>
                </c:pt>
                <c:pt idx="81">
                  <c:v>0</c:v>
                </c:pt>
                <c:pt idx="82">
                  <c:v>0</c:v>
                </c:pt>
                <c:pt idx="83">
                  <c:v>0</c:v>
                </c:pt>
                <c:pt idx="84">
                  <c:v>0</c:v>
                </c:pt>
                <c:pt idx="85">
                  <c:v>0</c:v>
                </c:pt>
                <c:pt idx="86">
                  <c:v>1</c:v>
                </c:pt>
                <c:pt idx="87">
                  <c:v>1</c:v>
                </c:pt>
                <c:pt idx="88">
                  <c:v>2</c:v>
                </c:pt>
                <c:pt idx="89">
                  <c:v>0</c:v>
                </c:pt>
                <c:pt idx="90">
                  <c:v>0</c:v>
                </c:pt>
                <c:pt idx="91">
                  <c:v>0</c:v>
                </c:pt>
              </c:numCache>
            </c:numRef>
          </c:val>
          <c:smooth val="0"/>
          <c:extLst>
            <c:ext xmlns:c16="http://schemas.microsoft.com/office/drawing/2014/chart" uri="{C3380CC4-5D6E-409C-BE32-E72D297353CC}">
              <c16:uniqueId val="{00000002-8466-4CC0-834C-4C7232037937}"/>
            </c:ext>
          </c:extLst>
        </c:ser>
        <c:ser>
          <c:idx val="3"/>
          <c:order val="3"/>
          <c:tx>
            <c:strRef>
              <c:f>Sheet1!$E$1</c:f>
              <c:strCache>
                <c:ptCount val="1"/>
                <c:pt idx="0">
                  <c:v>officialspamuk SPAM® Fritters recipe (Published: 2012-12-20 14:46:10)</c:v>
                </c:pt>
              </c:strCache>
            </c:strRef>
          </c:tx>
          <c:spPr>
            <a:ln w="28575" cap="rnd">
              <a:solidFill>
                <a:schemeClr val="accent4"/>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Sheet1!$E$2:$E$93</c:f>
              <c:numCache>
                <c:formatCode>General</c:formatCode>
                <c:ptCount val="92"/>
                <c:pt idx="0">
                  <c:v>0</c:v>
                </c:pt>
                <c:pt idx="1">
                  <c:v>1</c:v>
                </c:pt>
                <c:pt idx="2">
                  <c:v>0</c:v>
                </c:pt>
                <c:pt idx="3">
                  <c:v>3</c:v>
                </c:pt>
                <c:pt idx="4">
                  <c:v>0</c:v>
                </c:pt>
                <c:pt idx="5">
                  <c:v>0</c:v>
                </c:pt>
                <c:pt idx="6">
                  <c:v>0</c:v>
                </c:pt>
                <c:pt idx="7">
                  <c:v>0</c:v>
                </c:pt>
                <c:pt idx="8">
                  <c:v>0</c:v>
                </c:pt>
                <c:pt idx="9">
                  <c:v>0</c:v>
                </c:pt>
                <c:pt idx="10">
                  <c:v>0</c:v>
                </c:pt>
                <c:pt idx="11">
                  <c:v>1</c:v>
                </c:pt>
                <c:pt idx="12">
                  <c:v>0</c:v>
                </c:pt>
                <c:pt idx="13">
                  <c:v>0</c:v>
                </c:pt>
                <c:pt idx="14">
                  <c:v>0</c:v>
                </c:pt>
                <c:pt idx="15">
                  <c:v>0</c:v>
                </c:pt>
                <c:pt idx="16">
                  <c:v>1</c:v>
                </c:pt>
                <c:pt idx="17">
                  <c:v>1</c:v>
                </c:pt>
                <c:pt idx="18">
                  <c:v>1</c:v>
                </c:pt>
                <c:pt idx="19">
                  <c:v>0</c:v>
                </c:pt>
                <c:pt idx="20">
                  <c:v>0</c:v>
                </c:pt>
                <c:pt idx="21">
                  <c:v>0</c:v>
                </c:pt>
                <c:pt idx="22">
                  <c:v>0</c:v>
                </c:pt>
                <c:pt idx="23">
                  <c:v>0</c:v>
                </c:pt>
                <c:pt idx="24">
                  <c:v>0</c:v>
                </c:pt>
                <c:pt idx="25">
                  <c:v>0</c:v>
                </c:pt>
                <c:pt idx="26">
                  <c:v>0</c:v>
                </c:pt>
                <c:pt idx="27">
                  <c:v>1</c:v>
                </c:pt>
                <c:pt idx="28">
                  <c:v>0</c:v>
                </c:pt>
                <c:pt idx="29">
                  <c:v>1</c:v>
                </c:pt>
                <c:pt idx="30">
                  <c:v>0</c:v>
                </c:pt>
                <c:pt idx="31">
                  <c:v>0</c:v>
                </c:pt>
                <c:pt idx="32">
                  <c:v>0</c:v>
                </c:pt>
                <c:pt idx="33">
                  <c:v>0</c:v>
                </c:pt>
                <c:pt idx="34">
                  <c:v>0</c:v>
                </c:pt>
                <c:pt idx="35">
                  <c:v>0</c:v>
                </c:pt>
                <c:pt idx="36">
                  <c:v>0</c:v>
                </c:pt>
                <c:pt idx="37">
                  <c:v>0</c:v>
                </c:pt>
                <c:pt idx="38">
                  <c:v>0</c:v>
                </c:pt>
                <c:pt idx="39">
                  <c:v>2</c:v>
                </c:pt>
                <c:pt idx="40">
                  <c:v>0</c:v>
                </c:pt>
                <c:pt idx="41">
                  <c:v>0</c:v>
                </c:pt>
                <c:pt idx="42">
                  <c:v>0</c:v>
                </c:pt>
                <c:pt idx="43">
                  <c:v>0</c:v>
                </c:pt>
                <c:pt idx="44">
                  <c:v>1</c:v>
                </c:pt>
                <c:pt idx="45">
                  <c:v>1</c:v>
                </c:pt>
                <c:pt idx="46">
                  <c:v>0</c:v>
                </c:pt>
                <c:pt idx="47">
                  <c:v>4</c:v>
                </c:pt>
                <c:pt idx="48">
                  <c:v>1</c:v>
                </c:pt>
                <c:pt idx="49">
                  <c:v>1</c:v>
                </c:pt>
                <c:pt idx="50">
                  <c:v>0</c:v>
                </c:pt>
                <c:pt idx="51">
                  <c:v>0</c:v>
                </c:pt>
                <c:pt idx="52">
                  <c:v>0</c:v>
                </c:pt>
                <c:pt idx="53">
                  <c:v>2</c:v>
                </c:pt>
                <c:pt idx="54">
                  <c:v>0</c:v>
                </c:pt>
                <c:pt idx="55">
                  <c:v>0</c:v>
                </c:pt>
                <c:pt idx="56">
                  <c:v>0</c:v>
                </c:pt>
                <c:pt idx="57">
                  <c:v>2</c:v>
                </c:pt>
                <c:pt idx="58">
                  <c:v>0</c:v>
                </c:pt>
                <c:pt idx="59">
                  <c:v>1</c:v>
                </c:pt>
                <c:pt idx="60">
                  <c:v>0</c:v>
                </c:pt>
                <c:pt idx="61">
                  <c:v>0</c:v>
                </c:pt>
                <c:pt idx="62">
                  <c:v>0</c:v>
                </c:pt>
                <c:pt idx="63">
                  <c:v>0</c:v>
                </c:pt>
                <c:pt idx="64">
                  <c:v>0</c:v>
                </c:pt>
                <c:pt idx="65">
                  <c:v>0</c:v>
                </c:pt>
                <c:pt idx="66">
                  <c:v>1</c:v>
                </c:pt>
                <c:pt idx="67">
                  <c:v>0</c:v>
                </c:pt>
                <c:pt idx="68">
                  <c:v>0</c:v>
                </c:pt>
                <c:pt idx="69">
                  <c:v>0</c:v>
                </c:pt>
                <c:pt idx="70">
                  <c:v>3</c:v>
                </c:pt>
                <c:pt idx="71">
                  <c:v>0</c:v>
                </c:pt>
                <c:pt idx="72">
                  <c:v>1</c:v>
                </c:pt>
                <c:pt idx="73">
                  <c:v>0</c:v>
                </c:pt>
                <c:pt idx="74">
                  <c:v>0</c:v>
                </c:pt>
                <c:pt idx="75">
                  <c:v>1</c:v>
                </c:pt>
                <c:pt idx="76">
                  <c:v>0</c:v>
                </c:pt>
                <c:pt idx="77">
                  <c:v>0</c:v>
                </c:pt>
                <c:pt idx="78">
                  <c:v>1</c:v>
                </c:pt>
                <c:pt idx="79">
                  <c:v>3</c:v>
                </c:pt>
                <c:pt idx="80">
                  <c:v>0</c:v>
                </c:pt>
                <c:pt idx="81">
                  <c:v>0</c:v>
                </c:pt>
                <c:pt idx="82">
                  <c:v>3</c:v>
                </c:pt>
                <c:pt idx="83">
                  <c:v>1</c:v>
                </c:pt>
                <c:pt idx="84">
                  <c:v>2</c:v>
                </c:pt>
                <c:pt idx="85">
                  <c:v>0</c:v>
                </c:pt>
                <c:pt idx="86">
                  <c:v>0</c:v>
                </c:pt>
                <c:pt idx="87">
                  <c:v>0</c:v>
                </c:pt>
                <c:pt idx="88">
                  <c:v>3</c:v>
                </c:pt>
                <c:pt idx="89">
                  <c:v>0</c:v>
                </c:pt>
                <c:pt idx="90">
                  <c:v>0</c:v>
                </c:pt>
                <c:pt idx="91">
                  <c:v>0</c:v>
                </c:pt>
              </c:numCache>
            </c:numRef>
          </c:val>
          <c:smooth val="0"/>
          <c:extLst>
            <c:ext xmlns:c16="http://schemas.microsoft.com/office/drawing/2014/chart" uri="{C3380CC4-5D6E-409C-BE32-E72D297353CC}">
              <c16:uniqueId val="{00000003-8466-4CC0-834C-4C7232037937}"/>
            </c:ext>
          </c:extLst>
        </c:ser>
        <c:ser>
          <c:idx val="4"/>
          <c:order val="4"/>
          <c:tx>
            <c:strRef>
              <c:f>Sheet1!$F$1</c:f>
              <c:strCache>
                <c:ptCount val="1"/>
                <c:pt idx="0">
                  <c:v>officialspamuk SPAM® Breakfast recipe (Published: 2013-08-07 15:35:54)</c:v>
                </c:pt>
              </c:strCache>
            </c:strRef>
          </c:tx>
          <c:spPr>
            <a:ln w="28575" cap="rnd">
              <a:solidFill>
                <a:schemeClr val="accent5"/>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Sheet1!$F$2:$F$93</c:f>
              <c:numCache>
                <c:formatCode>General</c:formatCode>
                <c:ptCount val="92"/>
                <c:pt idx="0">
                  <c:v>0</c:v>
                </c:pt>
                <c:pt idx="1">
                  <c:v>2</c:v>
                </c:pt>
                <c:pt idx="2">
                  <c:v>2</c:v>
                </c:pt>
                <c:pt idx="3">
                  <c:v>0</c:v>
                </c:pt>
                <c:pt idx="4">
                  <c:v>0</c:v>
                </c:pt>
                <c:pt idx="5">
                  <c:v>1</c:v>
                </c:pt>
                <c:pt idx="6">
                  <c:v>0</c:v>
                </c:pt>
                <c:pt idx="7">
                  <c:v>2</c:v>
                </c:pt>
                <c:pt idx="8">
                  <c:v>0</c:v>
                </c:pt>
                <c:pt idx="9">
                  <c:v>0</c:v>
                </c:pt>
                <c:pt idx="10">
                  <c:v>0</c:v>
                </c:pt>
                <c:pt idx="11">
                  <c:v>0</c:v>
                </c:pt>
                <c:pt idx="12">
                  <c:v>1</c:v>
                </c:pt>
                <c:pt idx="13">
                  <c:v>1</c:v>
                </c:pt>
                <c:pt idx="14">
                  <c:v>0</c:v>
                </c:pt>
                <c:pt idx="15">
                  <c:v>0</c:v>
                </c:pt>
                <c:pt idx="16">
                  <c:v>1</c:v>
                </c:pt>
                <c:pt idx="17">
                  <c:v>0</c:v>
                </c:pt>
                <c:pt idx="18">
                  <c:v>0</c:v>
                </c:pt>
                <c:pt idx="19">
                  <c:v>0</c:v>
                </c:pt>
                <c:pt idx="20">
                  <c:v>0</c:v>
                </c:pt>
                <c:pt idx="21">
                  <c:v>0</c:v>
                </c:pt>
                <c:pt idx="22">
                  <c:v>0</c:v>
                </c:pt>
                <c:pt idx="23">
                  <c:v>0</c:v>
                </c:pt>
                <c:pt idx="24">
                  <c:v>5</c:v>
                </c:pt>
                <c:pt idx="25">
                  <c:v>0</c:v>
                </c:pt>
                <c:pt idx="26">
                  <c:v>0</c:v>
                </c:pt>
                <c:pt idx="27">
                  <c:v>0</c:v>
                </c:pt>
                <c:pt idx="28">
                  <c:v>0</c:v>
                </c:pt>
                <c:pt idx="29">
                  <c:v>0</c:v>
                </c:pt>
                <c:pt idx="30">
                  <c:v>0</c:v>
                </c:pt>
                <c:pt idx="31">
                  <c:v>3</c:v>
                </c:pt>
                <c:pt idx="32">
                  <c:v>1</c:v>
                </c:pt>
                <c:pt idx="33">
                  <c:v>0</c:v>
                </c:pt>
                <c:pt idx="34">
                  <c:v>0</c:v>
                </c:pt>
                <c:pt idx="35">
                  <c:v>0</c:v>
                </c:pt>
                <c:pt idx="36">
                  <c:v>1</c:v>
                </c:pt>
                <c:pt idx="37">
                  <c:v>1</c:v>
                </c:pt>
                <c:pt idx="38">
                  <c:v>0</c:v>
                </c:pt>
                <c:pt idx="39">
                  <c:v>0</c:v>
                </c:pt>
                <c:pt idx="40">
                  <c:v>0</c:v>
                </c:pt>
                <c:pt idx="41">
                  <c:v>0</c:v>
                </c:pt>
                <c:pt idx="42">
                  <c:v>0</c:v>
                </c:pt>
                <c:pt idx="43">
                  <c:v>0</c:v>
                </c:pt>
                <c:pt idx="44">
                  <c:v>0</c:v>
                </c:pt>
                <c:pt idx="45">
                  <c:v>2</c:v>
                </c:pt>
                <c:pt idx="46">
                  <c:v>0</c:v>
                </c:pt>
                <c:pt idx="47">
                  <c:v>0</c:v>
                </c:pt>
                <c:pt idx="48">
                  <c:v>1</c:v>
                </c:pt>
                <c:pt idx="49">
                  <c:v>1</c:v>
                </c:pt>
                <c:pt idx="50">
                  <c:v>1</c:v>
                </c:pt>
                <c:pt idx="51">
                  <c:v>1</c:v>
                </c:pt>
                <c:pt idx="52">
                  <c:v>1</c:v>
                </c:pt>
                <c:pt idx="53">
                  <c:v>3</c:v>
                </c:pt>
                <c:pt idx="54">
                  <c:v>0</c:v>
                </c:pt>
                <c:pt idx="55">
                  <c:v>1</c:v>
                </c:pt>
                <c:pt idx="56">
                  <c:v>0</c:v>
                </c:pt>
                <c:pt idx="57">
                  <c:v>0</c:v>
                </c:pt>
                <c:pt idx="58">
                  <c:v>0</c:v>
                </c:pt>
                <c:pt idx="59">
                  <c:v>0</c:v>
                </c:pt>
                <c:pt idx="60">
                  <c:v>0</c:v>
                </c:pt>
                <c:pt idx="61">
                  <c:v>0</c:v>
                </c:pt>
                <c:pt idx="62">
                  <c:v>0</c:v>
                </c:pt>
                <c:pt idx="63">
                  <c:v>0</c:v>
                </c:pt>
                <c:pt idx="64">
                  <c:v>0</c:v>
                </c:pt>
                <c:pt idx="65">
                  <c:v>1</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1</c:v>
                </c:pt>
                <c:pt idx="82">
                  <c:v>0</c:v>
                </c:pt>
                <c:pt idx="83">
                  <c:v>0</c:v>
                </c:pt>
                <c:pt idx="84">
                  <c:v>0</c:v>
                </c:pt>
                <c:pt idx="85">
                  <c:v>0</c:v>
                </c:pt>
                <c:pt idx="86">
                  <c:v>0</c:v>
                </c:pt>
                <c:pt idx="87">
                  <c:v>0</c:v>
                </c:pt>
                <c:pt idx="88">
                  <c:v>0</c:v>
                </c:pt>
                <c:pt idx="89">
                  <c:v>0</c:v>
                </c:pt>
                <c:pt idx="90">
                  <c:v>0</c:v>
                </c:pt>
                <c:pt idx="91">
                  <c:v>1</c:v>
                </c:pt>
              </c:numCache>
            </c:numRef>
          </c:val>
          <c:smooth val="0"/>
          <c:extLst>
            <c:ext xmlns:c16="http://schemas.microsoft.com/office/drawing/2014/chart" uri="{C3380CC4-5D6E-409C-BE32-E72D297353CC}">
              <c16:uniqueId val="{00000004-8466-4CC0-834C-4C7232037937}"/>
            </c:ext>
          </c:extLst>
        </c:ser>
        <c:ser>
          <c:idx val="5"/>
          <c:order val="5"/>
          <c:tx>
            <c:strRef>
              <c:f>Sheet1!$G$1</c:f>
              <c:strCache>
                <c:ptCount val="1"/>
                <c:pt idx="0">
                  <c:v>officialspamuk FRYDAY (Published: 2019-02-08 16:00:26)</c:v>
                </c:pt>
              </c:strCache>
            </c:strRef>
          </c:tx>
          <c:spPr>
            <a:ln w="28575" cap="rnd">
              <a:solidFill>
                <a:schemeClr val="accent6"/>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Sheet1!$G$2:$G$93</c:f>
              <c:numCache>
                <c:formatCode>General</c:formatCode>
                <c:ptCount val="92"/>
                <c:pt idx="0">
                  <c:v>0</c:v>
                </c:pt>
                <c:pt idx="1">
                  <c:v>0</c:v>
                </c:pt>
                <c:pt idx="2">
                  <c:v>0</c:v>
                </c:pt>
                <c:pt idx="3">
                  <c:v>4</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1</c:v>
                </c:pt>
                <c:pt idx="58">
                  <c:v>0</c:v>
                </c:pt>
                <c:pt idx="59">
                  <c:v>3</c:v>
                </c:pt>
                <c:pt idx="60">
                  <c:v>0</c:v>
                </c:pt>
                <c:pt idx="61">
                  <c:v>9</c:v>
                </c:pt>
                <c:pt idx="62">
                  <c:v>0</c:v>
                </c:pt>
                <c:pt idx="63">
                  <c:v>0</c:v>
                </c:pt>
                <c:pt idx="64">
                  <c:v>0</c:v>
                </c:pt>
                <c:pt idx="65">
                  <c:v>1</c:v>
                </c:pt>
                <c:pt idx="66">
                  <c:v>0</c:v>
                </c:pt>
                <c:pt idx="67">
                  <c:v>0</c:v>
                </c:pt>
                <c:pt idx="68">
                  <c:v>0</c:v>
                </c:pt>
                <c:pt idx="69">
                  <c:v>0</c:v>
                </c:pt>
                <c:pt idx="70">
                  <c:v>7</c:v>
                </c:pt>
                <c:pt idx="71">
                  <c:v>0</c:v>
                </c:pt>
                <c:pt idx="72">
                  <c:v>0</c:v>
                </c:pt>
                <c:pt idx="73">
                  <c:v>0</c:v>
                </c:pt>
                <c:pt idx="74">
                  <c:v>0</c:v>
                </c:pt>
                <c:pt idx="75">
                  <c:v>1</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5-8466-4CC0-834C-4C7232037937}"/>
            </c:ext>
          </c:extLst>
        </c:ser>
        <c:ser>
          <c:idx val="6"/>
          <c:order val="6"/>
          <c:tx>
            <c:strRef>
              <c:f>Sheet1!$H$1</c:f>
              <c:strCache>
                <c:ptCount val="1"/>
                <c:pt idx="0">
                  <c:v>officialspamuk SPAM® Gastro Pub - Scotch Egg (Published: 2018-11-13 16:35:16)</c:v>
                </c:pt>
              </c:strCache>
            </c:strRef>
          </c:tx>
          <c:spPr>
            <a:ln w="28575" cap="rnd">
              <a:solidFill>
                <a:schemeClr val="accent1">
                  <a:lumMod val="60000"/>
                </a:schemeClr>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Sheet1!$H$2:$H$93</c:f>
              <c:numCache>
                <c:formatCode>General</c:formatCode>
                <c:ptCount val="92"/>
                <c:pt idx="0">
                  <c:v>0</c:v>
                </c:pt>
                <c:pt idx="1">
                  <c:v>0</c:v>
                </c:pt>
                <c:pt idx="2">
                  <c:v>0</c:v>
                </c:pt>
                <c:pt idx="3">
                  <c:v>0</c:v>
                </c:pt>
                <c:pt idx="4">
                  <c:v>0</c:v>
                </c:pt>
                <c:pt idx="5">
                  <c:v>0</c:v>
                </c:pt>
                <c:pt idx="6">
                  <c:v>0</c:v>
                </c:pt>
                <c:pt idx="7">
                  <c:v>1</c:v>
                </c:pt>
                <c:pt idx="8">
                  <c:v>0</c:v>
                </c:pt>
                <c:pt idx="9">
                  <c:v>0</c:v>
                </c:pt>
                <c:pt idx="10">
                  <c:v>0</c:v>
                </c:pt>
                <c:pt idx="11">
                  <c:v>1</c:v>
                </c:pt>
                <c:pt idx="12">
                  <c:v>0</c:v>
                </c:pt>
                <c:pt idx="13">
                  <c:v>0</c:v>
                </c:pt>
                <c:pt idx="14">
                  <c:v>0</c:v>
                </c:pt>
                <c:pt idx="15">
                  <c:v>0</c:v>
                </c:pt>
                <c:pt idx="16">
                  <c:v>0</c:v>
                </c:pt>
                <c:pt idx="17">
                  <c:v>0</c:v>
                </c:pt>
                <c:pt idx="18">
                  <c:v>0</c:v>
                </c:pt>
                <c:pt idx="19">
                  <c:v>0</c:v>
                </c:pt>
                <c:pt idx="20">
                  <c:v>0</c:v>
                </c:pt>
                <c:pt idx="21">
                  <c:v>1</c:v>
                </c:pt>
                <c:pt idx="22">
                  <c:v>0</c:v>
                </c:pt>
                <c:pt idx="23">
                  <c:v>0</c:v>
                </c:pt>
                <c:pt idx="24">
                  <c:v>1</c:v>
                </c:pt>
                <c:pt idx="25">
                  <c:v>0</c:v>
                </c:pt>
                <c:pt idx="26">
                  <c:v>0</c:v>
                </c:pt>
                <c:pt idx="27">
                  <c:v>0</c:v>
                </c:pt>
                <c:pt idx="28">
                  <c:v>0</c:v>
                </c:pt>
                <c:pt idx="29">
                  <c:v>1</c:v>
                </c:pt>
                <c:pt idx="30">
                  <c:v>0</c:v>
                </c:pt>
                <c:pt idx="31">
                  <c:v>0</c:v>
                </c:pt>
                <c:pt idx="32">
                  <c:v>2</c:v>
                </c:pt>
                <c:pt idx="33">
                  <c:v>0</c:v>
                </c:pt>
                <c:pt idx="34">
                  <c:v>0</c:v>
                </c:pt>
                <c:pt idx="35">
                  <c:v>0</c:v>
                </c:pt>
                <c:pt idx="36">
                  <c:v>0</c:v>
                </c:pt>
                <c:pt idx="37">
                  <c:v>0</c:v>
                </c:pt>
                <c:pt idx="38">
                  <c:v>0</c:v>
                </c:pt>
                <c:pt idx="39">
                  <c:v>0</c:v>
                </c:pt>
                <c:pt idx="40">
                  <c:v>0</c:v>
                </c:pt>
                <c:pt idx="41">
                  <c:v>0</c:v>
                </c:pt>
                <c:pt idx="42">
                  <c:v>0</c:v>
                </c:pt>
                <c:pt idx="43">
                  <c:v>0</c:v>
                </c:pt>
                <c:pt idx="44">
                  <c:v>0</c:v>
                </c:pt>
                <c:pt idx="45">
                  <c:v>3</c:v>
                </c:pt>
                <c:pt idx="46">
                  <c:v>0</c:v>
                </c:pt>
                <c:pt idx="47">
                  <c:v>0</c:v>
                </c:pt>
                <c:pt idx="48">
                  <c:v>0</c:v>
                </c:pt>
                <c:pt idx="49">
                  <c:v>0</c:v>
                </c:pt>
                <c:pt idx="50">
                  <c:v>0</c:v>
                </c:pt>
                <c:pt idx="51">
                  <c:v>0</c:v>
                </c:pt>
                <c:pt idx="52">
                  <c:v>0</c:v>
                </c:pt>
                <c:pt idx="53">
                  <c:v>1</c:v>
                </c:pt>
                <c:pt idx="54">
                  <c:v>0</c:v>
                </c:pt>
                <c:pt idx="55">
                  <c:v>0</c:v>
                </c:pt>
                <c:pt idx="56">
                  <c:v>0</c:v>
                </c:pt>
                <c:pt idx="57">
                  <c:v>0</c:v>
                </c:pt>
                <c:pt idx="58">
                  <c:v>0</c:v>
                </c:pt>
                <c:pt idx="59">
                  <c:v>0</c:v>
                </c:pt>
                <c:pt idx="60">
                  <c:v>0</c:v>
                </c:pt>
                <c:pt idx="61">
                  <c:v>0</c:v>
                </c:pt>
                <c:pt idx="62">
                  <c:v>0</c:v>
                </c:pt>
                <c:pt idx="63">
                  <c:v>0</c:v>
                </c:pt>
                <c:pt idx="64">
                  <c:v>0</c:v>
                </c:pt>
                <c:pt idx="65">
                  <c:v>0</c:v>
                </c:pt>
                <c:pt idx="66">
                  <c:v>0</c:v>
                </c:pt>
                <c:pt idx="67">
                  <c:v>1</c:v>
                </c:pt>
                <c:pt idx="68">
                  <c:v>0</c:v>
                </c:pt>
                <c:pt idx="69">
                  <c:v>0</c:v>
                </c:pt>
                <c:pt idx="70">
                  <c:v>4</c:v>
                </c:pt>
                <c:pt idx="71">
                  <c:v>1</c:v>
                </c:pt>
                <c:pt idx="72">
                  <c:v>1</c:v>
                </c:pt>
                <c:pt idx="73">
                  <c:v>0</c:v>
                </c:pt>
                <c:pt idx="74">
                  <c:v>0</c:v>
                </c:pt>
                <c:pt idx="75">
                  <c:v>0</c:v>
                </c:pt>
                <c:pt idx="76">
                  <c:v>0</c:v>
                </c:pt>
                <c:pt idx="77">
                  <c:v>0</c:v>
                </c:pt>
                <c:pt idx="78">
                  <c:v>1</c:v>
                </c:pt>
                <c:pt idx="79">
                  <c:v>0</c:v>
                </c:pt>
                <c:pt idx="80">
                  <c:v>0</c:v>
                </c:pt>
                <c:pt idx="81">
                  <c:v>0</c:v>
                </c:pt>
                <c:pt idx="82">
                  <c:v>2</c:v>
                </c:pt>
                <c:pt idx="83">
                  <c:v>0</c:v>
                </c:pt>
                <c:pt idx="84">
                  <c:v>1</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6-8466-4CC0-834C-4C7232037937}"/>
            </c:ext>
          </c:extLst>
        </c:ser>
        <c:ser>
          <c:idx val="7"/>
          <c:order val="7"/>
          <c:tx>
            <c:strRef>
              <c:f>Sheet1!$I$1</c:f>
              <c:strCache>
                <c:ptCount val="1"/>
                <c:pt idx="0">
                  <c:v>officialspamuk There can be only one SPAM® Chopped Pork &amp; Ham (Published: 2018-03-01 16:24:26)</c:v>
                </c:pt>
              </c:strCache>
            </c:strRef>
          </c:tx>
          <c:spPr>
            <a:ln w="28575" cap="rnd">
              <a:solidFill>
                <a:schemeClr val="accent2">
                  <a:lumMod val="60000"/>
                </a:schemeClr>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Sheet1!$I$2:$I$93</c:f>
              <c:numCache>
                <c:formatCode>General</c:formatCode>
                <c:ptCount val="92"/>
                <c:pt idx="0">
                  <c:v>0</c:v>
                </c:pt>
                <c:pt idx="1">
                  <c:v>4</c:v>
                </c:pt>
                <c:pt idx="2">
                  <c:v>0</c:v>
                </c:pt>
                <c:pt idx="3">
                  <c:v>0</c:v>
                </c:pt>
                <c:pt idx="4">
                  <c:v>0</c:v>
                </c:pt>
                <c:pt idx="5">
                  <c:v>0</c:v>
                </c:pt>
                <c:pt idx="6">
                  <c:v>0</c:v>
                </c:pt>
                <c:pt idx="7">
                  <c:v>1</c:v>
                </c:pt>
                <c:pt idx="8">
                  <c:v>0</c:v>
                </c:pt>
                <c:pt idx="9">
                  <c:v>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1</c:v>
                </c:pt>
                <c:pt idx="39">
                  <c:v>0</c:v>
                </c:pt>
                <c:pt idx="40">
                  <c:v>0</c:v>
                </c:pt>
                <c:pt idx="41">
                  <c:v>0</c:v>
                </c:pt>
                <c:pt idx="42">
                  <c:v>0</c:v>
                </c:pt>
                <c:pt idx="43">
                  <c:v>0</c:v>
                </c:pt>
                <c:pt idx="44">
                  <c:v>0</c:v>
                </c:pt>
                <c:pt idx="45">
                  <c:v>0</c:v>
                </c:pt>
                <c:pt idx="46">
                  <c:v>0</c:v>
                </c:pt>
                <c:pt idx="47">
                  <c:v>1</c:v>
                </c:pt>
                <c:pt idx="48">
                  <c:v>0</c:v>
                </c:pt>
                <c:pt idx="49">
                  <c:v>0</c:v>
                </c:pt>
                <c:pt idx="50">
                  <c:v>0</c:v>
                </c:pt>
                <c:pt idx="51">
                  <c:v>2</c:v>
                </c:pt>
                <c:pt idx="52">
                  <c:v>0</c:v>
                </c:pt>
                <c:pt idx="53">
                  <c:v>0</c:v>
                </c:pt>
                <c:pt idx="54">
                  <c:v>0</c:v>
                </c:pt>
                <c:pt idx="55">
                  <c:v>0</c:v>
                </c:pt>
                <c:pt idx="56">
                  <c:v>1</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2</c:v>
                </c:pt>
                <c:pt idx="79">
                  <c:v>0</c:v>
                </c:pt>
                <c:pt idx="80">
                  <c:v>0</c:v>
                </c:pt>
                <c:pt idx="81">
                  <c:v>0</c:v>
                </c:pt>
                <c:pt idx="82">
                  <c:v>0</c:v>
                </c:pt>
                <c:pt idx="83">
                  <c:v>0</c:v>
                </c:pt>
                <c:pt idx="84">
                  <c:v>0</c:v>
                </c:pt>
                <c:pt idx="85">
                  <c:v>0</c:v>
                </c:pt>
                <c:pt idx="86">
                  <c:v>0</c:v>
                </c:pt>
                <c:pt idx="87">
                  <c:v>0</c:v>
                </c:pt>
                <c:pt idx="88">
                  <c:v>0</c:v>
                </c:pt>
                <c:pt idx="89">
                  <c:v>1</c:v>
                </c:pt>
                <c:pt idx="90">
                  <c:v>0</c:v>
                </c:pt>
                <c:pt idx="91">
                  <c:v>0</c:v>
                </c:pt>
              </c:numCache>
            </c:numRef>
          </c:val>
          <c:smooth val="0"/>
          <c:extLst>
            <c:ext xmlns:c16="http://schemas.microsoft.com/office/drawing/2014/chart" uri="{C3380CC4-5D6E-409C-BE32-E72D297353CC}">
              <c16:uniqueId val="{00000007-8466-4CC0-834C-4C7232037937}"/>
            </c:ext>
          </c:extLst>
        </c:ser>
        <c:ser>
          <c:idx val="8"/>
          <c:order val="8"/>
          <c:tx>
            <c:strRef>
              <c:f>Sheet1!$J$1</c:f>
              <c:strCache>
                <c:ptCount val="1"/>
                <c:pt idx="0">
                  <c:v>officialspamuk DON'T KNOCK IT (Published: 2019-02-08 16:07:55)</c:v>
                </c:pt>
              </c:strCache>
            </c:strRef>
          </c:tx>
          <c:spPr>
            <a:ln w="28575" cap="rnd">
              <a:solidFill>
                <a:schemeClr val="accent3">
                  <a:lumMod val="60000"/>
                </a:schemeClr>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Sheet1!$J$2:$J$93</c:f>
              <c:numCache>
                <c:formatCode>General</c:formatCode>
                <c:ptCount val="92"/>
                <c:pt idx="0">
                  <c:v>0</c:v>
                </c:pt>
                <c:pt idx="1">
                  <c:v>0</c:v>
                </c:pt>
                <c:pt idx="2">
                  <c:v>0</c:v>
                </c:pt>
                <c:pt idx="3">
                  <c:v>3</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1</c:v>
                </c:pt>
                <c:pt idx="46">
                  <c:v>0</c:v>
                </c:pt>
                <c:pt idx="47">
                  <c:v>1</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2</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8-8466-4CC0-834C-4C7232037937}"/>
            </c:ext>
          </c:extLst>
        </c:ser>
        <c:ser>
          <c:idx val="9"/>
          <c:order val="9"/>
          <c:tx>
            <c:strRef>
              <c:f>Sheet1!$K$1</c:f>
              <c:strCache>
                <c:ptCount val="1"/>
                <c:pt idx="0">
                  <c:v>officialspamuk SPAM Rap (Published: 2017-03-22 11:30:51)</c:v>
                </c:pt>
              </c:strCache>
            </c:strRef>
          </c:tx>
          <c:spPr>
            <a:ln w="28575" cap="rnd">
              <a:solidFill>
                <a:schemeClr val="accent4">
                  <a:lumMod val="60000"/>
                </a:schemeClr>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Sheet1!$K$2:$K$93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1</c:v>
                </c:pt>
                <c:pt idx="58">
                  <c:v>0</c:v>
                </c:pt>
                <c:pt idx="59">
                  <c:v>0</c:v>
                </c:pt>
                <c:pt idx="60">
                  <c:v>0</c:v>
                </c:pt>
                <c:pt idx="61">
                  <c:v>0</c:v>
                </c:pt>
                <c:pt idx="62">
                  <c:v>1</c:v>
                </c:pt>
                <c:pt idx="63">
                  <c:v>0</c:v>
                </c:pt>
                <c:pt idx="64">
                  <c:v>2</c:v>
                </c:pt>
                <c:pt idx="65">
                  <c:v>0</c:v>
                </c:pt>
                <c:pt idx="66">
                  <c:v>0</c:v>
                </c:pt>
                <c:pt idx="67">
                  <c:v>0</c:v>
                </c:pt>
                <c:pt idx="68">
                  <c:v>1</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9-8466-4CC0-834C-4C7232037937}"/>
            </c:ext>
          </c:extLst>
        </c:ser>
        <c:dLbls>
          <c:showLegendKey val="0"/>
          <c:showVal val="0"/>
          <c:showCatName val="0"/>
          <c:showSerName val="0"/>
          <c:showPercent val="0"/>
          <c:showBubbleSize val="0"/>
        </c:dLbls>
        <c:smooth val="0"/>
        <c:axId val="474163080"/>
        <c:axId val="474163408"/>
      </c:lineChart>
      <c:dateAx>
        <c:axId val="474163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163408"/>
        <c:crosses val="autoZero"/>
        <c:auto val="1"/>
        <c:lblOffset val="100"/>
        <c:baseTimeUnit val="days"/>
      </c:dateAx>
      <c:valAx>
        <c:axId val="47416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16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25-34 years</c:v>
                </c:pt>
                <c:pt idx="1">
                  <c:v>35-44 years</c:v>
                </c:pt>
              </c:strCache>
            </c:strRef>
          </c:cat>
          <c:val>
            <c:numRef>
              <c:f>Sheet1!$A$2:$B$2</c:f>
              <c:numCache>
                <c:formatCode>General</c:formatCode>
                <c:ptCount val="2"/>
                <c:pt idx="0">
                  <c:v>35</c:v>
                </c:pt>
                <c:pt idx="1">
                  <c:v>131</c:v>
                </c:pt>
              </c:numCache>
            </c:numRef>
          </c:val>
          <c:extLst>
            <c:ext xmlns:c16="http://schemas.microsoft.com/office/drawing/2014/chart" uri="{C3380CC4-5D6E-409C-BE32-E72D297353CC}">
              <c16:uniqueId val="{00000000-9E6F-41E3-AF08-7224EFEFAC6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Female</c:v>
                </c:pt>
                <c:pt idx="1">
                  <c:v>Male</c:v>
                </c:pt>
              </c:strCache>
            </c:strRef>
          </c:cat>
          <c:val>
            <c:numRef>
              <c:f>Sheet1!$A$2:$B$2</c:f>
              <c:numCache>
                <c:formatCode>General</c:formatCode>
                <c:ptCount val="2"/>
                <c:pt idx="0">
                  <c:v>131</c:v>
                </c:pt>
                <c:pt idx="1">
                  <c:v>35</c:v>
                </c:pt>
              </c:numCache>
            </c:numRef>
          </c:val>
          <c:extLst>
            <c:ext xmlns:c16="http://schemas.microsoft.com/office/drawing/2014/chart" uri="{C3380CC4-5D6E-409C-BE32-E72D297353CC}">
              <c16:uniqueId val="{00000000-FF9D-460C-8499-18B5720B292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5F9BB-0B5A-4207-B77E-F696DB5E786C}"/>
              </a:ext>
            </a:extLst>
          </p:cNvPr>
          <p:cNvSpPr>
            <a:spLocks noGrp="1"/>
          </p:cNvSpPr>
          <p:nvPr>
            <p:ph type="ctrTitle"/>
          </p:nvPr>
        </p:nvSpPr>
        <p:spPr/>
        <p:txBody>
          <a:bodyPr/>
          <a:lstStyle/>
          <a:p>
            <a:r>
              <a:rPr lang="en-US"/>
              <a:t>SPAM 2021 Q3 Report</a:t>
            </a:r>
          </a:p>
        </p:txBody>
      </p:sp>
      <p:sp>
        <p:nvSpPr>
          <p:cNvPr id="3" name="Subtitle 2">
            <a:extLst>
              <a:ext uri="{FF2B5EF4-FFF2-40B4-BE49-F238E27FC236}">
                <a16:creationId xmlns:a16="http://schemas.microsoft.com/office/drawing/2014/main" id="{CD541FE7-6737-488F-93BA-4AA5AA6BA5D3}"/>
              </a:ext>
            </a:extLst>
          </p:cNvPr>
          <p:cNvSpPr>
            <a:spLocks noGrp="1"/>
          </p:cNvSpPr>
          <p:nvPr>
            <p:ph type="subTitle" idx="1"/>
          </p:nvPr>
        </p:nvSpPr>
        <p:spPr/>
        <p:txBody>
          <a:bodyPr/>
          <a:lstStyle/>
          <a:p>
            <a:r>
              <a:rPr lang="en-US"/>
              <a:t>Kerbang</a:t>
            </a:r>
          </a:p>
        </p:txBody>
      </p:sp>
    </p:spTree>
    <p:extLst>
      <p:ext uri="{BB962C8B-B14F-4D97-AF65-F5344CB8AC3E}">
        <p14:creationId xmlns:p14="http://schemas.microsoft.com/office/powerpoint/2010/main" val="832182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A81CE-3A38-43F7-B07B-EFD71EB98330}"/>
              </a:ext>
            </a:extLst>
          </p:cNvPr>
          <p:cNvSpPr>
            <a:spLocks noGrp="1"/>
          </p:cNvSpPr>
          <p:nvPr>
            <p:ph type="title"/>
          </p:nvPr>
        </p:nvSpPr>
        <p:spPr/>
        <p:txBody>
          <a:bodyPr/>
          <a:lstStyle/>
          <a:p>
            <a:r>
              <a:rPr lang="en-US"/>
              <a:t>Facebook Impressions | All profiles</a:t>
            </a:r>
          </a:p>
        </p:txBody>
      </p:sp>
      <p:graphicFrame>
        <p:nvGraphicFramePr>
          <p:cNvPr id="6" name="Chart Placeholder 5">
            <a:extLst>
              <a:ext uri="{FF2B5EF4-FFF2-40B4-BE49-F238E27FC236}">
                <a16:creationId xmlns:a16="http://schemas.microsoft.com/office/drawing/2014/main" id="{B981F7FF-3053-4026-A171-F7D208347982}"/>
              </a:ext>
            </a:extLst>
          </p:cNvPr>
          <p:cNvGraphicFramePr>
            <a:graphicFrameLocks noGrp="1"/>
          </p:cNvGraphicFramePr>
          <p:nvPr>
            <p:ph type="chart" sz="quarter" idx="13"/>
            <p:extLst>
              <p:ext uri="{D42A27DB-BD31-4B8C-83A1-F6EECF244321}">
                <p14:modId xmlns:p14="http://schemas.microsoft.com/office/powerpoint/2010/main" val="743021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3489E4-E064-465C-B14E-B86C3D28CA4B}"/>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0F78B2D7-2E98-42D5-84CD-E5B60D2AD7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4948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EA5A0-5D7B-46FC-B702-630B861025B9}"/>
              </a:ext>
            </a:extLst>
          </p:cNvPr>
          <p:cNvSpPr>
            <a:spLocks noGrp="1"/>
          </p:cNvSpPr>
          <p:nvPr>
            <p:ph type="title"/>
          </p:nvPr>
        </p:nvSpPr>
        <p:spPr/>
        <p:txBody>
          <a:bodyPr/>
          <a:lstStyle/>
          <a:p>
            <a:r>
              <a:rPr lang="en-US"/>
              <a:t>Facebook Average Interactions Per Post | All profiles</a:t>
            </a:r>
          </a:p>
        </p:txBody>
      </p:sp>
      <p:graphicFrame>
        <p:nvGraphicFramePr>
          <p:cNvPr id="6" name="Chart Placeholder 5">
            <a:extLst>
              <a:ext uri="{FF2B5EF4-FFF2-40B4-BE49-F238E27FC236}">
                <a16:creationId xmlns:a16="http://schemas.microsoft.com/office/drawing/2014/main" id="{C120EEB3-BB56-4E20-87FC-9D3700B0F371}"/>
              </a:ext>
            </a:extLst>
          </p:cNvPr>
          <p:cNvGraphicFramePr>
            <a:graphicFrameLocks noGrp="1"/>
          </p:cNvGraphicFramePr>
          <p:nvPr>
            <p:ph type="chart" sz="quarter" idx="13"/>
            <p:extLst>
              <p:ext uri="{D42A27DB-BD31-4B8C-83A1-F6EECF244321}">
                <p14:modId xmlns:p14="http://schemas.microsoft.com/office/powerpoint/2010/main" val="1767145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951A24-FB8D-426D-AE20-9989058E5713}"/>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956400A7-DAAF-40BE-A46F-773E7A9D7F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1278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C052A-3CD0-4CC1-A801-135709E6BA41}"/>
              </a:ext>
            </a:extLst>
          </p:cNvPr>
          <p:cNvSpPr>
            <a:spLocks noGrp="1"/>
          </p:cNvSpPr>
          <p:nvPr>
            <p:ph type="title"/>
          </p:nvPr>
        </p:nvSpPr>
        <p:spPr/>
        <p:txBody>
          <a:bodyPr/>
          <a:lstStyle/>
          <a:p>
            <a:r>
              <a:rPr lang="en-US"/>
              <a:t>Facebook Engaged Users | All profiles</a:t>
            </a:r>
          </a:p>
        </p:txBody>
      </p:sp>
      <p:graphicFrame>
        <p:nvGraphicFramePr>
          <p:cNvPr id="6" name="Chart Placeholder 5">
            <a:extLst>
              <a:ext uri="{FF2B5EF4-FFF2-40B4-BE49-F238E27FC236}">
                <a16:creationId xmlns:a16="http://schemas.microsoft.com/office/drawing/2014/main" id="{9EF15354-49C2-4E4F-BD75-65E31734E8EE}"/>
              </a:ext>
            </a:extLst>
          </p:cNvPr>
          <p:cNvGraphicFramePr>
            <a:graphicFrameLocks noGrp="1"/>
          </p:cNvGraphicFramePr>
          <p:nvPr>
            <p:ph type="chart" sz="quarter" idx="13"/>
            <p:extLst>
              <p:ext uri="{D42A27DB-BD31-4B8C-83A1-F6EECF244321}">
                <p14:modId xmlns:p14="http://schemas.microsoft.com/office/powerpoint/2010/main" val="25686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66E3C0-0F38-4801-979A-992AF38821CF}"/>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9FDF8A33-1C33-4FE4-B6C1-AB6B53E280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6312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F5BB4-BE44-415E-AB4B-0826CAF9AE65}"/>
              </a:ext>
            </a:extLst>
          </p:cNvPr>
          <p:cNvSpPr>
            <a:spLocks noGrp="1"/>
          </p:cNvSpPr>
          <p:nvPr>
            <p:ph type="title"/>
          </p:nvPr>
        </p:nvSpPr>
        <p:spPr/>
        <p:txBody>
          <a:bodyPr/>
          <a:lstStyle/>
          <a:p>
            <a:r>
              <a:rPr lang="en-US"/>
              <a:t>Facebook Engagement Rate By Post Type | All profiles</a:t>
            </a:r>
          </a:p>
        </p:txBody>
      </p:sp>
      <p:graphicFrame>
        <p:nvGraphicFramePr>
          <p:cNvPr id="6" name="Chart Placeholder 5">
            <a:extLst>
              <a:ext uri="{FF2B5EF4-FFF2-40B4-BE49-F238E27FC236}">
                <a16:creationId xmlns:a16="http://schemas.microsoft.com/office/drawing/2014/main" id="{34703AC9-1E84-4E97-AE60-106AC3C5B0D2}"/>
              </a:ext>
            </a:extLst>
          </p:cNvPr>
          <p:cNvGraphicFramePr>
            <a:graphicFrameLocks noGrp="1"/>
          </p:cNvGraphicFramePr>
          <p:nvPr>
            <p:ph type="chart" sz="quarter" idx="13"/>
            <p:extLst>
              <p:ext uri="{D42A27DB-BD31-4B8C-83A1-F6EECF244321}">
                <p14:modId xmlns:p14="http://schemas.microsoft.com/office/powerpoint/2010/main" val="1529107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CA9909-DAB8-498C-8307-E103A2698016}"/>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E4492680-C6AA-4BE2-BC40-3D975EEFC8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0614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5F654-B127-4A39-BDB1-A298F9231A6C}"/>
              </a:ext>
            </a:extLst>
          </p:cNvPr>
          <p:cNvSpPr>
            <a:spLocks noGrp="1"/>
          </p:cNvSpPr>
          <p:nvPr>
            <p:ph type="title"/>
          </p:nvPr>
        </p:nvSpPr>
        <p:spPr/>
        <p:txBody>
          <a:bodyPr/>
          <a:lstStyle/>
          <a:p>
            <a:r>
              <a:rPr lang="en-US"/>
              <a:t>Facebook Engagement Rate | All profiles</a:t>
            </a:r>
          </a:p>
        </p:txBody>
      </p:sp>
      <p:graphicFrame>
        <p:nvGraphicFramePr>
          <p:cNvPr id="6" name="Chart Placeholder 5">
            <a:extLst>
              <a:ext uri="{FF2B5EF4-FFF2-40B4-BE49-F238E27FC236}">
                <a16:creationId xmlns:a16="http://schemas.microsoft.com/office/drawing/2014/main" id="{51CB40CF-088B-43EF-A37E-BD4F8CF90F03}"/>
              </a:ext>
            </a:extLst>
          </p:cNvPr>
          <p:cNvGraphicFramePr>
            <a:graphicFrameLocks noGrp="1"/>
          </p:cNvGraphicFramePr>
          <p:nvPr>
            <p:ph type="chart" sz="quarter" idx="13"/>
            <p:extLst>
              <p:ext uri="{D42A27DB-BD31-4B8C-83A1-F6EECF244321}">
                <p14:modId xmlns:p14="http://schemas.microsoft.com/office/powerpoint/2010/main" val="1778291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D50848-9D55-4A92-BD3E-1BBD261688EE}"/>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8989C4DB-6499-4311-9386-C7BC9FF250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7442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6948A-3F24-4A8D-AB68-E0A517C87541}"/>
              </a:ext>
            </a:extLst>
          </p:cNvPr>
          <p:cNvSpPr>
            <a:spLocks noGrp="1"/>
          </p:cNvSpPr>
          <p:nvPr>
            <p:ph type="title"/>
          </p:nvPr>
        </p:nvSpPr>
        <p:spPr/>
        <p:txBody>
          <a:bodyPr/>
          <a:lstStyle/>
          <a:p>
            <a:r>
              <a:rPr lang="en-US"/>
              <a:t>Facebook Video Views | All profiles</a:t>
            </a:r>
          </a:p>
        </p:txBody>
      </p:sp>
      <p:graphicFrame>
        <p:nvGraphicFramePr>
          <p:cNvPr id="6" name="Chart Placeholder 5">
            <a:extLst>
              <a:ext uri="{FF2B5EF4-FFF2-40B4-BE49-F238E27FC236}">
                <a16:creationId xmlns:a16="http://schemas.microsoft.com/office/drawing/2014/main" id="{98E6FF93-E675-42D2-97D2-CA8820123FE1}"/>
              </a:ext>
            </a:extLst>
          </p:cNvPr>
          <p:cNvGraphicFramePr>
            <a:graphicFrameLocks noGrp="1"/>
          </p:cNvGraphicFramePr>
          <p:nvPr>
            <p:ph type="chart" sz="quarter" idx="13"/>
            <p:extLst>
              <p:ext uri="{D42A27DB-BD31-4B8C-83A1-F6EECF244321}">
                <p14:modId xmlns:p14="http://schemas.microsoft.com/office/powerpoint/2010/main" val="354699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FD0250-9056-4086-B64E-389BB7AF7309}"/>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33CD6362-8D57-4C7A-A501-19F9F28210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0232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9365D-ED5A-4CF8-B8C5-AD833AED9DC2}"/>
              </a:ext>
            </a:extLst>
          </p:cNvPr>
          <p:cNvSpPr>
            <a:spLocks noGrp="1"/>
          </p:cNvSpPr>
          <p:nvPr>
            <p:ph type="title"/>
          </p:nvPr>
        </p:nvSpPr>
        <p:spPr/>
        <p:txBody>
          <a:bodyPr/>
          <a:lstStyle/>
          <a:p>
            <a:r>
              <a:rPr lang="en-US"/>
              <a:t>Instagram Followers Demographics | All profiles</a:t>
            </a:r>
          </a:p>
        </p:txBody>
      </p:sp>
      <p:graphicFrame>
        <p:nvGraphicFramePr>
          <p:cNvPr id="6" name="Chart Placeholder 5">
            <a:extLst>
              <a:ext uri="{FF2B5EF4-FFF2-40B4-BE49-F238E27FC236}">
                <a16:creationId xmlns:a16="http://schemas.microsoft.com/office/drawing/2014/main" id="{E3563CAF-450D-4511-A457-EA2D168B160D}"/>
              </a:ext>
            </a:extLst>
          </p:cNvPr>
          <p:cNvGraphicFramePr>
            <a:graphicFrameLocks noGrp="1"/>
          </p:cNvGraphicFramePr>
          <p:nvPr>
            <p:ph type="chart" sz="quarter" idx="13"/>
            <p:extLst>
              <p:ext uri="{D42A27DB-BD31-4B8C-83A1-F6EECF244321}">
                <p14:modId xmlns:p14="http://schemas.microsoft.com/office/powerpoint/2010/main" val="1949468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B281DE-D9B7-4EB4-8C67-D98A5E880349}"/>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FE68C84F-2774-4EC4-A2C9-A46E77EFA9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9870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856A6-047E-40A9-8780-EACF1C45E612}"/>
              </a:ext>
            </a:extLst>
          </p:cNvPr>
          <p:cNvSpPr>
            <a:spLocks noGrp="1"/>
          </p:cNvSpPr>
          <p:nvPr>
            <p:ph type="title"/>
          </p:nvPr>
        </p:nvSpPr>
        <p:spPr/>
        <p:txBody>
          <a:bodyPr/>
          <a:lstStyle/>
          <a:p>
            <a:r>
              <a:rPr lang="en-US"/>
              <a:t>Facebook Interactions Distribution | All profiles</a:t>
            </a:r>
          </a:p>
        </p:txBody>
      </p:sp>
      <p:graphicFrame>
        <p:nvGraphicFramePr>
          <p:cNvPr id="6" name="Chart Placeholder 5">
            <a:extLst>
              <a:ext uri="{FF2B5EF4-FFF2-40B4-BE49-F238E27FC236}">
                <a16:creationId xmlns:a16="http://schemas.microsoft.com/office/drawing/2014/main" id="{5C91AFF8-2DF5-4EA7-876F-3675029A2755}"/>
              </a:ext>
            </a:extLst>
          </p:cNvPr>
          <p:cNvGraphicFramePr>
            <a:graphicFrameLocks noGrp="1"/>
          </p:cNvGraphicFramePr>
          <p:nvPr>
            <p:ph type="chart" sz="quarter" idx="13"/>
            <p:extLst>
              <p:ext uri="{D42A27DB-BD31-4B8C-83A1-F6EECF244321}">
                <p14:modId xmlns:p14="http://schemas.microsoft.com/office/powerpoint/2010/main" val="4056291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AD318C-B4E4-4AB3-94C7-1705E7F2B7CD}"/>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F2315219-91E3-4B75-AEAD-418A6A9C0B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094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6E2F1-B687-4AC4-8785-C1995564E798}"/>
              </a:ext>
            </a:extLst>
          </p:cNvPr>
          <p:cNvSpPr>
            <a:spLocks noGrp="1"/>
          </p:cNvSpPr>
          <p:nvPr>
            <p:ph type="title"/>
          </p:nvPr>
        </p:nvSpPr>
        <p:spPr/>
        <p:txBody>
          <a:bodyPr/>
          <a:lstStyle/>
          <a:p>
            <a:r>
              <a:rPr lang="en-US"/>
              <a:t>Facebook Fan Demographics | All profiles</a:t>
            </a:r>
          </a:p>
        </p:txBody>
      </p:sp>
      <p:graphicFrame>
        <p:nvGraphicFramePr>
          <p:cNvPr id="6" name="Chart Placeholder 5">
            <a:extLst>
              <a:ext uri="{FF2B5EF4-FFF2-40B4-BE49-F238E27FC236}">
                <a16:creationId xmlns:a16="http://schemas.microsoft.com/office/drawing/2014/main" id="{BEA2C3A7-D90E-4EF3-B7FD-FEF19AFB4C0A}"/>
              </a:ext>
            </a:extLst>
          </p:cNvPr>
          <p:cNvGraphicFramePr>
            <a:graphicFrameLocks noGrp="1"/>
          </p:cNvGraphicFramePr>
          <p:nvPr>
            <p:ph type="chart" sz="quarter" idx="13"/>
            <p:extLst>
              <p:ext uri="{D42A27DB-BD31-4B8C-83A1-F6EECF244321}">
                <p14:modId xmlns:p14="http://schemas.microsoft.com/office/powerpoint/2010/main" val="922847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C7C70E-ABD1-4E27-AB29-42F50DF3F6E6}"/>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F948F011-0C8E-4491-A49A-4DF21C0A7A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6811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F79B0-66D1-46E0-903D-15C3140EE119}"/>
              </a:ext>
            </a:extLst>
          </p:cNvPr>
          <p:cNvSpPr>
            <a:spLocks noGrp="1"/>
          </p:cNvSpPr>
          <p:nvPr>
            <p:ph type="title"/>
          </p:nvPr>
        </p:nvSpPr>
        <p:spPr/>
        <p:txBody>
          <a:bodyPr/>
          <a:lstStyle/>
          <a:p>
            <a:r>
              <a:rPr lang="en-US"/>
              <a:t>Facebook Ads Performance Table | All profiles - 1 of 8</a:t>
            </a:r>
          </a:p>
        </p:txBody>
      </p:sp>
      <p:graphicFrame>
        <p:nvGraphicFramePr>
          <p:cNvPr id="5" name="Table Placeholder 4">
            <a:extLst>
              <a:ext uri="{FF2B5EF4-FFF2-40B4-BE49-F238E27FC236}">
                <a16:creationId xmlns:a16="http://schemas.microsoft.com/office/drawing/2014/main" id="{D9E6637E-68BD-4DCC-8720-67352D27CA5B}"/>
              </a:ext>
            </a:extLst>
          </p:cNvPr>
          <p:cNvGraphicFramePr>
            <a:graphicFrameLocks noGrp="1"/>
          </p:cNvGraphicFramePr>
          <p:nvPr>
            <p:ph type="tbl" sz="quarter" idx="13"/>
            <p:extLst>
              <p:ext uri="{D42A27DB-BD31-4B8C-83A1-F6EECF244321}">
                <p14:modId xmlns:p14="http://schemas.microsoft.com/office/powerpoint/2010/main" val="896832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12404735"/>
                    </a:ext>
                  </a:extLst>
                </a:gridCol>
                <a:gridCol w="1975104">
                  <a:extLst>
                    <a:ext uri="{9D8B030D-6E8A-4147-A177-3AD203B41FA5}">
                      <a16:colId xmlns:a16="http://schemas.microsoft.com/office/drawing/2014/main" val="1930291344"/>
                    </a:ext>
                  </a:extLst>
                </a:gridCol>
                <a:gridCol w="740664">
                  <a:extLst>
                    <a:ext uri="{9D8B030D-6E8A-4147-A177-3AD203B41FA5}">
                      <a16:colId xmlns:a16="http://schemas.microsoft.com/office/drawing/2014/main" val="3982716216"/>
                    </a:ext>
                  </a:extLst>
                </a:gridCol>
                <a:gridCol w="740664">
                  <a:extLst>
                    <a:ext uri="{9D8B030D-6E8A-4147-A177-3AD203B41FA5}">
                      <a16:colId xmlns:a16="http://schemas.microsoft.com/office/drawing/2014/main" val="1042234382"/>
                    </a:ext>
                  </a:extLst>
                </a:gridCol>
                <a:gridCol w="740664">
                  <a:extLst>
                    <a:ext uri="{9D8B030D-6E8A-4147-A177-3AD203B41FA5}">
                      <a16:colId xmlns:a16="http://schemas.microsoft.com/office/drawing/2014/main" val="2096752745"/>
                    </a:ext>
                  </a:extLst>
                </a:gridCol>
                <a:gridCol w="740664">
                  <a:extLst>
                    <a:ext uri="{9D8B030D-6E8A-4147-A177-3AD203B41FA5}">
                      <a16:colId xmlns:a16="http://schemas.microsoft.com/office/drawing/2014/main" val="2338258193"/>
                    </a:ext>
                  </a:extLst>
                </a:gridCol>
                <a:gridCol w="740664">
                  <a:extLst>
                    <a:ext uri="{9D8B030D-6E8A-4147-A177-3AD203B41FA5}">
                      <a16:colId xmlns:a16="http://schemas.microsoft.com/office/drawing/2014/main" val="4221759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519324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- 2021-12-10 09:23:44</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Heads up! Don’t miss the chance to pick up a SPAM® Brand camo cap. Simply put a Christmas greeting in the comments section and you’ll be entered into this week’s #FestiveFryday prize draw.
10 SPAM® Brand camo caps to be won! 
Full terms and conditions can be found at https://www.thinkepik.com/spamtermsandconditions
No purchase is necessary. Only one entry is allowed per person per each one of the 4 prize draws. Week 2 prize draw. Prizes - 10 pairs of SPAM® Brand camo caps. Opening date Friday 10th December 2021 and the closing date will be midnight 16th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264669206_4913048222059395_2225692872980054938_n.jpg?_nc_cat=102&amp;ccb=1-5&amp;_nc_sid=8024bb&amp;_nc_ohc=8jTDn1H2Mg8AX9yFDkv&amp;_nc_ht=scontent-iad3-1.xx&amp;edm=AKIiGfEEAAAA&amp;oh=00_AT8RewynpWoHQDsaf5Yt_QYVOLI1nQTt6N6bsLWyMr2HKw&amp;oe=61FE0E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extLst>
                  <a:ext uri="{0D108BD9-81ED-4DB2-BD59-A6C34878D82A}">
                    <a16:rowId xmlns:a16="http://schemas.microsoft.com/office/drawing/2014/main" val="1061216042"/>
                  </a:ext>
                </a:extLst>
              </a:tr>
            </a:tbl>
          </a:graphicData>
        </a:graphic>
      </p:graphicFrame>
      <p:sp>
        <p:nvSpPr>
          <p:cNvPr id="4" name="Text Placeholder 3">
            <a:extLst>
              <a:ext uri="{FF2B5EF4-FFF2-40B4-BE49-F238E27FC236}">
                <a16:creationId xmlns:a16="http://schemas.microsoft.com/office/drawing/2014/main" id="{D6097568-2A11-4480-A399-3F5BC4A93C03}"/>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0205354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BB60C-DBA4-4A5D-8049-5E652F4E75AB}"/>
              </a:ext>
            </a:extLst>
          </p:cNvPr>
          <p:cNvSpPr>
            <a:spLocks noGrp="1"/>
          </p:cNvSpPr>
          <p:nvPr>
            <p:ph type="title"/>
          </p:nvPr>
        </p:nvSpPr>
        <p:spPr/>
        <p:txBody>
          <a:bodyPr/>
          <a:lstStyle/>
          <a:p>
            <a:r>
              <a:rPr lang="en-US"/>
              <a:t>Facebook Ads Performance Table | All profiles - 2 of 8</a:t>
            </a:r>
          </a:p>
        </p:txBody>
      </p:sp>
      <p:graphicFrame>
        <p:nvGraphicFramePr>
          <p:cNvPr id="5" name="Table Placeholder 4">
            <a:extLst>
              <a:ext uri="{FF2B5EF4-FFF2-40B4-BE49-F238E27FC236}">
                <a16:creationId xmlns:a16="http://schemas.microsoft.com/office/drawing/2014/main" id="{38DA0D81-E452-4BB0-B26A-0BB9B0C1A8A6}"/>
              </a:ext>
            </a:extLst>
          </p:cNvPr>
          <p:cNvGraphicFramePr>
            <a:graphicFrameLocks noGrp="1"/>
          </p:cNvGraphicFramePr>
          <p:nvPr>
            <p:ph type="tbl" sz="quarter" idx="13"/>
            <p:extLst>
              <p:ext uri="{D42A27DB-BD31-4B8C-83A1-F6EECF244321}">
                <p14:modId xmlns:p14="http://schemas.microsoft.com/office/powerpoint/2010/main" val="1706888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1502396"/>
                    </a:ext>
                  </a:extLst>
                </a:gridCol>
                <a:gridCol w="1975104">
                  <a:extLst>
                    <a:ext uri="{9D8B030D-6E8A-4147-A177-3AD203B41FA5}">
                      <a16:colId xmlns:a16="http://schemas.microsoft.com/office/drawing/2014/main" val="3228981415"/>
                    </a:ext>
                  </a:extLst>
                </a:gridCol>
                <a:gridCol w="740664">
                  <a:extLst>
                    <a:ext uri="{9D8B030D-6E8A-4147-A177-3AD203B41FA5}">
                      <a16:colId xmlns:a16="http://schemas.microsoft.com/office/drawing/2014/main" val="3974276721"/>
                    </a:ext>
                  </a:extLst>
                </a:gridCol>
                <a:gridCol w="740664">
                  <a:extLst>
                    <a:ext uri="{9D8B030D-6E8A-4147-A177-3AD203B41FA5}">
                      <a16:colId xmlns:a16="http://schemas.microsoft.com/office/drawing/2014/main" val="1980406803"/>
                    </a:ext>
                  </a:extLst>
                </a:gridCol>
                <a:gridCol w="740664">
                  <a:extLst>
                    <a:ext uri="{9D8B030D-6E8A-4147-A177-3AD203B41FA5}">
                      <a16:colId xmlns:a16="http://schemas.microsoft.com/office/drawing/2014/main" val="3130308883"/>
                    </a:ext>
                  </a:extLst>
                </a:gridCol>
                <a:gridCol w="740664">
                  <a:extLst>
                    <a:ext uri="{9D8B030D-6E8A-4147-A177-3AD203B41FA5}">
                      <a16:colId xmlns:a16="http://schemas.microsoft.com/office/drawing/2014/main" val="34583464"/>
                    </a:ext>
                  </a:extLst>
                </a:gridCol>
                <a:gridCol w="740664">
                  <a:extLst>
                    <a:ext uri="{9D8B030D-6E8A-4147-A177-3AD203B41FA5}">
                      <a16:colId xmlns:a16="http://schemas.microsoft.com/office/drawing/2014/main" val="1227558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204720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- 2021-12-17 09:47:55</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Cook up a Christmas storm in one of these classic SPAM® Brand aprons. Just put a Christmas greeting in the comments to be entered into this week’s #FestiveFryday prize draw. 
10 SPAM® Brand aprons to be won!
Full terms and conditions can be found at https://www.thinkepik.com/spamtermsandconditions
No purchase is necessary. Only one entry is allowed per person per each one of the 4 prize draws. Week 3 prize draw. Prizes - 10 pairs of SPAM® Brand aprons. Opening date Friday 17th December 2021 and the closing date will be midnight 23rd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264734491_4913082058722678_7205124128809120277_n.jpg?_nc_cat=109&amp;ccb=1-5&amp;_nc_sid=8024bb&amp;_nc_ohc=eQB6Qkm4gNoAX_VvFFO&amp;_nc_ht=scontent-iad3-1.xx&amp;edm=AKIiGfEEAAAA&amp;oh=00_AT_wQM88WQfjtWCS4dmqjVA91X2OkUm7WadwT5qQpKjrjQ&amp;oe=61FE820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extLst>
                  <a:ext uri="{0D108BD9-81ED-4DB2-BD59-A6C34878D82A}">
                    <a16:rowId xmlns:a16="http://schemas.microsoft.com/office/drawing/2014/main" val="453926267"/>
                  </a:ext>
                </a:extLst>
              </a:tr>
            </a:tbl>
          </a:graphicData>
        </a:graphic>
      </p:graphicFrame>
      <p:sp>
        <p:nvSpPr>
          <p:cNvPr id="4" name="Text Placeholder 3">
            <a:extLst>
              <a:ext uri="{FF2B5EF4-FFF2-40B4-BE49-F238E27FC236}">
                <a16:creationId xmlns:a16="http://schemas.microsoft.com/office/drawing/2014/main" id="{768A46E8-0EF9-4BB8-B0B3-C13EA4432A1D}"/>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63975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D5FEC-5AF6-4B6E-95F9-0E582352E440}"/>
              </a:ext>
            </a:extLst>
          </p:cNvPr>
          <p:cNvSpPr>
            <a:spLocks noGrp="1"/>
          </p:cNvSpPr>
          <p:nvPr>
            <p:ph type="title"/>
          </p:nvPr>
        </p:nvSpPr>
        <p:spPr/>
        <p:txBody>
          <a:bodyPr/>
          <a:lstStyle/>
          <a:p>
            <a:r>
              <a:rPr lang="en-US"/>
              <a:t>Facebook Ads Performance Table | All profiles - 3 of 8</a:t>
            </a:r>
          </a:p>
        </p:txBody>
      </p:sp>
      <p:graphicFrame>
        <p:nvGraphicFramePr>
          <p:cNvPr id="5" name="Table Placeholder 4">
            <a:extLst>
              <a:ext uri="{FF2B5EF4-FFF2-40B4-BE49-F238E27FC236}">
                <a16:creationId xmlns:a16="http://schemas.microsoft.com/office/drawing/2014/main" id="{07370895-178F-4A7A-82B9-364995CA24DC}"/>
              </a:ext>
            </a:extLst>
          </p:cNvPr>
          <p:cNvGraphicFramePr>
            <a:graphicFrameLocks noGrp="1"/>
          </p:cNvGraphicFramePr>
          <p:nvPr>
            <p:ph type="tbl" sz="quarter" idx="13"/>
            <p:extLst>
              <p:ext uri="{D42A27DB-BD31-4B8C-83A1-F6EECF244321}">
                <p14:modId xmlns:p14="http://schemas.microsoft.com/office/powerpoint/2010/main" val="4238792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44370049"/>
                    </a:ext>
                  </a:extLst>
                </a:gridCol>
                <a:gridCol w="1975104">
                  <a:extLst>
                    <a:ext uri="{9D8B030D-6E8A-4147-A177-3AD203B41FA5}">
                      <a16:colId xmlns:a16="http://schemas.microsoft.com/office/drawing/2014/main" val="2482307764"/>
                    </a:ext>
                  </a:extLst>
                </a:gridCol>
                <a:gridCol w="740664">
                  <a:extLst>
                    <a:ext uri="{9D8B030D-6E8A-4147-A177-3AD203B41FA5}">
                      <a16:colId xmlns:a16="http://schemas.microsoft.com/office/drawing/2014/main" val="1694094539"/>
                    </a:ext>
                  </a:extLst>
                </a:gridCol>
                <a:gridCol w="740664">
                  <a:extLst>
                    <a:ext uri="{9D8B030D-6E8A-4147-A177-3AD203B41FA5}">
                      <a16:colId xmlns:a16="http://schemas.microsoft.com/office/drawing/2014/main" val="1255454362"/>
                    </a:ext>
                  </a:extLst>
                </a:gridCol>
                <a:gridCol w="740664">
                  <a:extLst>
                    <a:ext uri="{9D8B030D-6E8A-4147-A177-3AD203B41FA5}">
                      <a16:colId xmlns:a16="http://schemas.microsoft.com/office/drawing/2014/main" val="569125971"/>
                    </a:ext>
                  </a:extLst>
                </a:gridCol>
                <a:gridCol w="740664">
                  <a:extLst>
                    <a:ext uri="{9D8B030D-6E8A-4147-A177-3AD203B41FA5}">
                      <a16:colId xmlns:a16="http://schemas.microsoft.com/office/drawing/2014/main" val="894869260"/>
                    </a:ext>
                  </a:extLst>
                </a:gridCol>
                <a:gridCol w="740664">
                  <a:extLst>
                    <a:ext uri="{9D8B030D-6E8A-4147-A177-3AD203B41FA5}">
                      <a16:colId xmlns:a16="http://schemas.microsoft.com/office/drawing/2014/main" val="4086457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3849864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- 2021-12-01 08:50:30</a:t>
                      </a:r>
                      <a:r>
                        <a:rPr kumimoji="0" lang="en-US" sz="1000" b="0" i="0" u="none" strike="noStrike" kern="1200" cap="none" spc="0" normalizeH="0" baseline="0" noProof="0">
                          <a:ln>
                            <a:noFill/>
                          </a:ln>
                          <a:solidFill>
                            <a:prstClr val="black"/>
                          </a:solidFill>
                          <a:effectLst/>
                          <a:uLnTx/>
                          <a:uFillTx/>
                          <a:latin typeface="+mn-lt"/>
                          <a:ea typeface="+mn-ea"/>
                          <a:cs typeface="+mn-cs"/>
                        </a:rPr>
                        <a:t>
 Get ready for…Festive Frydays…The best day of the week just got even better! Every Friday throughout December we’ll be giving away some of our most popular SPAM® Brand merchandise in four grand weekly prize draws. There are lots of T-shirts, aprons, camo caps and flip flops just there for the taking. Thank Giftmas it’s Fryday!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263003916_4892604094103808_7989742393574115152_n.jpg?_nc_cat=103&amp;ccb=1-5&amp;_nc_sid=8024bb&amp;_nc_ohc=Std9H-3gSq4AX9xv2CQ&amp;_nc_ht=scontent-iad3-1.xx&amp;edm=AKIiGfEEAAAA&amp;oh=00_AT8SugaPD1eAvO1qBsDw1iCk5qSFZUs5JmYn_jmYCiJzsg&amp;oe=61FEAA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extLst>
                  <a:ext uri="{0D108BD9-81ED-4DB2-BD59-A6C34878D82A}">
                    <a16:rowId xmlns:a16="http://schemas.microsoft.com/office/drawing/2014/main" val="89466192"/>
                  </a:ext>
                </a:extLst>
              </a:tr>
            </a:tbl>
          </a:graphicData>
        </a:graphic>
      </p:graphicFrame>
      <p:sp>
        <p:nvSpPr>
          <p:cNvPr id="4" name="Text Placeholder 3">
            <a:extLst>
              <a:ext uri="{FF2B5EF4-FFF2-40B4-BE49-F238E27FC236}">
                <a16:creationId xmlns:a16="http://schemas.microsoft.com/office/drawing/2014/main" id="{C6A07967-FF24-465F-8C64-E462AA6AD2BD}"/>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53709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8D313-5FEC-4575-A43A-1985196E0B47}"/>
              </a:ext>
            </a:extLst>
          </p:cNvPr>
          <p:cNvSpPr>
            <a:spLocks noGrp="1"/>
          </p:cNvSpPr>
          <p:nvPr>
            <p:ph type="title"/>
          </p:nvPr>
        </p:nvSpPr>
        <p:spPr/>
        <p:txBody>
          <a:bodyPr/>
          <a:lstStyle/>
          <a:p>
            <a:r>
              <a:rPr lang="en-US"/>
              <a:t>Facebook Ads Performance Table | All profiles - 4 of 8</a:t>
            </a:r>
          </a:p>
        </p:txBody>
      </p:sp>
      <p:graphicFrame>
        <p:nvGraphicFramePr>
          <p:cNvPr id="5" name="Table Placeholder 4">
            <a:extLst>
              <a:ext uri="{FF2B5EF4-FFF2-40B4-BE49-F238E27FC236}">
                <a16:creationId xmlns:a16="http://schemas.microsoft.com/office/drawing/2014/main" id="{DCBCA59F-44EC-41E2-827B-446009774D22}"/>
              </a:ext>
            </a:extLst>
          </p:cNvPr>
          <p:cNvGraphicFramePr>
            <a:graphicFrameLocks noGrp="1"/>
          </p:cNvGraphicFramePr>
          <p:nvPr>
            <p:ph type="tbl" sz="quarter" idx="13"/>
            <p:extLst>
              <p:ext uri="{D42A27DB-BD31-4B8C-83A1-F6EECF244321}">
                <p14:modId xmlns:p14="http://schemas.microsoft.com/office/powerpoint/2010/main" val="3738189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98104846"/>
                    </a:ext>
                  </a:extLst>
                </a:gridCol>
                <a:gridCol w="1975104">
                  <a:extLst>
                    <a:ext uri="{9D8B030D-6E8A-4147-A177-3AD203B41FA5}">
                      <a16:colId xmlns:a16="http://schemas.microsoft.com/office/drawing/2014/main" val="1666011645"/>
                    </a:ext>
                  </a:extLst>
                </a:gridCol>
                <a:gridCol w="740664">
                  <a:extLst>
                    <a:ext uri="{9D8B030D-6E8A-4147-A177-3AD203B41FA5}">
                      <a16:colId xmlns:a16="http://schemas.microsoft.com/office/drawing/2014/main" val="804897629"/>
                    </a:ext>
                  </a:extLst>
                </a:gridCol>
                <a:gridCol w="740664">
                  <a:extLst>
                    <a:ext uri="{9D8B030D-6E8A-4147-A177-3AD203B41FA5}">
                      <a16:colId xmlns:a16="http://schemas.microsoft.com/office/drawing/2014/main" val="2068760195"/>
                    </a:ext>
                  </a:extLst>
                </a:gridCol>
                <a:gridCol w="740664">
                  <a:extLst>
                    <a:ext uri="{9D8B030D-6E8A-4147-A177-3AD203B41FA5}">
                      <a16:colId xmlns:a16="http://schemas.microsoft.com/office/drawing/2014/main" val="3291449854"/>
                    </a:ext>
                  </a:extLst>
                </a:gridCol>
                <a:gridCol w="740664">
                  <a:extLst>
                    <a:ext uri="{9D8B030D-6E8A-4147-A177-3AD203B41FA5}">
                      <a16:colId xmlns:a16="http://schemas.microsoft.com/office/drawing/2014/main" val="2103479150"/>
                    </a:ext>
                  </a:extLst>
                </a:gridCol>
                <a:gridCol w="740664">
                  <a:extLst>
                    <a:ext uri="{9D8B030D-6E8A-4147-A177-3AD203B41FA5}">
                      <a16:colId xmlns:a16="http://schemas.microsoft.com/office/drawing/2014/main" val="1166349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3246462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- 2021-12-03 09:25:59</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Feel the brand between your toes in a pair of legendary SPAM® Brand flip flops. Simply put a Christmas greeting in the comments section and you’ll be entered into this week’s #FestiveFryday prize draw. 
10 pairs of SPAM® Brand flip flops to be won! 
Full terms and conditions can be found at https://www.thinkepik.com/spamtermsandconditions
No purchase is necessary. Only one entry is allowed per person per each one of the 4 prize draws. Week 1 prize draw. Prizes - 10 pairs of SPAM® Brand flip flops. Opening date Friday 3rd December 2021 and the closing date will be midnight 9th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262949028_4897524216945129_1779410138757341802_n.jpg?_nc_cat=102&amp;ccb=1-5&amp;_nc_sid=8024bb&amp;_nc_ohc=wlfeMz3nV8AAX8my9iE&amp;_nc_ht=scontent-iad3-1.xx&amp;edm=AKIiGfEEAAAA&amp;oh=00_AT8VvqacACBPBmY-bK4Qdx1Ik0iZb3hAjAKr9lpyVHUn8w&amp;oe=61FDEE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extLst>
                  <a:ext uri="{0D108BD9-81ED-4DB2-BD59-A6C34878D82A}">
                    <a16:rowId xmlns:a16="http://schemas.microsoft.com/office/drawing/2014/main" val="1828006989"/>
                  </a:ext>
                </a:extLst>
              </a:tr>
            </a:tbl>
          </a:graphicData>
        </a:graphic>
      </p:graphicFrame>
      <p:sp>
        <p:nvSpPr>
          <p:cNvPr id="4" name="Text Placeholder 3">
            <a:extLst>
              <a:ext uri="{FF2B5EF4-FFF2-40B4-BE49-F238E27FC236}">
                <a16:creationId xmlns:a16="http://schemas.microsoft.com/office/drawing/2014/main" id="{0641B18B-FB75-4732-BEEA-C50B1D2257D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638616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3C7C5-BACE-42E6-BF8A-5D50BBEFB6F4}"/>
              </a:ext>
            </a:extLst>
          </p:cNvPr>
          <p:cNvSpPr>
            <a:spLocks noGrp="1"/>
          </p:cNvSpPr>
          <p:nvPr>
            <p:ph type="title"/>
          </p:nvPr>
        </p:nvSpPr>
        <p:spPr/>
        <p:txBody>
          <a:bodyPr/>
          <a:lstStyle/>
          <a:p>
            <a:r>
              <a:rPr lang="en-US"/>
              <a:t>Facebook Ads Performance Table | All profiles - 5 of 8</a:t>
            </a:r>
          </a:p>
        </p:txBody>
      </p:sp>
      <p:graphicFrame>
        <p:nvGraphicFramePr>
          <p:cNvPr id="5" name="Table Placeholder 4">
            <a:extLst>
              <a:ext uri="{FF2B5EF4-FFF2-40B4-BE49-F238E27FC236}">
                <a16:creationId xmlns:a16="http://schemas.microsoft.com/office/drawing/2014/main" id="{18863C78-8CF5-4B93-94EB-7F7E290BB771}"/>
              </a:ext>
            </a:extLst>
          </p:cNvPr>
          <p:cNvGraphicFramePr>
            <a:graphicFrameLocks noGrp="1"/>
          </p:cNvGraphicFramePr>
          <p:nvPr>
            <p:ph type="tbl" sz="quarter" idx="13"/>
            <p:extLst>
              <p:ext uri="{D42A27DB-BD31-4B8C-83A1-F6EECF244321}">
                <p14:modId xmlns:p14="http://schemas.microsoft.com/office/powerpoint/2010/main" val="4209280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06744973"/>
                    </a:ext>
                  </a:extLst>
                </a:gridCol>
                <a:gridCol w="1975104">
                  <a:extLst>
                    <a:ext uri="{9D8B030D-6E8A-4147-A177-3AD203B41FA5}">
                      <a16:colId xmlns:a16="http://schemas.microsoft.com/office/drawing/2014/main" val="3806079552"/>
                    </a:ext>
                  </a:extLst>
                </a:gridCol>
                <a:gridCol w="740664">
                  <a:extLst>
                    <a:ext uri="{9D8B030D-6E8A-4147-A177-3AD203B41FA5}">
                      <a16:colId xmlns:a16="http://schemas.microsoft.com/office/drawing/2014/main" val="3337316216"/>
                    </a:ext>
                  </a:extLst>
                </a:gridCol>
                <a:gridCol w="740664">
                  <a:extLst>
                    <a:ext uri="{9D8B030D-6E8A-4147-A177-3AD203B41FA5}">
                      <a16:colId xmlns:a16="http://schemas.microsoft.com/office/drawing/2014/main" val="4028324460"/>
                    </a:ext>
                  </a:extLst>
                </a:gridCol>
                <a:gridCol w="740664">
                  <a:extLst>
                    <a:ext uri="{9D8B030D-6E8A-4147-A177-3AD203B41FA5}">
                      <a16:colId xmlns:a16="http://schemas.microsoft.com/office/drawing/2014/main" val="4012454721"/>
                    </a:ext>
                  </a:extLst>
                </a:gridCol>
                <a:gridCol w="740664">
                  <a:extLst>
                    <a:ext uri="{9D8B030D-6E8A-4147-A177-3AD203B41FA5}">
                      <a16:colId xmlns:a16="http://schemas.microsoft.com/office/drawing/2014/main" val="3286344989"/>
                    </a:ext>
                  </a:extLst>
                </a:gridCol>
                <a:gridCol w="740664">
                  <a:extLst>
                    <a:ext uri="{9D8B030D-6E8A-4147-A177-3AD203B41FA5}">
                      <a16:colId xmlns:a16="http://schemas.microsoft.com/office/drawing/2014/main" val="1384407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2903622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- 2021-12-24 10:55:06</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What a way to finish our Festive Fryday Giveaways…Top of the tree with these much sought after SPAM® Brand T-shirts. Simply put a Christmas greeting in the comments section and you’ll be entered into this week’s #FestiveFryday prize draw. 
10 SPAM® Brand T-shirts to be won!
Full terms and conditions can be found at https://www.thinkepik.com/spamtermsandconditions
No purchase is necessary. Only one entry is allowed per person per each one of the 4 prize draws. Week 4 prize draw. Prizes - 10 pairs of SPAM® Brand T-shirts. Opening date Friday 24th December 2021 and the closing date will be midnight 30th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264986516_4913110488719835_3347591710219550110_n.jpg?_nc_cat=102&amp;ccb=1-5&amp;_nc_sid=8024bb&amp;_nc_ohc=ZpD8l_AfHxUAX-RKY4q&amp;_nc_ht=scontent-iad3-1.xx&amp;edm=AKIiGfEEAAAA&amp;oh=00_AT_N38g9sqEZ1QZO6pqqO7T9fqoXvvD7Lh-vNyqYjEHp4A&amp;oe=61FE3C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extLst>
                  <a:ext uri="{0D108BD9-81ED-4DB2-BD59-A6C34878D82A}">
                    <a16:rowId xmlns:a16="http://schemas.microsoft.com/office/drawing/2014/main" val="2509796957"/>
                  </a:ext>
                </a:extLst>
              </a:tr>
            </a:tbl>
          </a:graphicData>
        </a:graphic>
      </p:graphicFrame>
      <p:sp>
        <p:nvSpPr>
          <p:cNvPr id="4" name="Text Placeholder 3">
            <a:extLst>
              <a:ext uri="{FF2B5EF4-FFF2-40B4-BE49-F238E27FC236}">
                <a16:creationId xmlns:a16="http://schemas.microsoft.com/office/drawing/2014/main" id="{69DAE452-AFD0-4EC1-A687-63D288C29428}"/>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415053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85778-AF99-4628-BE15-2CB8F6BA7D03}"/>
              </a:ext>
            </a:extLst>
          </p:cNvPr>
          <p:cNvSpPr>
            <a:spLocks noGrp="1"/>
          </p:cNvSpPr>
          <p:nvPr>
            <p:ph type="title"/>
          </p:nvPr>
        </p:nvSpPr>
        <p:spPr/>
        <p:txBody>
          <a:bodyPr/>
          <a:lstStyle/>
          <a:p>
            <a:r>
              <a:rPr lang="en-US"/>
              <a:t>Facebook Ads Performance Table | All profiles - 6 of 8</a:t>
            </a:r>
          </a:p>
        </p:txBody>
      </p:sp>
      <p:graphicFrame>
        <p:nvGraphicFramePr>
          <p:cNvPr id="5" name="Table Placeholder 4">
            <a:extLst>
              <a:ext uri="{FF2B5EF4-FFF2-40B4-BE49-F238E27FC236}">
                <a16:creationId xmlns:a16="http://schemas.microsoft.com/office/drawing/2014/main" id="{47A95635-707C-4889-8799-37E675949969}"/>
              </a:ext>
            </a:extLst>
          </p:cNvPr>
          <p:cNvGraphicFramePr>
            <a:graphicFrameLocks noGrp="1"/>
          </p:cNvGraphicFramePr>
          <p:nvPr>
            <p:ph type="tbl" sz="quarter" idx="13"/>
            <p:extLst>
              <p:ext uri="{D42A27DB-BD31-4B8C-83A1-F6EECF244321}">
                <p14:modId xmlns:p14="http://schemas.microsoft.com/office/powerpoint/2010/main" val="915893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61797974"/>
                    </a:ext>
                  </a:extLst>
                </a:gridCol>
                <a:gridCol w="1975104">
                  <a:extLst>
                    <a:ext uri="{9D8B030D-6E8A-4147-A177-3AD203B41FA5}">
                      <a16:colId xmlns:a16="http://schemas.microsoft.com/office/drawing/2014/main" val="1861910232"/>
                    </a:ext>
                  </a:extLst>
                </a:gridCol>
                <a:gridCol w="740664">
                  <a:extLst>
                    <a:ext uri="{9D8B030D-6E8A-4147-A177-3AD203B41FA5}">
                      <a16:colId xmlns:a16="http://schemas.microsoft.com/office/drawing/2014/main" val="839286877"/>
                    </a:ext>
                  </a:extLst>
                </a:gridCol>
                <a:gridCol w="740664">
                  <a:extLst>
                    <a:ext uri="{9D8B030D-6E8A-4147-A177-3AD203B41FA5}">
                      <a16:colId xmlns:a16="http://schemas.microsoft.com/office/drawing/2014/main" val="1691238238"/>
                    </a:ext>
                  </a:extLst>
                </a:gridCol>
                <a:gridCol w="740664">
                  <a:extLst>
                    <a:ext uri="{9D8B030D-6E8A-4147-A177-3AD203B41FA5}">
                      <a16:colId xmlns:a16="http://schemas.microsoft.com/office/drawing/2014/main" val="3848083536"/>
                    </a:ext>
                  </a:extLst>
                </a:gridCol>
                <a:gridCol w="740664">
                  <a:extLst>
                    <a:ext uri="{9D8B030D-6E8A-4147-A177-3AD203B41FA5}">
                      <a16:colId xmlns:a16="http://schemas.microsoft.com/office/drawing/2014/main" val="1923332084"/>
                    </a:ext>
                  </a:extLst>
                </a:gridCol>
                <a:gridCol w="740664">
                  <a:extLst>
                    <a:ext uri="{9D8B030D-6E8A-4147-A177-3AD203B41FA5}">
                      <a16:colId xmlns:a16="http://schemas.microsoft.com/office/drawing/2014/main" val="170126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71063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- 2021-11-18 09:20:54</a:t>
                      </a:r>
                      <a:r>
                        <a:rPr kumimoji="0" lang="en-US" sz="1000" b="0" i="0" u="none" strike="noStrike" kern="1200" cap="none" spc="0" normalizeH="0" baseline="0" noProof="0">
                          <a:ln>
                            <a:noFill/>
                          </a:ln>
                          <a:solidFill>
                            <a:prstClr val="black"/>
                          </a:solidFill>
                          <a:effectLst/>
                          <a:uLnTx/>
                          <a:uFillTx/>
                          <a:latin typeface="+mn-lt"/>
                          <a:ea typeface="+mn-ea"/>
                          <a:cs typeface="+mn-cs"/>
                        </a:rPr>
                        <a:t>
 They say an army marches on its stomach. 
And in Korea it marches on ‘Budae Jjigae’ or ’Army Stew’. This is packed with a hot mix of familiar canned favourites including hotdogs, baked beans and...of course…SPAM® Chopped Pork and Ham. Here's the recipe link https://www.spam-uk.com/recipe/spam-classic-budae-jjigae-army-stew/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250252343_625482648473848_3259415442797014511_n.jpg?_nc_cat=106&amp;ccb=1-5&amp;_nc_sid=ad6a45&amp;_nc_ohc=g21vZjA1eKMAX9QIMGT&amp;_nc_ht=scontent-iad3-1.xx&amp;edm=AKIiGfEEAAAA&amp;oh=00_AT8Uw6VK3dT02kU9_2CJai09O-BGNdzn8MPX4GLV7XIEMw&amp;oe=61FEA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3827517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- 2021-11-05 08:36:35</a:t>
                      </a:r>
                      <a:r>
                        <a:rPr kumimoji="0" lang="en-US" sz="1000" b="0" i="0" u="none" strike="noStrike" kern="1200" cap="none" spc="0" normalizeH="0" baseline="0" noProof="0">
                          <a:ln>
                            <a:noFill/>
                          </a:ln>
                          <a:solidFill>
                            <a:prstClr val="black"/>
                          </a:solidFill>
                          <a:effectLst/>
                          <a:uLnTx/>
                          <a:uFillTx/>
                          <a:latin typeface="+mn-lt"/>
                          <a:ea typeface="+mn-ea"/>
                          <a:cs typeface="+mn-cs"/>
                        </a:rPr>
                        <a:t>
 Make a great display on bonfire night. 
Sour cream, cheese, spinach and SPAM® Classic in a crispy potato skin. Easy to prepare in advance, they are sure to go with a bang at any bonfire party. Here’s our recipe https://www.spam-uk.com/recipe/spam-potato-skins/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253371814_4808986372465581_7837182075021115606_n.jpg?_nc_cat=111&amp;ccb=1-5&amp;_nc_sid=8024bb&amp;_nc_ohc=ED0RVwk7lhEAX8Wk0sv&amp;_nc_ht=scontent-iad3-1.xx&amp;edm=AKIiGfEEAAAA&amp;oh=00_AT9cnVbcbbeM18iGYv0TkZTW84mG7809LQBzdhbAOvMmsg&amp;oe=61FD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extLst>
                  <a:ext uri="{0D108BD9-81ED-4DB2-BD59-A6C34878D82A}">
                    <a16:rowId xmlns:a16="http://schemas.microsoft.com/office/drawing/2014/main" val="3512618084"/>
                  </a:ext>
                </a:extLst>
              </a:tr>
            </a:tbl>
          </a:graphicData>
        </a:graphic>
      </p:graphicFrame>
      <p:sp>
        <p:nvSpPr>
          <p:cNvPr id="4" name="Text Placeholder 3">
            <a:extLst>
              <a:ext uri="{FF2B5EF4-FFF2-40B4-BE49-F238E27FC236}">
                <a16:creationId xmlns:a16="http://schemas.microsoft.com/office/drawing/2014/main" id="{59B00F1F-28D9-4CFB-803F-CDDDEDF90975}"/>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515175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D543D-0F64-48A6-9FE6-EF6E8512F6F4}"/>
              </a:ext>
            </a:extLst>
          </p:cNvPr>
          <p:cNvSpPr>
            <a:spLocks noGrp="1"/>
          </p:cNvSpPr>
          <p:nvPr>
            <p:ph type="title"/>
          </p:nvPr>
        </p:nvSpPr>
        <p:spPr/>
        <p:txBody>
          <a:bodyPr/>
          <a:lstStyle/>
          <a:p>
            <a:r>
              <a:rPr lang="en-US"/>
              <a:t>Facebook Ads Performance Table | All profiles - 7 of 8</a:t>
            </a:r>
          </a:p>
        </p:txBody>
      </p:sp>
      <p:graphicFrame>
        <p:nvGraphicFramePr>
          <p:cNvPr id="5" name="Table Placeholder 4">
            <a:extLst>
              <a:ext uri="{FF2B5EF4-FFF2-40B4-BE49-F238E27FC236}">
                <a16:creationId xmlns:a16="http://schemas.microsoft.com/office/drawing/2014/main" id="{0422B41E-DABA-4978-9A2D-F2581ADBCA25}"/>
              </a:ext>
            </a:extLst>
          </p:cNvPr>
          <p:cNvGraphicFramePr>
            <a:graphicFrameLocks noGrp="1"/>
          </p:cNvGraphicFramePr>
          <p:nvPr>
            <p:ph type="tbl" sz="quarter" idx="13"/>
            <p:extLst>
              <p:ext uri="{D42A27DB-BD31-4B8C-83A1-F6EECF244321}">
                <p14:modId xmlns:p14="http://schemas.microsoft.com/office/powerpoint/2010/main" val="116909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12059096"/>
                    </a:ext>
                  </a:extLst>
                </a:gridCol>
                <a:gridCol w="1975104">
                  <a:extLst>
                    <a:ext uri="{9D8B030D-6E8A-4147-A177-3AD203B41FA5}">
                      <a16:colId xmlns:a16="http://schemas.microsoft.com/office/drawing/2014/main" val="1302061725"/>
                    </a:ext>
                  </a:extLst>
                </a:gridCol>
                <a:gridCol w="740664">
                  <a:extLst>
                    <a:ext uri="{9D8B030D-6E8A-4147-A177-3AD203B41FA5}">
                      <a16:colId xmlns:a16="http://schemas.microsoft.com/office/drawing/2014/main" val="71800944"/>
                    </a:ext>
                  </a:extLst>
                </a:gridCol>
                <a:gridCol w="740664">
                  <a:extLst>
                    <a:ext uri="{9D8B030D-6E8A-4147-A177-3AD203B41FA5}">
                      <a16:colId xmlns:a16="http://schemas.microsoft.com/office/drawing/2014/main" val="426836306"/>
                    </a:ext>
                  </a:extLst>
                </a:gridCol>
                <a:gridCol w="740664">
                  <a:extLst>
                    <a:ext uri="{9D8B030D-6E8A-4147-A177-3AD203B41FA5}">
                      <a16:colId xmlns:a16="http://schemas.microsoft.com/office/drawing/2014/main" val="4143833305"/>
                    </a:ext>
                  </a:extLst>
                </a:gridCol>
                <a:gridCol w="740664">
                  <a:extLst>
                    <a:ext uri="{9D8B030D-6E8A-4147-A177-3AD203B41FA5}">
                      <a16:colId xmlns:a16="http://schemas.microsoft.com/office/drawing/2014/main" val="952764532"/>
                    </a:ext>
                  </a:extLst>
                </a:gridCol>
                <a:gridCol w="740664">
                  <a:extLst>
                    <a:ext uri="{9D8B030D-6E8A-4147-A177-3AD203B41FA5}">
                      <a16:colId xmlns:a16="http://schemas.microsoft.com/office/drawing/2014/main" val="3230559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4054196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- 2021-10-01 09:09:04</a:t>
                      </a:r>
                      <a:r>
                        <a:rPr kumimoji="0" lang="en-US" sz="1000" b="0" i="0" u="none" strike="noStrike" kern="1200" cap="none" spc="0" normalizeH="0" baseline="0" noProof="0">
                          <a:ln>
                            <a:noFill/>
                          </a:ln>
                          <a:solidFill>
                            <a:prstClr val="black"/>
                          </a:solidFill>
                          <a:effectLst/>
                          <a:uLnTx/>
                          <a:uFillTx/>
                          <a:latin typeface="+mn-lt"/>
                          <a:ea typeface="+mn-ea"/>
                          <a:cs typeface="+mn-cs"/>
                        </a:rPr>
                        <a:t>
 The leaves begin to fall and our thoughts turn to good old comfort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243968811_4700533999977486_1721338865594940982_n.jpg?_nc_cat=111&amp;ccb=1-5&amp;_nc_sid=8024bb&amp;_nc_ohc=qMkMeITFqQQAX9Oz0rN&amp;_nc_ht=scontent-iad3-1.xx&amp;edm=AKIiGfEEAAAA&amp;oh=00_AT_IEXcHpZ1scao9-QJtDXxUSahOoV7wDROnMOn3sL9kYg&amp;oe=61FE2A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extLst>
                  <a:ext uri="{0D108BD9-81ED-4DB2-BD59-A6C34878D82A}">
                    <a16:rowId xmlns:a16="http://schemas.microsoft.com/office/drawing/2014/main" val="1526359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- 2021-10-05 10:36:04</a:t>
                      </a:r>
                      <a:r>
                        <a:rPr kumimoji="0" lang="en-US" sz="1000" b="0" i="0" u="none" strike="noStrike" kern="1200" cap="none" spc="0" normalizeH="0" baseline="0" noProof="0">
                          <a:ln>
                            <a:noFill/>
                          </a:ln>
                          <a:solidFill>
                            <a:prstClr val="black"/>
                          </a:solidFill>
                          <a:effectLst/>
                          <a:uLnTx/>
                          <a:uFillTx/>
                          <a:latin typeface="+mn-lt"/>
                          <a:ea typeface="+mn-ea"/>
                          <a:cs typeface="+mn-cs"/>
                        </a:rPr>
                        <a:t>
 Time to get back to some hearty, warming meals. Like this SPAM® Mac &amp;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244632391_4712097655487787_5786651762481121113_n.jpg?_nc_cat=101&amp;ccb=1-5&amp;_nc_sid=8024bb&amp;_nc_ohc=K_cqj8v3QpEAX8Pk8VW&amp;_nc_ht=scontent-iad3-1.xx&amp;edm=AKIiGfEEAAAA&amp;oh=00_AT8VyrMYD68crjZypaXJro00w-DybN6FCwesMl6Wf4V8hQ&amp;oe=61FDC79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extLst>
                  <a:ext uri="{0D108BD9-81ED-4DB2-BD59-A6C34878D82A}">
                    <a16:rowId xmlns:a16="http://schemas.microsoft.com/office/drawing/2014/main" val="2077997416"/>
                  </a:ext>
                </a:extLst>
              </a:tr>
            </a:tbl>
          </a:graphicData>
        </a:graphic>
      </p:graphicFrame>
      <p:sp>
        <p:nvSpPr>
          <p:cNvPr id="4" name="Text Placeholder 3">
            <a:extLst>
              <a:ext uri="{FF2B5EF4-FFF2-40B4-BE49-F238E27FC236}">
                <a16:creationId xmlns:a16="http://schemas.microsoft.com/office/drawing/2014/main" id="{7AE7907C-FC1E-486C-90AB-CC16C841A25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314729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F961F-9E61-4A57-BD3F-76FAB825C4D4}"/>
              </a:ext>
            </a:extLst>
          </p:cNvPr>
          <p:cNvSpPr>
            <a:spLocks noGrp="1"/>
          </p:cNvSpPr>
          <p:nvPr>
            <p:ph type="title"/>
          </p:nvPr>
        </p:nvSpPr>
        <p:spPr/>
        <p:txBody>
          <a:bodyPr/>
          <a:lstStyle/>
          <a:p>
            <a:r>
              <a:rPr lang="en-US"/>
              <a:t>Facebook Ads Performance Table | All profiles - 8 of 8</a:t>
            </a:r>
          </a:p>
        </p:txBody>
      </p:sp>
      <p:graphicFrame>
        <p:nvGraphicFramePr>
          <p:cNvPr id="5" name="Table Placeholder 4">
            <a:extLst>
              <a:ext uri="{FF2B5EF4-FFF2-40B4-BE49-F238E27FC236}">
                <a16:creationId xmlns:a16="http://schemas.microsoft.com/office/drawing/2014/main" id="{9B37D90E-E024-4F16-B26D-ED409C834D18}"/>
              </a:ext>
            </a:extLst>
          </p:cNvPr>
          <p:cNvGraphicFramePr>
            <a:graphicFrameLocks noGrp="1"/>
          </p:cNvGraphicFramePr>
          <p:nvPr>
            <p:ph type="tbl" sz="quarter" idx="13"/>
            <p:extLst>
              <p:ext uri="{D42A27DB-BD31-4B8C-83A1-F6EECF244321}">
                <p14:modId xmlns:p14="http://schemas.microsoft.com/office/powerpoint/2010/main" val="1459844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32068259"/>
                    </a:ext>
                  </a:extLst>
                </a:gridCol>
                <a:gridCol w="1975104">
                  <a:extLst>
                    <a:ext uri="{9D8B030D-6E8A-4147-A177-3AD203B41FA5}">
                      <a16:colId xmlns:a16="http://schemas.microsoft.com/office/drawing/2014/main" val="1263025005"/>
                    </a:ext>
                  </a:extLst>
                </a:gridCol>
                <a:gridCol w="740664">
                  <a:extLst>
                    <a:ext uri="{9D8B030D-6E8A-4147-A177-3AD203B41FA5}">
                      <a16:colId xmlns:a16="http://schemas.microsoft.com/office/drawing/2014/main" val="2246463914"/>
                    </a:ext>
                  </a:extLst>
                </a:gridCol>
                <a:gridCol w="740664">
                  <a:extLst>
                    <a:ext uri="{9D8B030D-6E8A-4147-A177-3AD203B41FA5}">
                      <a16:colId xmlns:a16="http://schemas.microsoft.com/office/drawing/2014/main" val="396663190"/>
                    </a:ext>
                  </a:extLst>
                </a:gridCol>
                <a:gridCol w="740664">
                  <a:extLst>
                    <a:ext uri="{9D8B030D-6E8A-4147-A177-3AD203B41FA5}">
                      <a16:colId xmlns:a16="http://schemas.microsoft.com/office/drawing/2014/main" val="97143246"/>
                    </a:ext>
                  </a:extLst>
                </a:gridCol>
                <a:gridCol w="740664">
                  <a:extLst>
                    <a:ext uri="{9D8B030D-6E8A-4147-A177-3AD203B41FA5}">
                      <a16:colId xmlns:a16="http://schemas.microsoft.com/office/drawing/2014/main" val="4111167766"/>
                    </a:ext>
                  </a:extLst>
                </a:gridCol>
                <a:gridCol w="740664">
                  <a:extLst>
                    <a:ext uri="{9D8B030D-6E8A-4147-A177-3AD203B41FA5}">
                      <a16:colId xmlns:a16="http://schemas.microsoft.com/office/drawing/2014/main" val="1349568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extLst>
                  <a:ext uri="{0D108BD9-81ED-4DB2-BD59-A6C34878D82A}">
                    <a16:rowId xmlns:a16="http://schemas.microsoft.com/office/drawing/2014/main" val="3974886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- 2021-10-14 08:34:34</a:t>
                      </a:r>
                      <a:r>
                        <a:rPr kumimoji="0" lang="en-US" sz="1000" b="0" i="0" u="none" strike="noStrike" kern="1200" cap="none" spc="0" normalizeH="0" baseline="0" noProof="0">
                          <a:ln>
                            <a:noFill/>
                          </a:ln>
                          <a:solidFill>
                            <a:prstClr val="black"/>
                          </a:solidFill>
                          <a:effectLst/>
                          <a:uLnTx/>
                          <a:uFillTx/>
                          <a:latin typeface="+mn-lt"/>
                          <a:ea typeface="+mn-ea"/>
                          <a:cs typeface="+mn-cs"/>
                        </a:rPr>
                        <a:t>
 At this time of year, nothing tops a buttered crumpet. 
Except perhaps a crumpet topped with SPAM® Chopped Pork and Ham and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245824305_4740502142647338_1591546539571000802_n.jpg?_nc_cat=105&amp;ccb=1-5&amp;_nc_sid=8024bb&amp;_nc_ohc=gdU4973foCsAX9p5PJa&amp;_nc_ht=scontent-iad3-1.xx&amp;edm=AKIiGfEEAAAA&amp;oh=00_AT_8352OTKtS0WmPruD-arZ6CXyUWdcRu8qOdxW7-Z72Gw&amp;oe=61FF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GBP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extLst>
                  <a:ext uri="{0D108BD9-81ED-4DB2-BD59-A6C34878D82A}">
                    <a16:rowId xmlns:a16="http://schemas.microsoft.com/office/drawing/2014/main" val="903453218"/>
                  </a:ext>
                </a:extLst>
              </a:tr>
            </a:tbl>
          </a:graphicData>
        </a:graphic>
      </p:graphicFrame>
      <p:sp>
        <p:nvSpPr>
          <p:cNvPr id="4" name="Text Placeholder 3">
            <a:extLst>
              <a:ext uri="{FF2B5EF4-FFF2-40B4-BE49-F238E27FC236}">
                <a16:creationId xmlns:a16="http://schemas.microsoft.com/office/drawing/2014/main" id="{D68ED313-9DA2-4B2D-8491-0FE9E3251C2E}"/>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388333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1ABEB-5D40-4BA6-8049-2DF8D64BD1C0}"/>
              </a:ext>
            </a:extLst>
          </p:cNvPr>
          <p:cNvSpPr>
            <a:spLocks noGrp="1"/>
          </p:cNvSpPr>
          <p:nvPr>
            <p:ph type="title"/>
          </p:nvPr>
        </p:nvSpPr>
        <p:spPr/>
        <p:txBody>
          <a:bodyPr/>
          <a:lstStyle/>
          <a:p>
            <a:r>
              <a:rPr lang="en-US"/>
              <a:t>Facebook Fans By City Table | All profiles</a:t>
            </a:r>
          </a:p>
        </p:txBody>
      </p:sp>
      <p:graphicFrame>
        <p:nvGraphicFramePr>
          <p:cNvPr id="5" name="Table Placeholder 4">
            <a:extLst>
              <a:ext uri="{FF2B5EF4-FFF2-40B4-BE49-F238E27FC236}">
                <a16:creationId xmlns:a16="http://schemas.microsoft.com/office/drawing/2014/main" id="{1E3980F0-8091-4F4A-9AB4-09DC76B5C117}"/>
              </a:ext>
            </a:extLst>
          </p:cNvPr>
          <p:cNvGraphicFramePr>
            <a:graphicFrameLocks noGrp="1"/>
          </p:cNvGraphicFramePr>
          <p:nvPr>
            <p:ph type="tbl" sz="quarter" idx="13"/>
            <p:extLst>
              <p:ext uri="{D42A27DB-BD31-4B8C-83A1-F6EECF244321}">
                <p14:modId xmlns:p14="http://schemas.microsoft.com/office/powerpoint/2010/main" val="1054979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19378812"/>
                    </a:ext>
                  </a:extLst>
                </a:gridCol>
                <a:gridCol w="1645920">
                  <a:extLst>
                    <a:ext uri="{9D8B030D-6E8A-4147-A177-3AD203B41FA5}">
                      <a16:colId xmlns:a16="http://schemas.microsoft.com/office/drawing/2014/main" val="3204999033"/>
                    </a:ext>
                  </a:extLst>
                </a:gridCol>
                <a:gridCol w="1645920">
                  <a:extLst>
                    <a:ext uri="{9D8B030D-6E8A-4147-A177-3AD203B41FA5}">
                      <a16:colId xmlns:a16="http://schemas.microsoft.com/office/drawing/2014/main" val="646855052"/>
                    </a:ext>
                  </a:extLst>
                </a:gridCol>
              </a:tblGrid>
              <a:tr h="370840">
                <a:tc>
                  <a:txBody>
                    <a:bodyPr/>
                    <a:lstStyle/>
                    <a:p>
                      <a:r>
                        <a:rPr lang="en-US" sz="1000"/>
                        <a:t>City</a:t>
                      </a:r>
                    </a:p>
                  </a:txBody>
                  <a:tcPr/>
                </a:tc>
                <a:tc>
                  <a:txBody>
                    <a:bodyPr/>
                    <a:lstStyle/>
                    <a:p>
                      <a:r>
                        <a:rPr lang="en-US" sz="1000"/>
                        <a:t>Fans</a:t>
                      </a:r>
                    </a:p>
                  </a:txBody>
                  <a:tcPr/>
                </a:tc>
                <a:tc>
                  <a:txBody>
                    <a:bodyPr/>
                    <a:lstStyle/>
                    <a:p>
                      <a:r>
                        <a:rPr lang="en-US" sz="1000"/>
                        <a:t>Share</a:t>
                      </a:r>
                    </a:p>
                  </a:txBody>
                  <a:tcPr/>
                </a:tc>
                <a:extLst>
                  <a:ext uri="{0D108BD9-81ED-4DB2-BD59-A6C34878D82A}">
                    <a16:rowId xmlns:a16="http://schemas.microsoft.com/office/drawing/2014/main" val="1490654650"/>
                  </a:ext>
                </a:extLst>
              </a:tr>
              <a:tr h="370840">
                <a:tc>
                  <a:txBody>
                    <a:bodyPr/>
                    <a:lstStyle/>
                    <a:p>
                      <a:r>
                        <a:rPr lang="en-US" sz="1000"/>
                        <a:t>London</a:t>
                      </a:r>
                    </a:p>
                  </a:txBody>
                  <a:tcPr/>
                </a:tc>
                <a:tc>
                  <a:txBody>
                    <a:bodyPr/>
                    <a:lstStyle/>
                    <a:p>
                      <a:r>
                        <a:rPr lang="en-US" sz="1000"/>
                        <a:t>5525</a:t>
                      </a:r>
                    </a:p>
                  </a:txBody>
                  <a:tcPr/>
                </a:tc>
                <a:tc>
                  <a:txBody>
                    <a:bodyPr/>
                    <a:lstStyle/>
                    <a:p>
                      <a:r>
                        <a:rPr lang="en-US" sz="1000"/>
                        <a:t>3.7 %</a:t>
                      </a:r>
                    </a:p>
                  </a:txBody>
                  <a:tcPr/>
                </a:tc>
                <a:extLst>
                  <a:ext uri="{0D108BD9-81ED-4DB2-BD59-A6C34878D82A}">
                    <a16:rowId xmlns:a16="http://schemas.microsoft.com/office/drawing/2014/main" val="283442715"/>
                  </a:ext>
                </a:extLst>
              </a:tr>
              <a:tr h="370840">
                <a:tc>
                  <a:txBody>
                    <a:bodyPr/>
                    <a:lstStyle/>
                    <a:p>
                      <a:r>
                        <a:rPr lang="en-US" sz="1000"/>
                        <a:t>Leeds</a:t>
                      </a:r>
                    </a:p>
                  </a:txBody>
                  <a:tcPr/>
                </a:tc>
                <a:tc>
                  <a:txBody>
                    <a:bodyPr/>
                    <a:lstStyle/>
                    <a:p>
                      <a:r>
                        <a:rPr lang="en-US" sz="1000"/>
                        <a:t>2808</a:t>
                      </a:r>
                    </a:p>
                  </a:txBody>
                  <a:tcPr/>
                </a:tc>
                <a:tc>
                  <a:txBody>
                    <a:bodyPr/>
                    <a:lstStyle/>
                    <a:p>
                      <a:r>
                        <a:rPr lang="en-US" sz="1000"/>
                        <a:t>1.9 %</a:t>
                      </a:r>
                    </a:p>
                  </a:txBody>
                  <a:tcPr/>
                </a:tc>
                <a:extLst>
                  <a:ext uri="{0D108BD9-81ED-4DB2-BD59-A6C34878D82A}">
                    <a16:rowId xmlns:a16="http://schemas.microsoft.com/office/drawing/2014/main" val="213128371"/>
                  </a:ext>
                </a:extLst>
              </a:tr>
              <a:tr h="370840">
                <a:tc>
                  <a:txBody>
                    <a:bodyPr/>
                    <a:lstStyle/>
                    <a:p>
                      <a:r>
                        <a:rPr lang="en-US" sz="1000"/>
                        <a:t>Bradford</a:t>
                      </a:r>
                    </a:p>
                  </a:txBody>
                  <a:tcPr/>
                </a:tc>
                <a:tc>
                  <a:txBody>
                    <a:bodyPr/>
                    <a:lstStyle/>
                    <a:p>
                      <a:r>
                        <a:rPr lang="en-US" sz="1000"/>
                        <a:t>2391</a:t>
                      </a:r>
                    </a:p>
                  </a:txBody>
                  <a:tcPr/>
                </a:tc>
                <a:tc>
                  <a:txBody>
                    <a:bodyPr/>
                    <a:lstStyle/>
                    <a:p>
                      <a:r>
                        <a:rPr lang="en-US" sz="1000"/>
                        <a:t>1.6 %</a:t>
                      </a:r>
                    </a:p>
                  </a:txBody>
                  <a:tcPr/>
                </a:tc>
                <a:extLst>
                  <a:ext uri="{0D108BD9-81ED-4DB2-BD59-A6C34878D82A}">
                    <a16:rowId xmlns:a16="http://schemas.microsoft.com/office/drawing/2014/main" val="1985384357"/>
                  </a:ext>
                </a:extLst>
              </a:tr>
              <a:tr h="370840">
                <a:tc>
                  <a:txBody>
                    <a:bodyPr/>
                    <a:lstStyle/>
                    <a:p>
                      <a:r>
                        <a:rPr lang="en-US" sz="1000"/>
                        <a:t>Manchester</a:t>
                      </a:r>
                    </a:p>
                  </a:txBody>
                  <a:tcPr/>
                </a:tc>
                <a:tc>
                  <a:txBody>
                    <a:bodyPr/>
                    <a:lstStyle/>
                    <a:p>
                      <a:r>
                        <a:rPr lang="en-US" sz="1000"/>
                        <a:t>2320</a:t>
                      </a:r>
                    </a:p>
                  </a:txBody>
                  <a:tcPr/>
                </a:tc>
                <a:tc>
                  <a:txBody>
                    <a:bodyPr/>
                    <a:lstStyle/>
                    <a:p>
                      <a:r>
                        <a:rPr lang="en-US" sz="1000"/>
                        <a:t>1.6 %</a:t>
                      </a:r>
                    </a:p>
                  </a:txBody>
                  <a:tcPr/>
                </a:tc>
                <a:extLst>
                  <a:ext uri="{0D108BD9-81ED-4DB2-BD59-A6C34878D82A}">
                    <a16:rowId xmlns:a16="http://schemas.microsoft.com/office/drawing/2014/main" val="3885807841"/>
                  </a:ext>
                </a:extLst>
              </a:tr>
              <a:tr h="370840">
                <a:tc>
                  <a:txBody>
                    <a:bodyPr/>
                    <a:lstStyle/>
                    <a:p>
                      <a:r>
                        <a:rPr lang="en-US" sz="1000"/>
                        <a:t>Liverpool</a:t>
                      </a:r>
                    </a:p>
                  </a:txBody>
                  <a:tcPr/>
                </a:tc>
                <a:tc>
                  <a:txBody>
                    <a:bodyPr/>
                    <a:lstStyle/>
                    <a:p>
                      <a:r>
                        <a:rPr lang="en-US" sz="1000"/>
                        <a:t>1687</a:t>
                      </a:r>
                    </a:p>
                  </a:txBody>
                  <a:tcPr/>
                </a:tc>
                <a:tc>
                  <a:txBody>
                    <a:bodyPr/>
                    <a:lstStyle/>
                    <a:p>
                      <a:r>
                        <a:rPr lang="en-US" sz="1000"/>
                        <a:t>1.1 %</a:t>
                      </a:r>
                    </a:p>
                  </a:txBody>
                  <a:tcPr/>
                </a:tc>
                <a:extLst>
                  <a:ext uri="{0D108BD9-81ED-4DB2-BD59-A6C34878D82A}">
                    <a16:rowId xmlns:a16="http://schemas.microsoft.com/office/drawing/2014/main" val="644781014"/>
                  </a:ext>
                </a:extLst>
              </a:tr>
              <a:tr h="370840">
                <a:tc>
                  <a:txBody>
                    <a:bodyPr/>
                    <a:lstStyle/>
                    <a:p>
                      <a:r>
                        <a:rPr lang="en-US" sz="1000"/>
                        <a:t>Birmingham</a:t>
                      </a:r>
                    </a:p>
                  </a:txBody>
                  <a:tcPr/>
                </a:tc>
                <a:tc>
                  <a:txBody>
                    <a:bodyPr/>
                    <a:lstStyle/>
                    <a:p>
                      <a:r>
                        <a:rPr lang="en-US" sz="1000"/>
                        <a:t>1487</a:t>
                      </a:r>
                    </a:p>
                  </a:txBody>
                  <a:tcPr/>
                </a:tc>
                <a:tc>
                  <a:txBody>
                    <a:bodyPr/>
                    <a:lstStyle/>
                    <a:p>
                      <a:r>
                        <a:rPr lang="en-US" sz="1000"/>
                        <a:t>1.0 %</a:t>
                      </a:r>
                    </a:p>
                  </a:txBody>
                  <a:tcPr/>
                </a:tc>
                <a:extLst>
                  <a:ext uri="{0D108BD9-81ED-4DB2-BD59-A6C34878D82A}">
                    <a16:rowId xmlns:a16="http://schemas.microsoft.com/office/drawing/2014/main" val="1492791600"/>
                  </a:ext>
                </a:extLst>
              </a:tr>
              <a:tr h="370840">
                <a:tc>
                  <a:txBody>
                    <a:bodyPr/>
                    <a:lstStyle/>
                    <a:p>
                      <a:r>
                        <a:rPr lang="en-US" sz="1000"/>
                        <a:t>Barnsley</a:t>
                      </a:r>
                    </a:p>
                  </a:txBody>
                  <a:tcPr/>
                </a:tc>
                <a:tc>
                  <a:txBody>
                    <a:bodyPr/>
                    <a:lstStyle/>
                    <a:p>
                      <a:r>
                        <a:rPr lang="en-US" sz="1000"/>
                        <a:t>1441</a:t>
                      </a:r>
                    </a:p>
                  </a:txBody>
                  <a:tcPr/>
                </a:tc>
                <a:tc>
                  <a:txBody>
                    <a:bodyPr/>
                    <a:lstStyle/>
                    <a:p>
                      <a:r>
                        <a:rPr lang="en-US" sz="1000"/>
                        <a:t>1.0 %</a:t>
                      </a:r>
                    </a:p>
                  </a:txBody>
                  <a:tcPr/>
                </a:tc>
                <a:extLst>
                  <a:ext uri="{0D108BD9-81ED-4DB2-BD59-A6C34878D82A}">
                    <a16:rowId xmlns:a16="http://schemas.microsoft.com/office/drawing/2014/main" val="1504281946"/>
                  </a:ext>
                </a:extLst>
              </a:tr>
              <a:tr h="370840">
                <a:tc>
                  <a:txBody>
                    <a:bodyPr/>
                    <a:lstStyle/>
                    <a:p>
                      <a:r>
                        <a:rPr lang="en-US" sz="1000"/>
                        <a:t>Sheffield</a:t>
                      </a:r>
                    </a:p>
                  </a:txBody>
                  <a:tcPr/>
                </a:tc>
                <a:tc>
                  <a:txBody>
                    <a:bodyPr/>
                    <a:lstStyle/>
                    <a:p>
                      <a:r>
                        <a:rPr lang="en-US" sz="1000"/>
                        <a:t>1323</a:t>
                      </a:r>
                    </a:p>
                  </a:txBody>
                  <a:tcPr/>
                </a:tc>
                <a:tc>
                  <a:txBody>
                    <a:bodyPr/>
                    <a:lstStyle/>
                    <a:p>
                      <a:r>
                        <a:rPr lang="en-US" sz="1000"/>
                        <a:t>0.9 %</a:t>
                      </a:r>
                    </a:p>
                  </a:txBody>
                  <a:tcPr/>
                </a:tc>
                <a:extLst>
                  <a:ext uri="{0D108BD9-81ED-4DB2-BD59-A6C34878D82A}">
                    <a16:rowId xmlns:a16="http://schemas.microsoft.com/office/drawing/2014/main" val="66234907"/>
                  </a:ext>
                </a:extLst>
              </a:tr>
              <a:tr h="370840">
                <a:tc>
                  <a:txBody>
                    <a:bodyPr/>
                    <a:lstStyle/>
                    <a:p>
                      <a:r>
                        <a:rPr lang="en-US" sz="1000"/>
                        <a:t>Glasgow</a:t>
                      </a:r>
                    </a:p>
                  </a:txBody>
                  <a:tcPr/>
                </a:tc>
                <a:tc>
                  <a:txBody>
                    <a:bodyPr/>
                    <a:lstStyle/>
                    <a:p>
                      <a:r>
                        <a:rPr lang="en-US" sz="1000"/>
                        <a:t>1275</a:t>
                      </a:r>
                    </a:p>
                  </a:txBody>
                  <a:tcPr/>
                </a:tc>
                <a:tc>
                  <a:txBody>
                    <a:bodyPr/>
                    <a:lstStyle/>
                    <a:p>
                      <a:r>
                        <a:rPr lang="en-US" sz="1000"/>
                        <a:t>0.9 %</a:t>
                      </a:r>
                    </a:p>
                  </a:txBody>
                  <a:tcPr/>
                </a:tc>
                <a:extLst>
                  <a:ext uri="{0D108BD9-81ED-4DB2-BD59-A6C34878D82A}">
                    <a16:rowId xmlns:a16="http://schemas.microsoft.com/office/drawing/2014/main" val="1690273032"/>
                  </a:ext>
                </a:extLst>
              </a:tr>
              <a:tr h="370840">
                <a:tc>
                  <a:txBody>
                    <a:bodyPr/>
                    <a:lstStyle/>
                    <a:p>
                      <a:r>
                        <a:rPr lang="en-US" sz="1000"/>
                        <a:t>Kingston upon Hull</a:t>
                      </a:r>
                    </a:p>
                  </a:txBody>
                  <a:tcPr/>
                </a:tc>
                <a:tc>
                  <a:txBody>
                    <a:bodyPr/>
                    <a:lstStyle/>
                    <a:p>
                      <a:r>
                        <a:rPr lang="en-US" sz="1000"/>
                        <a:t>1101</a:t>
                      </a:r>
                    </a:p>
                  </a:txBody>
                  <a:tcPr/>
                </a:tc>
                <a:tc>
                  <a:txBody>
                    <a:bodyPr/>
                    <a:lstStyle/>
                    <a:p>
                      <a:r>
                        <a:rPr lang="en-US" sz="1000"/>
                        <a:t>0.7 %</a:t>
                      </a:r>
                    </a:p>
                  </a:txBody>
                  <a:tcPr/>
                </a:tc>
                <a:extLst>
                  <a:ext uri="{0D108BD9-81ED-4DB2-BD59-A6C34878D82A}">
                    <a16:rowId xmlns:a16="http://schemas.microsoft.com/office/drawing/2014/main" val="4189606332"/>
                  </a:ext>
                </a:extLst>
              </a:tr>
            </a:tbl>
          </a:graphicData>
        </a:graphic>
      </p:graphicFrame>
      <p:sp>
        <p:nvSpPr>
          <p:cNvPr id="4" name="Text Placeholder 3">
            <a:extLst>
              <a:ext uri="{FF2B5EF4-FFF2-40B4-BE49-F238E27FC236}">
                <a16:creationId xmlns:a16="http://schemas.microsoft.com/office/drawing/2014/main" id="{00B680EC-079B-4490-9478-5D0C5871C255}"/>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288551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B8119-B7C0-4413-A948-94AC3CC953E0}"/>
              </a:ext>
            </a:extLst>
          </p:cNvPr>
          <p:cNvSpPr>
            <a:spLocks noGrp="1"/>
          </p:cNvSpPr>
          <p:nvPr>
            <p:ph type="title"/>
          </p:nvPr>
        </p:nvSpPr>
        <p:spPr/>
        <p:txBody>
          <a:bodyPr/>
          <a:lstStyle/>
          <a:p>
            <a:r>
              <a:rPr lang="en-US"/>
              <a:t>Facebook Own Posts Table | All profiles - 1 of 9</a:t>
            </a:r>
          </a:p>
        </p:txBody>
      </p:sp>
      <p:graphicFrame>
        <p:nvGraphicFramePr>
          <p:cNvPr id="5" name="Table Placeholder 4">
            <a:extLst>
              <a:ext uri="{FF2B5EF4-FFF2-40B4-BE49-F238E27FC236}">
                <a16:creationId xmlns:a16="http://schemas.microsoft.com/office/drawing/2014/main" id="{05F0D492-7E35-47E0-9702-BBE5249E1E2F}"/>
              </a:ext>
            </a:extLst>
          </p:cNvPr>
          <p:cNvGraphicFramePr>
            <a:graphicFrameLocks noGrp="1"/>
          </p:cNvGraphicFramePr>
          <p:nvPr>
            <p:ph type="tbl" sz="quarter" idx="13"/>
            <p:extLst>
              <p:ext uri="{D42A27DB-BD31-4B8C-83A1-F6EECF244321}">
                <p14:modId xmlns:p14="http://schemas.microsoft.com/office/powerpoint/2010/main" val="2633137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61415855"/>
                    </a:ext>
                  </a:extLst>
                </a:gridCol>
                <a:gridCol w="2304288">
                  <a:extLst>
                    <a:ext uri="{9D8B030D-6E8A-4147-A177-3AD203B41FA5}">
                      <a16:colId xmlns:a16="http://schemas.microsoft.com/office/drawing/2014/main" val="1128858152"/>
                    </a:ext>
                  </a:extLst>
                </a:gridCol>
                <a:gridCol w="822960">
                  <a:extLst>
                    <a:ext uri="{9D8B030D-6E8A-4147-A177-3AD203B41FA5}">
                      <a16:colId xmlns:a16="http://schemas.microsoft.com/office/drawing/2014/main" val="2830499781"/>
                    </a:ext>
                  </a:extLst>
                </a:gridCol>
                <a:gridCol w="822960">
                  <a:extLst>
                    <a:ext uri="{9D8B030D-6E8A-4147-A177-3AD203B41FA5}">
                      <a16:colId xmlns:a16="http://schemas.microsoft.com/office/drawing/2014/main" val="4106778494"/>
                    </a:ext>
                  </a:extLst>
                </a:gridCol>
                <a:gridCol w="822960">
                  <a:extLst>
                    <a:ext uri="{9D8B030D-6E8A-4147-A177-3AD203B41FA5}">
                      <a16:colId xmlns:a16="http://schemas.microsoft.com/office/drawing/2014/main" val="1976933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370445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- 2021-12-10 09:00:03</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Heads up! Don’t miss the chance to pick up a SPAM® Brand camo cap. Simply put a Christmas greeting in the comments section and you’ll be entered into this week’s #FestiveFryday prize draw.
10 SPAM® Brand camo caps to be won! 
Full terms and conditions can be found at https://www.thinkepik.com/spamtermsandconditions
No purchase is necessary. Only one entry is allowed per person per each one of the 4 prize draws. Week 2 prize draw. Prizes - 10 pairs of SPAM® Brand camo caps. Opening date Friday 10th December 2021 and the closing date will be midnight 16th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264669206_4913048222059395_2225692872980054938_n.jpg?_nc_cat=102&amp;ccb=1-5&amp;_nc_sid=8024bb&amp;_nc_ohc=8jTDn1H2Mg8AX9yFDkv&amp;_nc_ht=scontent-iad3-1.xx&amp;edm=AKIiGfEEAAAA&amp;oh=00_AT8RewynpWoHQDsaf5Yt_QYVOLI1nQTt6N6bsLWyMr2HKw&amp;oe=61FE0E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73499867"/>
                  </a:ext>
                </a:extLst>
              </a:tr>
            </a:tbl>
          </a:graphicData>
        </a:graphic>
      </p:graphicFrame>
      <p:sp>
        <p:nvSpPr>
          <p:cNvPr id="4" name="Text Placeholder 3">
            <a:extLst>
              <a:ext uri="{FF2B5EF4-FFF2-40B4-BE49-F238E27FC236}">
                <a16:creationId xmlns:a16="http://schemas.microsoft.com/office/drawing/2014/main" id="{32D7C91B-CD3C-468B-AE1F-226F599EEFB3}"/>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853102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ABC7E-A979-46D8-92E4-8B47BB8C4AFF}"/>
              </a:ext>
            </a:extLst>
          </p:cNvPr>
          <p:cNvSpPr>
            <a:spLocks noGrp="1"/>
          </p:cNvSpPr>
          <p:nvPr>
            <p:ph type="title"/>
          </p:nvPr>
        </p:nvSpPr>
        <p:spPr/>
        <p:txBody>
          <a:bodyPr/>
          <a:lstStyle/>
          <a:p>
            <a:r>
              <a:rPr lang="en-US"/>
              <a:t>Facebook Own Posts Table | All profiles - 2 of 9</a:t>
            </a:r>
          </a:p>
        </p:txBody>
      </p:sp>
      <p:graphicFrame>
        <p:nvGraphicFramePr>
          <p:cNvPr id="5" name="Table Placeholder 4">
            <a:extLst>
              <a:ext uri="{FF2B5EF4-FFF2-40B4-BE49-F238E27FC236}">
                <a16:creationId xmlns:a16="http://schemas.microsoft.com/office/drawing/2014/main" id="{653D699C-FCF2-46A8-B344-E314C76A03F4}"/>
              </a:ext>
            </a:extLst>
          </p:cNvPr>
          <p:cNvGraphicFramePr>
            <a:graphicFrameLocks noGrp="1"/>
          </p:cNvGraphicFramePr>
          <p:nvPr>
            <p:ph type="tbl" sz="quarter" idx="13"/>
            <p:extLst>
              <p:ext uri="{D42A27DB-BD31-4B8C-83A1-F6EECF244321}">
                <p14:modId xmlns:p14="http://schemas.microsoft.com/office/powerpoint/2010/main" val="3163723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119543"/>
                    </a:ext>
                  </a:extLst>
                </a:gridCol>
                <a:gridCol w="2304288">
                  <a:extLst>
                    <a:ext uri="{9D8B030D-6E8A-4147-A177-3AD203B41FA5}">
                      <a16:colId xmlns:a16="http://schemas.microsoft.com/office/drawing/2014/main" val="706592562"/>
                    </a:ext>
                  </a:extLst>
                </a:gridCol>
                <a:gridCol w="822960">
                  <a:extLst>
                    <a:ext uri="{9D8B030D-6E8A-4147-A177-3AD203B41FA5}">
                      <a16:colId xmlns:a16="http://schemas.microsoft.com/office/drawing/2014/main" val="1340293214"/>
                    </a:ext>
                  </a:extLst>
                </a:gridCol>
                <a:gridCol w="822960">
                  <a:extLst>
                    <a:ext uri="{9D8B030D-6E8A-4147-A177-3AD203B41FA5}">
                      <a16:colId xmlns:a16="http://schemas.microsoft.com/office/drawing/2014/main" val="3147292931"/>
                    </a:ext>
                  </a:extLst>
                </a:gridCol>
                <a:gridCol w="822960">
                  <a:extLst>
                    <a:ext uri="{9D8B030D-6E8A-4147-A177-3AD203B41FA5}">
                      <a16:colId xmlns:a16="http://schemas.microsoft.com/office/drawing/2014/main" val="3280575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2983152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- 2021-12-17 09:00:00</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Cook up a Christmas storm in one of these classic SPAM® Brand aprons. Just put a Christmas greeting in the comments to be entered into this week’s #FestiveFryday prize draw. 
10 SPAM® Brand aprons to be won!
Full terms and conditions can be found at https://www.thinkepik.com/spamtermsandconditions
No purchase is necessary. Only one entry is allowed per person per each one of the 4 prize draws. Week 3 prize draw. Prizes - 10 pairs of SPAM® Brand aprons. Opening date Friday 17th December 2021 and the closing date will be midnight 23rd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264734491_4913082058722678_7205124128809120277_n.jpg?_nc_cat=109&amp;ccb=1-5&amp;_nc_sid=8024bb&amp;_nc_ohc=eQB6Qkm4gNoAX_VvFFO&amp;_nc_ht=scontent-iad3-1.xx&amp;edm=AKIiGfEEAAAA&amp;oh=00_AT_wQM88WQfjtWCS4dmqjVA91X2OkUm7WadwT5qQpKjrjQ&amp;oe=61FE820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6639074"/>
                  </a:ext>
                </a:extLst>
              </a:tr>
            </a:tbl>
          </a:graphicData>
        </a:graphic>
      </p:graphicFrame>
      <p:sp>
        <p:nvSpPr>
          <p:cNvPr id="4" name="Text Placeholder 3">
            <a:extLst>
              <a:ext uri="{FF2B5EF4-FFF2-40B4-BE49-F238E27FC236}">
                <a16:creationId xmlns:a16="http://schemas.microsoft.com/office/drawing/2014/main" id="{011A293F-B526-4596-9826-2AC09769FBF8}"/>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898247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D2093-1C39-4055-8FDE-50E53E27C0DE}"/>
              </a:ext>
            </a:extLst>
          </p:cNvPr>
          <p:cNvSpPr>
            <a:spLocks noGrp="1"/>
          </p:cNvSpPr>
          <p:nvPr>
            <p:ph type="title"/>
          </p:nvPr>
        </p:nvSpPr>
        <p:spPr/>
        <p:txBody>
          <a:bodyPr/>
          <a:lstStyle/>
          <a:p>
            <a:r>
              <a:rPr lang="en-US"/>
              <a:t>Facebook Own Posts Table | All profiles - 3 of 9</a:t>
            </a:r>
          </a:p>
        </p:txBody>
      </p:sp>
      <p:graphicFrame>
        <p:nvGraphicFramePr>
          <p:cNvPr id="5" name="Table Placeholder 4">
            <a:extLst>
              <a:ext uri="{FF2B5EF4-FFF2-40B4-BE49-F238E27FC236}">
                <a16:creationId xmlns:a16="http://schemas.microsoft.com/office/drawing/2014/main" id="{40E03A45-D4C2-4212-9134-2D0C036B7EC9}"/>
              </a:ext>
            </a:extLst>
          </p:cNvPr>
          <p:cNvGraphicFramePr>
            <a:graphicFrameLocks noGrp="1"/>
          </p:cNvGraphicFramePr>
          <p:nvPr>
            <p:ph type="tbl" sz="quarter" idx="13"/>
            <p:extLst>
              <p:ext uri="{D42A27DB-BD31-4B8C-83A1-F6EECF244321}">
                <p14:modId xmlns:p14="http://schemas.microsoft.com/office/powerpoint/2010/main" val="2326688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77776966"/>
                    </a:ext>
                  </a:extLst>
                </a:gridCol>
                <a:gridCol w="2304288">
                  <a:extLst>
                    <a:ext uri="{9D8B030D-6E8A-4147-A177-3AD203B41FA5}">
                      <a16:colId xmlns:a16="http://schemas.microsoft.com/office/drawing/2014/main" val="427169273"/>
                    </a:ext>
                  </a:extLst>
                </a:gridCol>
                <a:gridCol w="822960">
                  <a:extLst>
                    <a:ext uri="{9D8B030D-6E8A-4147-A177-3AD203B41FA5}">
                      <a16:colId xmlns:a16="http://schemas.microsoft.com/office/drawing/2014/main" val="2792275175"/>
                    </a:ext>
                  </a:extLst>
                </a:gridCol>
                <a:gridCol w="822960">
                  <a:extLst>
                    <a:ext uri="{9D8B030D-6E8A-4147-A177-3AD203B41FA5}">
                      <a16:colId xmlns:a16="http://schemas.microsoft.com/office/drawing/2014/main" val="2889241584"/>
                    </a:ext>
                  </a:extLst>
                </a:gridCol>
                <a:gridCol w="822960">
                  <a:extLst>
                    <a:ext uri="{9D8B030D-6E8A-4147-A177-3AD203B41FA5}">
                      <a16:colId xmlns:a16="http://schemas.microsoft.com/office/drawing/2014/main" val="593859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4172517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- 2021-12-03 08:17:01</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Feel the brand between your toes in a pair of legendary SPAM® Brand flip flops. Simply put a Christmas greeting in the comments section and you’ll be entered into this week’s #FestiveFryday prize draw. 
10 pairs of SPAM® Brand flip flops to be won! 
Full terms and conditions can be found at https://www.thinkepik.com/spamtermsandconditions
No purchase is necessary. Only one entry is allowed per person per each one of the 4 prize draws. Week 1 prize draw. Prizes - 10 pairs of SPAM® Brand flip flops. Opening date Friday 3rd December 2021 and the closing date will be midnight 9th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262949028_4897524216945129_1779410138757341802_n.jpg?_nc_cat=102&amp;ccb=1-5&amp;_nc_sid=8024bb&amp;_nc_ohc=wlfeMz3nV8AAX8my9iE&amp;_nc_ht=scontent-iad3-1.xx&amp;edm=AKIiGfEEAAAA&amp;oh=00_AT8VvqacACBPBmY-bK4Qdx1Ik0iZb3hAjAKr9lpyVHUn8w&amp;oe=61FDEE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63657904"/>
                  </a:ext>
                </a:extLst>
              </a:tr>
            </a:tbl>
          </a:graphicData>
        </a:graphic>
      </p:graphicFrame>
      <p:sp>
        <p:nvSpPr>
          <p:cNvPr id="4" name="Text Placeholder 3">
            <a:extLst>
              <a:ext uri="{FF2B5EF4-FFF2-40B4-BE49-F238E27FC236}">
                <a16:creationId xmlns:a16="http://schemas.microsoft.com/office/drawing/2014/main" id="{54F0CDB6-DE3D-40A1-A535-E10286BFE788}"/>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881644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04BA4-6894-4096-8AF7-180EED00E182}"/>
              </a:ext>
            </a:extLst>
          </p:cNvPr>
          <p:cNvSpPr>
            <a:spLocks noGrp="1"/>
          </p:cNvSpPr>
          <p:nvPr>
            <p:ph type="title"/>
          </p:nvPr>
        </p:nvSpPr>
        <p:spPr/>
        <p:txBody>
          <a:bodyPr/>
          <a:lstStyle/>
          <a:p>
            <a:r>
              <a:rPr lang="en-US"/>
              <a:t>Facebook Own Posts Table | All profiles - 4 of 9</a:t>
            </a:r>
          </a:p>
        </p:txBody>
      </p:sp>
      <p:graphicFrame>
        <p:nvGraphicFramePr>
          <p:cNvPr id="5" name="Table Placeholder 4">
            <a:extLst>
              <a:ext uri="{FF2B5EF4-FFF2-40B4-BE49-F238E27FC236}">
                <a16:creationId xmlns:a16="http://schemas.microsoft.com/office/drawing/2014/main" id="{28D2343C-0707-4743-ADC5-307D1343BE1D}"/>
              </a:ext>
            </a:extLst>
          </p:cNvPr>
          <p:cNvGraphicFramePr>
            <a:graphicFrameLocks noGrp="1"/>
          </p:cNvGraphicFramePr>
          <p:nvPr>
            <p:ph type="tbl" sz="quarter" idx="13"/>
            <p:extLst>
              <p:ext uri="{D42A27DB-BD31-4B8C-83A1-F6EECF244321}">
                <p14:modId xmlns:p14="http://schemas.microsoft.com/office/powerpoint/2010/main" val="1307151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22938567"/>
                    </a:ext>
                  </a:extLst>
                </a:gridCol>
                <a:gridCol w="2304288">
                  <a:extLst>
                    <a:ext uri="{9D8B030D-6E8A-4147-A177-3AD203B41FA5}">
                      <a16:colId xmlns:a16="http://schemas.microsoft.com/office/drawing/2014/main" val="553025368"/>
                    </a:ext>
                  </a:extLst>
                </a:gridCol>
                <a:gridCol w="822960">
                  <a:extLst>
                    <a:ext uri="{9D8B030D-6E8A-4147-A177-3AD203B41FA5}">
                      <a16:colId xmlns:a16="http://schemas.microsoft.com/office/drawing/2014/main" val="1448579165"/>
                    </a:ext>
                  </a:extLst>
                </a:gridCol>
                <a:gridCol w="822960">
                  <a:extLst>
                    <a:ext uri="{9D8B030D-6E8A-4147-A177-3AD203B41FA5}">
                      <a16:colId xmlns:a16="http://schemas.microsoft.com/office/drawing/2014/main" val="58982057"/>
                    </a:ext>
                  </a:extLst>
                </a:gridCol>
                <a:gridCol w="822960">
                  <a:extLst>
                    <a:ext uri="{9D8B030D-6E8A-4147-A177-3AD203B41FA5}">
                      <a16:colId xmlns:a16="http://schemas.microsoft.com/office/drawing/2014/main" val="2450215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887283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- 2021-11-25 12:22:00</a:t>
                      </a:r>
                      <a:r>
                        <a:rPr kumimoji="0" lang="en-US" sz="1000" b="0" i="0" u="none" strike="noStrike" kern="1200" cap="none" spc="0" normalizeH="0" baseline="0" noProof="0">
                          <a:ln>
                            <a:noFill/>
                          </a:ln>
                          <a:solidFill>
                            <a:prstClr val="black"/>
                          </a:solidFill>
                          <a:effectLst/>
                          <a:uLnTx/>
                          <a:uFillTx/>
                          <a:latin typeface="+mn-lt"/>
                          <a:ea typeface="+mn-ea"/>
                          <a:cs typeface="+mn-cs"/>
                        </a:rPr>
                        <a:t>
 The return of the Tub! We are pleased to announce the return of the SPAM® Tub. Easy to open and resealable. Now back on the shelves in Tesco and Sainsbury's.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260358231_4873850405979177_3499543454278622299_n.jpg?_nc_cat=103&amp;ccb=1-5&amp;_nc_sid=8024bb&amp;_nc_ohc=5dawPVh1MEUAX-5Q8j_&amp;_nc_ht=scontent-iad3-1.xx&amp;edm=AKIiGfEEAAAA&amp;oh=00_AT8BCXAeWhSKKvYK6gEBiku-qmedyr6bgh0F3smL0DmL-A&amp;oe=61FE23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06302238"/>
                  </a:ext>
                </a:extLst>
              </a:tr>
            </a:tbl>
          </a:graphicData>
        </a:graphic>
      </p:graphicFrame>
      <p:sp>
        <p:nvSpPr>
          <p:cNvPr id="4" name="Text Placeholder 3">
            <a:extLst>
              <a:ext uri="{FF2B5EF4-FFF2-40B4-BE49-F238E27FC236}">
                <a16:creationId xmlns:a16="http://schemas.microsoft.com/office/drawing/2014/main" id="{341BDDCD-9A0A-4418-BF90-CA1A65E58C28}"/>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436207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7EE4A-B833-48A6-8DDB-311BAAD8317F}"/>
              </a:ext>
            </a:extLst>
          </p:cNvPr>
          <p:cNvSpPr>
            <a:spLocks noGrp="1"/>
          </p:cNvSpPr>
          <p:nvPr>
            <p:ph type="title"/>
          </p:nvPr>
        </p:nvSpPr>
        <p:spPr/>
        <p:txBody>
          <a:bodyPr/>
          <a:lstStyle/>
          <a:p>
            <a:r>
              <a:rPr lang="en-US"/>
              <a:t>Facebook Own Posts Table | All profiles - 5 of 9</a:t>
            </a:r>
          </a:p>
        </p:txBody>
      </p:sp>
      <p:graphicFrame>
        <p:nvGraphicFramePr>
          <p:cNvPr id="5" name="Table Placeholder 4">
            <a:extLst>
              <a:ext uri="{FF2B5EF4-FFF2-40B4-BE49-F238E27FC236}">
                <a16:creationId xmlns:a16="http://schemas.microsoft.com/office/drawing/2014/main" id="{1AC39F1E-1EA9-41DD-B6DE-1A4033F0CCFE}"/>
              </a:ext>
            </a:extLst>
          </p:cNvPr>
          <p:cNvGraphicFramePr>
            <a:graphicFrameLocks noGrp="1"/>
          </p:cNvGraphicFramePr>
          <p:nvPr>
            <p:ph type="tbl" sz="quarter" idx="13"/>
            <p:extLst>
              <p:ext uri="{D42A27DB-BD31-4B8C-83A1-F6EECF244321}">
                <p14:modId xmlns:p14="http://schemas.microsoft.com/office/powerpoint/2010/main" val="195086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90858426"/>
                    </a:ext>
                  </a:extLst>
                </a:gridCol>
                <a:gridCol w="2304288">
                  <a:extLst>
                    <a:ext uri="{9D8B030D-6E8A-4147-A177-3AD203B41FA5}">
                      <a16:colId xmlns:a16="http://schemas.microsoft.com/office/drawing/2014/main" val="2455063258"/>
                    </a:ext>
                  </a:extLst>
                </a:gridCol>
                <a:gridCol w="822960">
                  <a:extLst>
                    <a:ext uri="{9D8B030D-6E8A-4147-A177-3AD203B41FA5}">
                      <a16:colId xmlns:a16="http://schemas.microsoft.com/office/drawing/2014/main" val="2305011322"/>
                    </a:ext>
                  </a:extLst>
                </a:gridCol>
                <a:gridCol w="822960">
                  <a:extLst>
                    <a:ext uri="{9D8B030D-6E8A-4147-A177-3AD203B41FA5}">
                      <a16:colId xmlns:a16="http://schemas.microsoft.com/office/drawing/2014/main" val="3532342023"/>
                    </a:ext>
                  </a:extLst>
                </a:gridCol>
                <a:gridCol w="822960">
                  <a:extLst>
                    <a:ext uri="{9D8B030D-6E8A-4147-A177-3AD203B41FA5}">
                      <a16:colId xmlns:a16="http://schemas.microsoft.com/office/drawing/2014/main" val="1223246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447628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- 2021-12-24 09:12:00</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What a way to finish our Festive Fryday Giveaways…Top of the tree with these much sought after SPAM® Brand T-shirts. Simply put a Christmas greeting in the comments section and you’ll be entered into this week’s #FestiveFryday prize draw. 
10 SPAM® Brand T-shirts to be won!
Full terms and conditions can be found at https://www.thinkepik.com/spamtermsandconditions
No purchase is necessary. Only one entry is allowed per person per each one of the 4 prize draws. Week 4 prize draw. Prizes - 10 pairs of SPAM® Brand T-shirts. Opening date Friday 24th December 2021 and the closing date will be midnight 30th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264986516_4913110488719835_3347591710219550110_n.jpg?_nc_cat=102&amp;ccb=1-5&amp;_nc_sid=8024bb&amp;_nc_ohc=ZpD8l_AfHxUAX-RKY4q&amp;_nc_ht=scontent-iad3-1.xx&amp;edm=AKIiGfEEAAAA&amp;oh=00_AT_N38g9sqEZ1QZO6pqqO7T9fqoXvvD7Lh-vNyqYjEHp4A&amp;oe=61FE3C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93767823"/>
                  </a:ext>
                </a:extLst>
              </a:tr>
            </a:tbl>
          </a:graphicData>
        </a:graphic>
      </p:graphicFrame>
      <p:sp>
        <p:nvSpPr>
          <p:cNvPr id="4" name="Text Placeholder 3">
            <a:extLst>
              <a:ext uri="{FF2B5EF4-FFF2-40B4-BE49-F238E27FC236}">
                <a16:creationId xmlns:a16="http://schemas.microsoft.com/office/drawing/2014/main" id="{1A6B6D56-A825-45CD-9F94-0CCA27C1DE7E}"/>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269139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55DF6-E13F-4092-8DB3-8DBC161BE7C3}"/>
              </a:ext>
            </a:extLst>
          </p:cNvPr>
          <p:cNvSpPr>
            <a:spLocks noGrp="1"/>
          </p:cNvSpPr>
          <p:nvPr>
            <p:ph type="title"/>
          </p:nvPr>
        </p:nvSpPr>
        <p:spPr/>
        <p:txBody>
          <a:bodyPr/>
          <a:lstStyle/>
          <a:p>
            <a:r>
              <a:rPr lang="en-US"/>
              <a:t>Facebook Own Posts Table | All profiles - 6 of 9</a:t>
            </a:r>
          </a:p>
        </p:txBody>
      </p:sp>
      <p:graphicFrame>
        <p:nvGraphicFramePr>
          <p:cNvPr id="5" name="Table Placeholder 4">
            <a:extLst>
              <a:ext uri="{FF2B5EF4-FFF2-40B4-BE49-F238E27FC236}">
                <a16:creationId xmlns:a16="http://schemas.microsoft.com/office/drawing/2014/main" id="{9C405D31-DDD0-4C4E-81EF-9B71F9F8CAE4}"/>
              </a:ext>
            </a:extLst>
          </p:cNvPr>
          <p:cNvGraphicFramePr>
            <a:graphicFrameLocks noGrp="1"/>
          </p:cNvGraphicFramePr>
          <p:nvPr>
            <p:ph type="tbl" sz="quarter" idx="13"/>
            <p:extLst>
              <p:ext uri="{D42A27DB-BD31-4B8C-83A1-F6EECF244321}">
                <p14:modId xmlns:p14="http://schemas.microsoft.com/office/powerpoint/2010/main" val="3952723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8589843"/>
                    </a:ext>
                  </a:extLst>
                </a:gridCol>
                <a:gridCol w="2304288">
                  <a:extLst>
                    <a:ext uri="{9D8B030D-6E8A-4147-A177-3AD203B41FA5}">
                      <a16:colId xmlns:a16="http://schemas.microsoft.com/office/drawing/2014/main" val="55862104"/>
                    </a:ext>
                  </a:extLst>
                </a:gridCol>
                <a:gridCol w="822960">
                  <a:extLst>
                    <a:ext uri="{9D8B030D-6E8A-4147-A177-3AD203B41FA5}">
                      <a16:colId xmlns:a16="http://schemas.microsoft.com/office/drawing/2014/main" val="2887366339"/>
                    </a:ext>
                  </a:extLst>
                </a:gridCol>
                <a:gridCol w="822960">
                  <a:extLst>
                    <a:ext uri="{9D8B030D-6E8A-4147-A177-3AD203B41FA5}">
                      <a16:colId xmlns:a16="http://schemas.microsoft.com/office/drawing/2014/main" val="4093502757"/>
                    </a:ext>
                  </a:extLst>
                </a:gridCol>
                <a:gridCol w="822960">
                  <a:extLst>
                    <a:ext uri="{9D8B030D-6E8A-4147-A177-3AD203B41FA5}">
                      <a16:colId xmlns:a16="http://schemas.microsoft.com/office/drawing/2014/main" val="703331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586373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SPAM - 2021-11-03 19:04:59</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bis1-1.fna.fbcdn.net/v/t39.30808-6/s720x720/253418330_10159757479773392_6829393768594740171_n.jpg?_nc_cat=108&amp;ccb=1-5&amp;_nc_sid=8024bb&amp;_nc_ohc=UJPDXVUoAD8AX_vY4UC&amp;_nc_ht=scontent.fbis1-1.fna&amp;edm=AKIiGfEEAAAA&amp;oh=00_AT8leIhVquOd27ytT2xaK2WHBmQTBFGxbDxUgTa_Z_3nfA&amp;oe=61FD8D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2769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- 2021-12-20 09:12:00</a:t>
                      </a:r>
                      <a:r>
                        <a:rPr kumimoji="0" lang="en-US" sz="1000" b="0" i="0" u="none" strike="noStrike" kern="1200" cap="none" spc="0" normalizeH="0" baseline="0" noProof="0">
                          <a:ln>
                            <a:noFill/>
                          </a:ln>
                          <a:solidFill>
                            <a:prstClr val="black"/>
                          </a:solidFill>
                          <a:effectLst/>
                          <a:uLnTx/>
                          <a:uFillTx/>
                          <a:latin typeface="+mn-lt"/>
                          <a:ea typeface="+mn-ea"/>
                          <a:cs typeface="+mn-cs"/>
                        </a:rPr>
                        <a:t>
 Why put a mere pig in a blanket? Wrap up a
delicious surprise for your Xmas meal. 
Fingers of SPAM® Chopped Pork and Ham
rolled in bacon. Sizzle Pork And Mmm™…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265130601_4913095515387999_2731515620309726930_n.jpg?_nc_cat=111&amp;ccb=1-5&amp;_nc_sid=8024bb&amp;_nc_ohc=4opadr1M-fIAX9HbyBe&amp;_nc_ht=scontent-iad3-1.xx&amp;edm=AKIiGfEEAAAA&amp;oh=00_AT8i16bhbvnR10mAs-EATY_vuISihkGzoEuKOSb_IxjCdQ&amp;oe=61FEEB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83383846"/>
                  </a:ext>
                </a:extLst>
              </a:tr>
            </a:tbl>
          </a:graphicData>
        </a:graphic>
      </p:graphicFrame>
      <p:sp>
        <p:nvSpPr>
          <p:cNvPr id="4" name="Text Placeholder 3">
            <a:extLst>
              <a:ext uri="{FF2B5EF4-FFF2-40B4-BE49-F238E27FC236}">
                <a16:creationId xmlns:a16="http://schemas.microsoft.com/office/drawing/2014/main" id="{98956A38-0742-42E9-8FEC-720AB26CC74B}"/>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5192531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36E9E-8550-4627-84F3-AFF8FCD7C41D}"/>
              </a:ext>
            </a:extLst>
          </p:cNvPr>
          <p:cNvSpPr>
            <a:spLocks noGrp="1"/>
          </p:cNvSpPr>
          <p:nvPr>
            <p:ph type="title"/>
          </p:nvPr>
        </p:nvSpPr>
        <p:spPr/>
        <p:txBody>
          <a:bodyPr/>
          <a:lstStyle/>
          <a:p>
            <a:r>
              <a:rPr lang="en-US"/>
              <a:t>Facebook Own Posts Table | All profiles - 7 of 9</a:t>
            </a:r>
          </a:p>
        </p:txBody>
      </p:sp>
      <p:graphicFrame>
        <p:nvGraphicFramePr>
          <p:cNvPr id="5" name="Table Placeholder 4">
            <a:extLst>
              <a:ext uri="{FF2B5EF4-FFF2-40B4-BE49-F238E27FC236}">
                <a16:creationId xmlns:a16="http://schemas.microsoft.com/office/drawing/2014/main" id="{C9AB41BF-5E9B-440F-972B-6FA38672DCB4}"/>
              </a:ext>
            </a:extLst>
          </p:cNvPr>
          <p:cNvGraphicFramePr>
            <a:graphicFrameLocks noGrp="1"/>
          </p:cNvGraphicFramePr>
          <p:nvPr>
            <p:ph type="tbl" sz="quarter" idx="13"/>
            <p:extLst>
              <p:ext uri="{D42A27DB-BD31-4B8C-83A1-F6EECF244321}">
                <p14:modId xmlns:p14="http://schemas.microsoft.com/office/powerpoint/2010/main" val="321628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59148821"/>
                    </a:ext>
                  </a:extLst>
                </a:gridCol>
                <a:gridCol w="2304288">
                  <a:extLst>
                    <a:ext uri="{9D8B030D-6E8A-4147-A177-3AD203B41FA5}">
                      <a16:colId xmlns:a16="http://schemas.microsoft.com/office/drawing/2014/main" val="3917073850"/>
                    </a:ext>
                  </a:extLst>
                </a:gridCol>
                <a:gridCol w="822960">
                  <a:extLst>
                    <a:ext uri="{9D8B030D-6E8A-4147-A177-3AD203B41FA5}">
                      <a16:colId xmlns:a16="http://schemas.microsoft.com/office/drawing/2014/main" val="3246869081"/>
                    </a:ext>
                  </a:extLst>
                </a:gridCol>
                <a:gridCol w="822960">
                  <a:extLst>
                    <a:ext uri="{9D8B030D-6E8A-4147-A177-3AD203B41FA5}">
                      <a16:colId xmlns:a16="http://schemas.microsoft.com/office/drawing/2014/main" val="257871267"/>
                    </a:ext>
                  </a:extLst>
                </a:gridCol>
                <a:gridCol w="822960">
                  <a:extLst>
                    <a:ext uri="{9D8B030D-6E8A-4147-A177-3AD203B41FA5}">
                      <a16:colId xmlns:a16="http://schemas.microsoft.com/office/drawing/2014/main" val="977949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533536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- 2021-10-14 08:31:28</a:t>
                      </a:r>
                      <a:r>
                        <a:rPr kumimoji="0" lang="en-US" sz="1000" b="0" i="0" u="none" strike="noStrike" kern="1200" cap="none" spc="0" normalizeH="0" baseline="0" noProof="0">
                          <a:ln>
                            <a:noFill/>
                          </a:ln>
                          <a:solidFill>
                            <a:prstClr val="black"/>
                          </a:solidFill>
                          <a:effectLst/>
                          <a:uLnTx/>
                          <a:uFillTx/>
                          <a:latin typeface="+mn-lt"/>
                          <a:ea typeface="+mn-ea"/>
                          <a:cs typeface="+mn-cs"/>
                        </a:rPr>
                        <a:t>
 At this time of year, nothing tops a buttered crumpet. 
Except perhaps a crumpet topped with SPAM® Chopped Pork and Ham and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245824305_4740502142647338_1591546539571000802_n.jpg?_nc_cat=105&amp;ccb=1-5&amp;_nc_sid=8024bb&amp;_nc_ohc=gdU4973foCsAX9p5PJa&amp;_nc_ht=scontent-iad3-1.xx&amp;edm=AKIiGfEEAAAA&amp;oh=00_AT_8352OTKtS0WmPruD-arZ6CXyUWdcRu8qOdxW7-Z72Gw&amp;oe=61FF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60223331"/>
                  </a:ext>
                </a:extLst>
              </a:tr>
            </a:tbl>
          </a:graphicData>
        </a:graphic>
      </p:graphicFrame>
      <p:sp>
        <p:nvSpPr>
          <p:cNvPr id="4" name="Text Placeholder 3">
            <a:extLst>
              <a:ext uri="{FF2B5EF4-FFF2-40B4-BE49-F238E27FC236}">
                <a16:creationId xmlns:a16="http://schemas.microsoft.com/office/drawing/2014/main" id="{B1A8583F-4219-4035-B7A2-C564E67DB3D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189632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0C682-061B-46A0-BD7B-F916BCFC9C1F}"/>
              </a:ext>
            </a:extLst>
          </p:cNvPr>
          <p:cNvSpPr>
            <a:spLocks noGrp="1"/>
          </p:cNvSpPr>
          <p:nvPr>
            <p:ph type="title"/>
          </p:nvPr>
        </p:nvSpPr>
        <p:spPr/>
        <p:txBody>
          <a:bodyPr/>
          <a:lstStyle/>
          <a:p>
            <a:r>
              <a:rPr lang="en-US"/>
              <a:t>Facebook Own Posts Table | All profiles - 8 of 9</a:t>
            </a:r>
          </a:p>
        </p:txBody>
      </p:sp>
      <p:graphicFrame>
        <p:nvGraphicFramePr>
          <p:cNvPr id="5" name="Table Placeholder 4">
            <a:extLst>
              <a:ext uri="{FF2B5EF4-FFF2-40B4-BE49-F238E27FC236}">
                <a16:creationId xmlns:a16="http://schemas.microsoft.com/office/drawing/2014/main" id="{7FCCC739-B52A-4987-921E-C24EBC5A7EFE}"/>
              </a:ext>
            </a:extLst>
          </p:cNvPr>
          <p:cNvGraphicFramePr>
            <a:graphicFrameLocks noGrp="1"/>
          </p:cNvGraphicFramePr>
          <p:nvPr>
            <p:ph type="tbl" sz="quarter" idx="13"/>
            <p:extLst>
              <p:ext uri="{D42A27DB-BD31-4B8C-83A1-F6EECF244321}">
                <p14:modId xmlns:p14="http://schemas.microsoft.com/office/powerpoint/2010/main" val="2635946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09776287"/>
                    </a:ext>
                  </a:extLst>
                </a:gridCol>
                <a:gridCol w="2304288">
                  <a:extLst>
                    <a:ext uri="{9D8B030D-6E8A-4147-A177-3AD203B41FA5}">
                      <a16:colId xmlns:a16="http://schemas.microsoft.com/office/drawing/2014/main" val="427558304"/>
                    </a:ext>
                  </a:extLst>
                </a:gridCol>
                <a:gridCol w="822960">
                  <a:extLst>
                    <a:ext uri="{9D8B030D-6E8A-4147-A177-3AD203B41FA5}">
                      <a16:colId xmlns:a16="http://schemas.microsoft.com/office/drawing/2014/main" val="83488250"/>
                    </a:ext>
                  </a:extLst>
                </a:gridCol>
                <a:gridCol w="822960">
                  <a:extLst>
                    <a:ext uri="{9D8B030D-6E8A-4147-A177-3AD203B41FA5}">
                      <a16:colId xmlns:a16="http://schemas.microsoft.com/office/drawing/2014/main" val="30956264"/>
                    </a:ext>
                  </a:extLst>
                </a:gridCol>
                <a:gridCol w="822960">
                  <a:extLst>
                    <a:ext uri="{9D8B030D-6E8A-4147-A177-3AD203B41FA5}">
                      <a16:colId xmlns:a16="http://schemas.microsoft.com/office/drawing/2014/main" val="3883016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377586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- 2021-12-09 12:00:16</a:t>
                      </a:r>
                      <a:r>
                        <a:rPr kumimoji="0" lang="en-US" sz="1000" b="0" i="0" u="none" strike="noStrike" kern="1200" cap="none" spc="0" normalizeH="0" baseline="0" noProof="0">
                          <a:ln>
                            <a:noFill/>
                          </a:ln>
                          <a:solidFill>
                            <a:prstClr val="black"/>
                          </a:solidFill>
                          <a:effectLst/>
                          <a:uLnTx/>
                          <a:uFillTx/>
                          <a:latin typeface="+mn-lt"/>
                          <a:ea typeface="+mn-ea"/>
                          <a:cs typeface="+mn-cs"/>
                        </a:rPr>
                        <a:t>
 Definition - Classic (adj): judged over a period of time to be of the highest quality and outstanding of its kind. 
Classic breakfast (noun): https://bddy.me/3y8t667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fbis1-1.fna.fbcdn.net/safe_image.php?d=AQEOXQ6yW7vS3h7N&amp;w=720&amp;h=720&amp;url=https%3A%2F%2Fcdn.socialstudio.radian6.com%2Fproxy%2Ffile%2F40442%2F1638995282797-f2aa76aa2671bc477a3807994db1e547-0-20211209-FB-spam_bacon_egg_cheese_biscuits_beauty.jpg%3Ftoken%3DeyJ0eXAiOiJKV1QiLCJhbGciOiJIUzI1NiIsImtpZCI6InByb3RlY3RlZGNvbnRlbnRwcm94eSJ9.eyJyZXF1ZXN0Ijp7InVzZXJJZCI6IjQwNjEzMiIsImNsaWVudElkIjoiNDA0NDIifSwiZmlsZU5hbWUiOiI0MDQ0MlwvMTYzODk5NTI4Mjc5Ny1mMmFhNzZhYTI2NzFiYzQ3N2EzODA3OTk0ZGIxZTU0Ny0wLTIwMjExMjA5LUZCLXNwYW1fYmFjb25fZWdnX2NoZWVzZV9iaXNjdWl0c19iZWF1dHkuanBnIiwiaWF0IjoxNjM5MDUxMjE2LCJhdWQiOiJodHRwOlwvXC93d3cucmFkaWFuNi5jb20iLCJzdWIiOiJsYXllcjcifQ.tSyr4D4M0r_pa3eGPePYKprIdVN2RG63V2t_grW3p44&amp;cfs=1&amp;ext=emg0&amp;_nc_oe=6f7f9&amp;_nc_sid=06c271&amp;ccb=3-5&amp;gt=1&amp;_nc_hash=AQG8fw32dyr9Hn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40290372"/>
                  </a:ext>
                </a:extLst>
              </a:tr>
            </a:tbl>
          </a:graphicData>
        </a:graphic>
      </p:graphicFrame>
      <p:sp>
        <p:nvSpPr>
          <p:cNvPr id="4" name="Text Placeholder 3">
            <a:extLst>
              <a:ext uri="{FF2B5EF4-FFF2-40B4-BE49-F238E27FC236}">
                <a16:creationId xmlns:a16="http://schemas.microsoft.com/office/drawing/2014/main" id="{E6618285-676B-4EB5-AB29-880875BE85B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177892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68B43-806B-4FE3-8D6D-3FEA5BA72271}"/>
              </a:ext>
            </a:extLst>
          </p:cNvPr>
          <p:cNvSpPr>
            <a:spLocks noGrp="1"/>
          </p:cNvSpPr>
          <p:nvPr>
            <p:ph type="title"/>
          </p:nvPr>
        </p:nvSpPr>
        <p:spPr/>
        <p:txBody>
          <a:bodyPr/>
          <a:lstStyle/>
          <a:p>
            <a:r>
              <a:rPr lang="en-US"/>
              <a:t>Facebook Own Posts Table | All profiles - 9 of 9</a:t>
            </a:r>
          </a:p>
        </p:txBody>
      </p:sp>
      <p:graphicFrame>
        <p:nvGraphicFramePr>
          <p:cNvPr id="5" name="Table Placeholder 4">
            <a:extLst>
              <a:ext uri="{FF2B5EF4-FFF2-40B4-BE49-F238E27FC236}">
                <a16:creationId xmlns:a16="http://schemas.microsoft.com/office/drawing/2014/main" id="{3FEB32B2-E0C3-4AD6-96FE-593CBC722CB2}"/>
              </a:ext>
            </a:extLst>
          </p:cNvPr>
          <p:cNvGraphicFramePr>
            <a:graphicFrameLocks noGrp="1"/>
          </p:cNvGraphicFramePr>
          <p:nvPr>
            <p:ph type="tbl" sz="quarter" idx="13"/>
            <p:extLst>
              <p:ext uri="{D42A27DB-BD31-4B8C-83A1-F6EECF244321}">
                <p14:modId xmlns:p14="http://schemas.microsoft.com/office/powerpoint/2010/main" val="1108768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33656447"/>
                    </a:ext>
                  </a:extLst>
                </a:gridCol>
                <a:gridCol w="2304288">
                  <a:extLst>
                    <a:ext uri="{9D8B030D-6E8A-4147-A177-3AD203B41FA5}">
                      <a16:colId xmlns:a16="http://schemas.microsoft.com/office/drawing/2014/main" val="4072138288"/>
                    </a:ext>
                  </a:extLst>
                </a:gridCol>
                <a:gridCol w="822960">
                  <a:extLst>
                    <a:ext uri="{9D8B030D-6E8A-4147-A177-3AD203B41FA5}">
                      <a16:colId xmlns:a16="http://schemas.microsoft.com/office/drawing/2014/main" val="3989106486"/>
                    </a:ext>
                  </a:extLst>
                </a:gridCol>
                <a:gridCol w="822960">
                  <a:extLst>
                    <a:ext uri="{9D8B030D-6E8A-4147-A177-3AD203B41FA5}">
                      <a16:colId xmlns:a16="http://schemas.microsoft.com/office/drawing/2014/main" val="55286155"/>
                    </a:ext>
                  </a:extLst>
                </a:gridCol>
                <a:gridCol w="822960">
                  <a:extLst>
                    <a:ext uri="{9D8B030D-6E8A-4147-A177-3AD203B41FA5}">
                      <a16:colId xmlns:a16="http://schemas.microsoft.com/office/drawing/2014/main" val="1332308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438902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- 2021-10-05 15:57:43</a:t>
                      </a:r>
                      <a:r>
                        <a:rPr kumimoji="0" lang="en-US" sz="1000" b="0" i="0" u="none" strike="noStrike" kern="1200" cap="none" spc="0" normalizeH="0" baseline="0" noProof="0">
                          <a:ln>
                            <a:noFill/>
                          </a:ln>
                          <a:solidFill>
                            <a:prstClr val="black"/>
                          </a:solidFill>
                          <a:effectLst/>
                          <a:uLnTx/>
                          <a:uFillTx/>
                          <a:latin typeface="+mn-lt"/>
                          <a:ea typeface="+mn-ea"/>
                          <a:cs typeface="+mn-cs"/>
                        </a:rPr>
                        <a:t>
 Adding rice and nori might just be the best thing to ever happen to SPAM® Classic: https://bddy.me/3mr7H2v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fbis1-1.fna.fbcdn.net/safe_image.php?d=AQEd-SepBQj2rG2B&amp;w=720&amp;h=720&amp;url=https%3A%2F%2Fcdn.socialstudio.radian6.com%2Fproxy%2Ffile%2F40442%2F1632149418883-79dc250e717bf5aa828d684ca0d329d1-0-20211004-FB-HORMEL_SPAM_musubi_04.jpg%3Ftoken%3DeyJ0eXAiOiJKV1QiLCJhbGciOiJIUzI1NiIsImtpZCI6InByb3RlY3RlZGNvbnRlbnRwcm94eSJ9.eyJyZXF1ZXN0Ijp7InVzZXJJZCI6IjQwNjEzMiIsImNsaWVudElkIjoiNDA0NDIifSwiZmlsZU5hbWUiOiI0MDQ0MlwvMTYzMjE0OTQxODg4My03OWRjMjUwZTcxN2JmNWFhODI4ZDY4NGNhMGQzMjlkMS0wLTIwMjExMDA0LUZCLUhPUk1FTF9TUEFNX211c3ViaV8wNC5qcGciLCJpYXQiOjE2MzM0NDU4NjMsImF1ZCI6Imh0dHA6XC9cL3d3dy5yYWRpYW42LmNvbSIsInN1YiI6ImxheWVyNyJ9.orYo1Lbbbimaewmp2xA19lTmNpfRzfIfz19mlDfXsRs&amp;cfs=1&amp;ext=emg0&amp;_nc_oe=6f7f9&amp;_nc_sid=06c271&amp;ccb=3-5&amp;gt=1&amp;_nc_hash=AQGrNbT8_0NbFQi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81651768"/>
                  </a:ext>
                </a:extLst>
              </a:tr>
            </a:tbl>
          </a:graphicData>
        </a:graphic>
      </p:graphicFrame>
      <p:sp>
        <p:nvSpPr>
          <p:cNvPr id="4" name="Text Placeholder 3">
            <a:extLst>
              <a:ext uri="{FF2B5EF4-FFF2-40B4-BE49-F238E27FC236}">
                <a16:creationId xmlns:a16="http://schemas.microsoft.com/office/drawing/2014/main" id="{1307198B-B5B9-400A-AB79-FC5094C0ED3B}"/>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733313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CEE7A-E522-4230-B4B1-90856053F130}"/>
              </a:ext>
            </a:extLst>
          </p:cNvPr>
          <p:cNvSpPr>
            <a:spLocks noGrp="1"/>
          </p:cNvSpPr>
          <p:nvPr>
            <p:ph type="title"/>
          </p:nvPr>
        </p:nvSpPr>
        <p:spPr/>
        <p:txBody>
          <a:bodyPr/>
          <a:lstStyle/>
          <a:p>
            <a:r>
              <a:rPr lang="en-US"/>
              <a:t>Facebook Videos Table | All profiles - 1 of 2</a:t>
            </a:r>
          </a:p>
        </p:txBody>
      </p:sp>
      <p:graphicFrame>
        <p:nvGraphicFramePr>
          <p:cNvPr id="5" name="Table Placeholder 4">
            <a:extLst>
              <a:ext uri="{FF2B5EF4-FFF2-40B4-BE49-F238E27FC236}">
                <a16:creationId xmlns:a16="http://schemas.microsoft.com/office/drawing/2014/main" id="{F8D9C2B0-1D6E-4BAC-A75E-69E21A058E39}"/>
              </a:ext>
            </a:extLst>
          </p:cNvPr>
          <p:cNvGraphicFramePr>
            <a:graphicFrameLocks noGrp="1"/>
          </p:cNvGraphicFramePr>
          <p:nvPr>
            <p:ph type="tbl" sz="quarter" idx="13"/>
            <p:extLst>
              <p:ext uri="{D42A27DB-BD31-4B8C-83A1-F6EECF244321}">
                <p14:modId xmlns:p14="http://schemas.microsoft.com/office/powerpoint/2010/main" val="2005157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908417281"/>
                    </a:ext>
                  </a:extLst>
                </a:gridCol>
                <a:gridCol w="2633472">
                  <a:extLst>
                    <a:ext uri="{9D8B030D-6E8A-4147-A177-3AD203B41FA5}">
                      <a16:colId xmlns:a16="http://schemas.microsoft.com/office/drawing/2014/main" val="2781852362"/>
                    </a:ext>
                  </a:extLst>
                </a:gridCol>
                <a:gridCol w="987552">
                  <a:extLst>
                    <a:ext uri="{9D8B030D-6E8A-4147-A177-3AD203B41FA5}">
                      <a16:colId xmlns:a16="http://schemas.microsoft.com/office/drawing/2014/main" val="2272767541"/>
                    </a:ext>
                  </a:extLst>
                </a:gridCol>
                <a:gridCol w="987552">
                  <a:extLst>
                    <a:ext uri="{9D8B030D-6E8A-4147-A177-3AD203B41FA5}">
                      <a16:colId xmlns:a16="http://schemas.microsoft.com/office/drawing/2014/main" val="988449755"/>
                    </a:ext>
                  </a:extLst>
                </a:gridCol>
                <a:gridCol w="987552">
                  <a:extLst>
                    <a:ext uri="{9D8B030D-6E8A-4147-A177-3AD203B41FA5}">
                      <a16:colId xmlns:a16="http://schemas.microsoft.com/office/drawing/2014/main" val="1251140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2067477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- 2021-11-08 11:47:56</a:t>
                      </a:r>
                      <a:r>
                        <a:rPr kumimoji="0" lang="en-US" sz="1000" b="0" i="0" u="none" strike="noStrike" kern="1200" cap="none" spc="0" normalizeH="0" baseline="0" noProof="0">
                          <a:ln>
                            <a:noFill/>
                          </a:ln>
                          <a:solidFill>
                            <a:prstClr val="black"/>
                          </a:solidFill>
                          <a:effectLst/>
                          <a:uLnTx/>
                          <a:uFillTx/>
                          <a:latin typeface="+mn-lt"/>
                          <a:ea typeface="+mn-ea"/>
                          <a:cs typeface="+mn-cs"/>
                        </a:rPr>
                        <a:t>
 They say an army marches on its stomach. 
And in Korea it marches on ‘Budae Jjigae’ or ’Army Stew’. This is packed with a hot mix of familiar canned favourites including hotdogs, baked beans and...of course…SPAM® Chopped Pork and Ham. Here's the recipe link https://www.spam-uk.com/recipe/spam-classic-budae-jjigae-army-stew/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15.13418-10/p160x160/250252343_625482648473848_3259415442797014511_n.jpg?_nc_cat=106&amp;ccb=1-5&amp;_nc_sid=08861d&amp;_nc_ohc=g21vZjA1eKMAX-Q8M5b&amp;_nc_ht=scontent-iad3-2.xx&amp;edm=AGz5Y0wEAAAA&amp;oh=00_AT_BSi2ZmtmimuOCEyacI1arNYduXdY1WKPo8FuPuGuh4g&amp;oe=61FD3B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extLst>
                  <a:ext uri="{0D108BD9-81ED-4DB2-BD59-A6C34878D82A}">
                    <a16:rowId xmlns:a16="http://schemas.microsoft.com/office/drawing/2014/main" val="3894367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- 2021-10-20 14:24:41</a:t>
                      </a:r>
                      <a:r>
                        <a:rPr kumimoji="0" lang="en-US" sz="1000" b="0" i="0" u="none" strike="noStrike" kern="1200" cap="none" spc="0" normalizeH="0" baseline="0" noProof="0">
                          <a:ln>
                            <a:noFill/>
                          </a:ln>
                          <a:solidFill>
                            <a:prstClr val="black"/>
                          </a:solidFill>
                          <a:effectLst/>
                          <a:uLnTx/>
                          <a:uFillTx/>
                          <a:latin typeface="+mn-lt"/>
                          <a:ea typeface="+mn-ea"/>
                          <a:cs typeface="+mn-cs"/>
                        </a:rPr>
                        <a:t>
 We all love a grilled cheese and ham toastie. But don’t spare the meat. Add a good chunky slice of SPAM® Chopped Pork and Ham instead.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160x160/245420571_418520969921435_1277693164111143621_n.jpg?_nc_cat=104&amp;ccb=1-5&amp;_nc_sid=08861d&amp;_nc_ohc=c4T8I6hPy7QAX-u1ENW&amp;_nc_ht=scontent-iad3-2.xx&amp;edm=AGz5Y0wEAAAA&amp;oh=00_AT80Psn43Y5WEF4S_65IiQE45uuMz8hVglLAFyNysX04sg&amp;oe=61FD44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a:t>
                      </a:r>
                    </a:p>
                  </a:txBody>
                  <a:tcPr/>
                </a:tc>
                <a:extLst>
                  <a:ext uri="{0D108BD9-81ED-4DB2-BD59-A6C34878D82A}">
                    <a16:rowId xmlns:a16="http://schemas.microsoft.com/office/drawing/2014/main" val="3228048440"/>
                  </a:ext>
                </a:extLst>
              </a:tr>
            </a:tbl>
          </a:graphicData>
        </a:graphic>
      </p:graphicFrame>
      <p:sp>
        <p:nvSpPr>
          <p:cNvPr id="4" name="Text Placeholder 3">
            <a:extLst>
              <a:ext uri="{FF2B5EF4-FFF2-40B4-BE49-F238E27FC236}">
                <a16:creationId xmlns:a16="http://schemas.microsoft.com/office/drawing/2014/main" id="{78DF5B1C-E794-4E04-983A-94E64DC2012D}"/>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4571069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F2766-6C71-4FC6-99CF-01692F9F6530}"/>
              </a:ext>
            </a:extLst>
          </p:cNvPr>
          <p:cNvSpPr>
            <a:spLocks noGrp="1"/>
          </p:cNvSpPr>
          <p:nvPr>
            <p:ph type="title"/>
          </p:nvPr>
        </p:nvSpPr>
        <p:spPr/>
        <p:txBody>
          <a:bodyPr/>
          <a:lstStyle/>
          <a:p>
            <a:r>
              <a:rPr lang="en-US"/>
              <a:t>Facebook Videos Table | All profiles - 2 of 2</a:t>
            </a:r>
          </a:p>
        </p:txBody>
      </p:sp>
      <p:graphicFrame>
        <p:nvGraphicFramePr>
          <p:cNvPr id="5" name="Table Placeholder 4">
            <a:extLst>
              <a:ext uri="{FF2B5EF4-FFF2-40B4-BE49-F238E27FC236}">
                <a16:creationId xmlns:a16="http://schemas.microsoft.com/office/drawing/2014/main" id="{17FC7635-2CE6-43D9-A6CC-56DDBA829291}"/>
              </a:ext>
            </a:extLst>
          </p:cNvPr>
          <p:cNvGraphicFramePr>
            <a:graphicFrameLocks noGrp="1"/>
          </p:cNvGraphicFramePr>
          <p:nvPr>
            <p:ph type="tbl" sz="quarter" idx="13"/>
            <p:extLst>
              <p:ext uri="{D42A27DB-BD31-4B8C-83A1-F6EECF244321}">
                <p14:modId xmlns:p14="http://schemas.microsoft.com/office/powerpoint/2010/main" val="3376104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334348493"/>
                    </a:ext>
                  </a:extLst>
                </a:gridCol>
                <a:gridCol w="2633472">
                  <a:extLst>
                    <a:ext uri="{9D8B030D-6E8A-4147-A177-3AD203B41FA5}">
                      <a16:colId xmlns:a16="http://schemas.microsoft.com/office/drawing/2014/main" val="2997940610"/>
                    </a:ext>
                  </a:extLst>
                </a:gridCol>
                <a:gridCol w="987552">
                  <a:extLst>
                    <a:ext uri="{9D8B030D-6E8A-4147-A177-3AD203B41FA5}">
                      <a16:colId xmlns:a16="http://schemas.microsoft.com/office/drawing/2014/main" val="2289242984"/>
                    </a:ext>
                  </a:extLst>
                </a:gridCol>
                <a:gridCol w="987552">
                  <a:extLst>
                    <a:ext uri="{9D8B030D-6E8A-4147-A177-3AD203B41FA5}">
                      <a16:colId xmlns:a16="http://schemas.microsoft.com/office/drawing/2014/main" val="1060797333"/>
                    </a:ext>
                  </a:extLst>
                </a:gridCol>
                <a:gridCol w="987552">
                  <a:extLst>
                    <a:ext uri="{9D8B030D-6E8A-4147-A177-3AD203B41FA5}">
                      <a16:colId xmlns:a16="http://schemas.microsoft.com/office/drawing/2014/main" val="3960229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1231972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- 2021-12-07 14:00:32</a:t>
                      </a:r>
                      <a:r>
                        <a:rPr kumimoji="0" lang="en-US" sz="1000" b="0" i="0" u="none" strike="noStrike" kern="1200" cap="none" spc="0" normalizeH="0" baseline="0" noProof="0">
                          <a:ln>
                            <a:noFill/>
                          </a:ln>
                          <a:solidFill>
                            <a:prstClr val="black"/>
                          </a:solidFill>
                          <a:effectLst/>
                          <a:uLnTx/>
                          <a:uFillTx/>
                          <a:latin typeface="+mn-lt"/>
                          <a:ea typeface="+mn-ea"/>
                          <a:cs typeface="+mn-cs"/>
                        </a:rPr>
                        <a:t>
 @Ollie_eats has created this cracker of a festive sandwich using SPAM® Chopped Pork and Ham, brie and cranberry in one glorious toastie. Dip it in gravy for a heavenly slice of 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160x160/263156717_1030925604119011_4717443052853727149_n.jpg?_nc_cat=108&amp;ccb=1-5&amp;_nc_sid=08861d&amp;_nc_ohc=DBggW4IUWpcAX8JdoS0&amp;_nc_ht=scontent-iad3-2.xx&amp;edm=AGz5Y0wEAAAA&amp;oh=00_AT9Jn7yFg9mTvLs_2Y4m2mz1-KLZWTPbgwDWjJH5_ETtmA&amp;oe=61FDD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extLst>
                  <a:ext uri="{0D108BD9-81ED-4DB2-BD59-A6C34878D82A}">
                    <a16:rowId xmlns:a16="http://schemas.microsoft.com/office/drawing/2014/main" val="433462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- 2021-12-28 10:13:34</a:t>
                      </a:r>
                      <a:r>
                        <a:rPr kumimoji="0" lang="en-US" sz="1000" b="0" i="0" u="none" strike="noStrike" kern="1200" cap="none" spc="0" normalizeH="0" baseline="0" noProof="0">
                          <a:ln>
                            <a:noFill/>
                          </a:ln>
                          <a:solidFill>
                            <a:prstClr val="black"/>
                          </a:solidFill>
                          <a:effectLst/>
                          <a:uLnTx/>
                          <a:uFillTx/>
                          <a:latin typeface="+mn-lt"/>
                          <a:ea typeface="+mn-ea"/>
                          <a:cs typeface="+mn-cs"/>
                        </a:rPr>
                        <a:t>
 We’ll leave It to SPAM® Chopped Pork and Ham itself to wish you a very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15.13418-10/p168x128/270060880_2843187635906181_6631180224051387973_n.jpg?_nc_cat=106&amp;ccb=1-5&amp;_nc_sid=08861d&amp;_nc_ohc=GeNNNyIYtK4AX9-XUCL&amp;_nc_ht=scontent-iad3-2.xx&amp;edm=AGz5Y0wEAAAA&amp;oh=00_AT9KCOh8x-N5zDzBwxT8zZlQjHfI00C38CZserBN6LVRRA&amp;oe=61FEFE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extLst>
                  <a:ext uri="{0D108BD9-81ED-4DB2-BD59-A6C34878D82A}">
                    <a16:rowId xmlns:a16="http://schemas.microsoft.com/office/drawing/2014/main" val="1147956039"/>
                  </a:ext>
                </a:extLst>
              </a:tr>
            </a:tbl>
          </a:graphicData>
        </a:graphic>
      </p:graphicFrame>
      <p:sp>
        <p:nvSpPr>
          <p:cNvPr id="4" name="Text Placeholder 3">
            <a:extLst>
              <a:ext uri="{FF2B5EF4-FFF2-40B4-BE49-F238E27FC236}">
                <a16:creationId xmlns:a16="http://schemas.microsoft.com/office/drawing/2014/main" id="{3B4B4A82-6357-4658-AE26-C216E27950F8}"/>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2181040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BF77F-C812-47C9-9ECF-1DE25083A03E}"/>
              </a:ext>
            </a:extLst>
          </p:cNvPr>
          <p:cNvSpPr>
            <a:spLocks noGrp="1"/>
          </p:cNvSpPr>
          <p:nvPr>
            <p:ph type="title"/>
          </p:nvPr>
        </p:nvSpPr>
        <p:spPr/>
        <p:txBody>
          <a:bodyPr/>
          <a:lstStyle/>
          <a:p>
            <a:r>
              <a:rPr lang="en-US"/>
              <a:t>Facebook Fan Age Distribution | All profiles</a:t>
            </a:r>
          </a:p>
        </p:txBody>
      </p:sp>
      <p:graphicFrame>
        <p:nvGraphicFramePr>
          <p:cNvPr id="6" name="Chart Placeholder 5">
            <a:extLst>
              <a:ext uri="{FF2B5EF4-FFF2-40B4-BE49-F238E27FC236}">
                <a16:creationId xmlns:a16="http://schemas.microsoft.com/office/drawing/2014/main" id="{385853B1-5481-4288-A319-A9C42475AE39}"/>
              </a:ext>
            </a:extLst>
          </p:cNvPr>
          <p:cNvGraphicFramePr>
            <a:graphicFrameLocks noGrp="1"/>
          </p:cNvGraphicFramePr>
          <p:nvPr>
            <p:ph type="chart" sz="quarter" idx="13"/>
            <p:extLst>
              <p:ext uri="{D42A27DB-BD31-4B8C-83A1-F6EECF244321}">
                <p14:modId xmlns:p14="http://schemas.microsoft.com/office/powerpoint/2010/main" val="4244912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61A1D7-D9B4-4198-9D6F-7B87FFA59753}"/>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30C71BBF-FC8A-445D-AECC-F0B4A0219F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91168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2D7EF-4CD4-4075-8041-F9496CA97174}"/>
              </a:ext>
            </a:extLst>
          </p:cNvPr>
          <p:cNvSpPr>
            <a:spLocks noGrp="1"/>
          </p:cNvSpPr>
          <p:nvPr>
            <p:ph type="title"/>
          </p:nvPr>
        </p:nvSpPr>
        <p:spPr/>
        <p:txBody>
          <a:bodyPr/>
          <a:lstStyle/>
          <a:p>
            <a:r>
              <a:rPr lang="en-US"/>
              <a:t>Facebook Avg. Engagement Rate quarter comparison (previous quarter) Bar Chart | All profiles</a:t>
            </a:r>
          </a:p>
        </p:txBody>
      </p:sp>
      <p:graphicFrame>
        <p:nvGraphicFramePr>
          <p:cNvPr id="6" name="Chart Placeholder 5">
            <a:extLst>
              <a:ext uri="{FF2B5EF4-FFF2-40B4-BE49-F238E27FC236}">
                <a16:creationId xmlns:a16="http://schemas.microsoft.com/office/drawing/2014/main" id="{CD8DE212-5A49-46CF-8773-AE9E0DC50F9A}"/>
              </a:ext>
            </a:extLst>
          </p:cNvPr>
          <p:cNvGraphicFramePr>
            <a:graphicFrameLocks noGrp="1"/>
          </p:cNvGraphicFramePr>
          <p:nvPr>
            <p:ph type="chart" sz="quarter" idx="13"/>
            <p:extLst>
              <p:ext uri="{D42A27DB-BD31-4B8C-83A1-F6EECF244321}">
                <p14:modId xmlns:p14="http://schemas.microsoft.com/office/powerpoint/2010/main" val="3132204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14FFB5-2349-4498-BD1D-17EABCCDAA9C}"/>
              </a:ext>
            </a:extLst>
          </p:cNvPr>
          <p:cNvSpPr>
            <a:spLocks noGrp="1"/>
          </p:cNvSpPr>
          <p:nvPr>
            <p:ph type="body" sz="quarter" idx="14"/>
          </p:nvPr>
        </p:nvSpPr>
        <p:spPr/>
        <p:txBody>
          <a:bodyPr/>
          <a:lstStyle/>
          <a:p>
            <a:r>
              <a:rPr lang="en-US"/>
              <a:t>12/12/2019 - 12/31/2021</a:t>
            </a:r>
          </a:p>
        </p:txBody>
      </p:sp>
      <p:sp>
        <p:nvSpPr>
          <p:cNvPr id="5" name="Footer Placeholder 4">
            <a:extLst>
              <a:ext uri="{FF2B5EF4-FFF2-40B4-BE49-F238E27FC236}">
                <a16:creationId xmlns:a16="http://schemas.microsoft.com/office/drawing/2014/main" id="{66B52146-006C-4BB2-A37D-AFB4B3CEA7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90485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ED3E3-1A3A-4A4D-80ED-CDB982353393}"/>
              </a:ext>
            </a:extLst>
          </p:cNvPr>
          <p:cNvSpPr>
            <a:spLocks noGrp="1"/>
          </p:cNvSpPr>
          <p:nvPr>
            <p:ph type="title"/>
          </p:nvPr>
        </p:nvSpPr>
        <p:spPr/>
        <p:txBody>
          <a:bodyPr/>
          <a:lstStyle/>
          <a:p>
            <a:r>
              <a:rPr lang="en-US"/>
              <a:t>Facebook Total impressions quarter comparison (YoY) Bar Chart | All profiles</a:t>
            </a:r>
          </a:p>
        </p:txBody>
      </p:sp>
      <p:graphicFrame>
        <p:nvGraphicFramePr>
          <p:cNvPr id="6" name="Chart Placeholder 5">
            <a:extLst>
              <a:ext uri="{FF2B5EF4-FFF2-40B4-BE49-F238E27FC236}">
                <a16:creationId xmlns:a16="http://schemas.microsoft.com/office/drawing/2014/main" id="{7AA33F6F-12B0-486A-8B8A-34642C5BDCA6}"/>
              </a:ext>
            </a:extLst>
          </p:cNvPr>
          <p:cNvGraphicFramePr>
            <a:graphicFrameLocks noGrp="1"/>
          </p:cNvGraphicFramePr>
          <p:nvPr>
            <p:ph type="chart" sz="quarter" idx="13"/>
            <p:extLst>
              <p:ext uri="{D42A27DB-BD31-4B8C-83A1-F6EECF244321}">
                <p14:modId xmlns:p14="http://schemas.microsoft.com/office/powerpoint/2010/main" val="1283556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93924D-1A34-4E18-A718-EE6B47E32E73}"/>
              </a:ext>
            </a:extLst>
          </p:cNvPr>
          <p:cNvSpPr>
            <a:spLocks noGrp="1"/>
          </p:cNvSpPr>
          <p:nvPr>
            <p:ph type="body" sz="quarter" idx="14"/>
          </p:nvPr>
        </p:nvSpPr>
        <p:spPr/>
        <p:txBody>
          <a:bodyPr/>
          <a:lstStyle/>
          <a:p>
            <a:r>
              <a:rPr lang="en-US"/>
              <a:t>11/26/2020 - 12/31/2021</a:t>
            </a:r>
          </a:p>
        </p:txBody>
      </p:sp>
      <p:sp>
        <p:nvSpPr>
          <p:cNvPr id="5" name="Footer Placeholder 4">
            <a:extLst>
              <a:ext uri="{FF2B5EF4-FFF2-40B4-BE49-F238E27FC236}">
                <a16:creationId xmlns:a16="http://schemas.microsoft.com/office/drawing/2014/main" id="{1CE35F96-7FDA-406C-B661-9D707E7F59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6781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7BDA7-A6E8-4BD1-9838-B94188872BB3}"/>
              </a:ext>
            </a:extLst>
          </p:cNvPr>
          <p:cNvSpPr>
            <a:spLocks noGrp="1"/>
          </p:cNvSpPr>
          <p:nvPr>
            <p:ph type="title"/>
          </p:nvPr>
        </p:nvSpPr>
        <p:spPr/>
        <p:txBody>
          <a:bodyPr/>
          <a:lstStyle/>
          <a:p>
            <a:r>
              <a:rPr lang="en-US"/>
              <a:t>Instagram Engagements By Weekday | All profiles</a:t>
            </a:r>
          </a:p>
        </p:txBody>
      </p:sp>
      <p:graphicFrame>
        <p:nvGraphicFramePr>
          <p:cNvPr id="6" name="Chart Placeholder 5">
            <a:extLst>
              <a:ext uri="{FF2B5EF4-FFF2-40B4-BE49-F238E27FC236}">
                <a16:creationId xmlns:a16="http://schemas.microsoft.com/office/drawing/2014/main" id="{EF2AF59C-7913-42B9-AD86-55B30986D3AB}"/>
              </a:ext>
            </a:extLst>
          </p:cNvPr>
          <p:cNvGraphicFramePr>
            <a:graphicFrameLocks noGrp="1"/>
          </p:cNvGraphicFramePr>
          <p:nvPr>
            <p:ph type="chart" sz="quarter" idx="13"/>
            <p:extLst>
              <p:ext uri="{D42A27DB-BD31-4B8C-83A1-F6EECF244321}">
                <p14:modId xmlns:p14="http://schemas.microsoft.com/office/powerpoint/2010/main" val="899654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ED022F-68B8-43B2-9790-0F65CC2B0F3D}"/>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88858DC3-B98E-4C46-A207-347BA9D75B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86249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32B0D-3CD8-4A2B-ADB3-66F0CBAB7226}"/>
              </a:ext>
            </a:extLst>
          </p:cNvPr>
          <p:cNvSpPr>
            <a:spLocks noGrp="1"/>
          </p:cNvSpPr>
          <p:nvPr>
            <p:ph type="title"/>
          </p:nvPr>
        </p:nvSpPr>
        <p:spPr/>
        <p:txBody>
          <a:bodyPr/>
          <a:lstStyle/>
          <a:p>
            <a:r>
              <a:rPr lang="en-US"/>
              <a:t>Instagram Average Interactions Per Post | All profiles</a:t>
            </a:r>
          </a:p>
        </p:txBody>
      </p:sp>
      <p:graphicFrame>
        <p:nvGraphicFramePr>
          <p:cNvPr id="6" name="Chart Placeholder 5">
            <a:extLst>
              <a:ext uri="{FF2B5EF4-FFF2-40B4-BE49-F238E27FC236}">
                <a16:creationId xmlns:a16="http://schemas.microsoft.com/office/drawing/2014/main" id="{A6128C53-E528-4F87-8A66-301C3F6DEF64}"/>
              </a:ext>
            </a:extLst>
          </p:cNvPr>
          <p:cNvGraphicFramePr>
            <a:graphicFrameLocks noGrp="1"/>
          </p:cNvGraphicFramePr>
          <p:nvPr>
            <p:ph type="chart" sz="quarter" idx="13"/>
            <p:extLst>
              <p:ext uri="{D42A27DB-BD31-4B8C-83A1-F6EECF244321}">
                <p14:modId xmlns:p14="http://schemas.microsoft.com/office/powerpoint/2010/main" val="3228298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C65EC0-0BE1-47D9-929E-9F61025BE91F}"/>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BD013C1E-3707-4CAB-9151-AF2A3754CE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68253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0AA92-87A4-451C-B743-9DA5C83ED900}"/>
              </a:ext>
            </a:extLst>
          </p:cNvPr>
          <p:cNvSpPr>
            <a:spLocks noGrp="1"/>
          </p:cNvSpPr>
          <p:nvPr>
            <p:ph type="title"/>
          </p:nvPr>
        </p:nvSpPr>
        <p:spPr/>
        <p:txBody>
          <a:bodyPr/>
          <a:lstStyle/>
          <a:p>
            <a:r>
              <a:rPr lang="en-US"/>
              <a:t>Instagram Followers Total | All profiles</a:t>
            </a:r>
          </a:p>
        </p:txBody>
      </p:sp>
      <p:graphicFrame>
        <p:nvGraphicFramePr>
          <p:cNvPr id="6" name="Chart Placeholder 5">
            <a:extLst>
              <a:ext uri="{FF2B5EF4-FFF2-40B4-BE49-F238E27FC236}">
                <a16:creationId xmlns:a16="http://schemas.microsoft.com/office/drawing/2014/main" id="{6D300ADF-A0A3-4053-88FD-628BAD3A9FF7}"/>
              </a:ext>
            </a:extLst>
          </p:cNvPr>
          <p:cNvGraphicFramePr>
            <a:graphicFrameLocks noGrp="1"/>
          </p:cNvGraphicFramePr>
          <p:nvPr>
            <p:ph type="chart" sz="quarter" idx="13"/>
            <p:extLst>
              <p:ext uri="{D42A27DB-BD31-4B8C-83A1-F6EECF244321}">
                <p14:modId xmlns:p14="http://schemas.microsoft.com/office/powerpoint/2010/main" val="1403477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CF14B6-E7FD-48B5-9628-F28D61D12762}"/>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FAFB33F8-1487-4CE3-9C98-79F46AE956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57826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A4CAB-8086-4231-AC8E-D6DA1B89454E}"/>
              </a:ext>
            </a:extLst>
          </p:cNvPr>
          <p:cNvSpPr>
            <a:spLocks noGrp="1"/>
          </p:cNvSpPr>
          <p:nvPr>
            <p:ph type="title"/>
          </p:nvPr>
        </p:nvSpPr>
        <p:spPr/>
        <p:txBody>
          <a:bodyPr/>
          <a:lstStyle/>
          <a:p>
            <a:r>
              <a:rPr lang="en-US"/>
              <a:t>Instagram Reach | All profiles</a:t>
            </a:r>
          </a:p>
        </p:txBody>
      </p:sp>
      <p:graphicFrame>
        <p:nvGraphicFramePr>
          <p:cNvPr id="6" name="Chart Placeholder 5">
            <a:extLst>
              <a:ext uri="{FF2B5EF4-FFF2-40B4-BE49-F238E27FC236}">
                <a16:creationId xmlns:a16="http://schemas.microsoft.com/office/drawing/2014/main" id="{D917D93D-B889-4106-8747-B2B463FDD051}"/>
              </a:ext>
            </a:extLst>
          </p:cNvPr>
          <p:cNvGraphicFramePr>
            <a:graphicFrameLocks noGrp="1"/>
          </p:cNvGraphicFramePr>
          <p:nvPr>
            <p:ph type="chart" sz="quarter" idx="13"/>
            <p:extLst>
              <p:ext uri="{D42A27DB-BD31-4B8C-83A1-F6EECF244321}">
                <p14:modId xmlns:p14="http://schemas.microsoft.com/office/powerpoint/2010/main" val="271087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78B8EC-9A2F-4239-BBA1-48EE6F1C7AEC}"/>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204095AF-0FB4-4117-A793-2255B300D1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30437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AE123-6088-4378-9A0A-741637400CD2}"/>
              </a:ext>
            </a:extLst>
          </p:cNvPr>
          <p:cNvSpPr>
            <a:spLocks noGrp="1"/>
          </p:cNvSpPr>
          <p:nvPr>
            <p:ph type="title"/>
          </p:nvPr>
        </p:nvSpPr>
        <p:spPr/>
        <p:txBody>
          <a:bodyPr/>
          <a:lstStyle/>
          <a:p>
            <a:r>
              <a:rPr lang="en-US"/>
              <a:t>Instagram Average Likes Per Post | All profiles</a:t>
            </a:r>
          </a:p>
        </p:txBody>
      </p:sp>
      <p:graphicFrame>
        <p:nvGraphicFramePr>
          <p:cNvPr id="6" name="Chart Placeholder 5">
            <a:extLst>
              <a:ext uri="{FF2B5EF4-FFF2-40B4-BE49-F238E27FC236}">
                <a16:creationId xmlns:a16="http://schemas.microsoft.com/office/drawing/2014/main" id="{85F0B1BB-F802-4588-9317-FB824C38D36B}"/>
              </a:ext>
            </a:extLst>
          </p:cNvPr>
          <p:cNvGraphicFramePr>
            <a:graphicFrameLocks noGrp="1"/>
          </p:cNvGraphicFramePr>
          <p:nvPr>
            <p:ph type="chart" sz="quarter" idx="13"/>
            <p:extLst>
              <p:ext uri="{D42A27DB-BD31-4B8C-83A1-F6EECF244321}">
                <p14:modId xmlns:p14="http://schemas.microsoft.com/office/powerpoint/2010/main" val="2137859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04D68C-90E6-40DF-9240-F423B149D671}"/>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0C7CA70D-56F0-43A8-A346-620BFE799F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42218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DDA41-035F-4D13-A851-145417AA0262}"/>
              </a:ext>
            </a:extLst>
          </p:cNvPr>
          <p:cNvSpPr>
            <a:spLocks noGrp="1"/>
          </p:cNvSpPr>
          <p:nvPr>
            <p:ph type="title"/>
          </p:nvPr>
        </p:nvSpPr>
        <p:spPr/>
        <p:txBody>
          <a:bodyPr/>
          <a:lstStyle/>
          <a:p>
            <a:r>
              <a:rPr lang="en-US"/>
              <a:t>Instagram Organic Reach By Weekday | All profiles</a:t>
            </a:r>
          </a:p>
        </p:txBody>
      </p:sp>
      <p:graphicFrame>
        <p:nvGraphicFramePr>
          <p:cNvPr id="6" name="Chart Placeholder 5">
            <a:extLst>
              <a:ext uri="{FF2B5EF4-FFF2-40B4-BE49-F238E27FC236}">
                <a16:creationId xmlns:a16="http://schemas.microsoft.com/office/drawing/2014/main" id="{429B2688-9C33-4357-9A5E-E6E6965110AC}"/>
              </a:ext>
            </a:extLst>
          </p:cNvPr>
          <p:cNvGraphicFramePr>
            <a:graphicFrameLocks noGrp="1"/>
          </p:cNvGraphicFramePr>
          <p:nvPr>
            <p:ph type="chart" sz="quarter" idx="13"/>
            <p:extLst>
              <p:ext uri="{D42A27DB-BD31-4B8C-83A1-F6EECF244321}">
                <p14:modId xmlns:p14="http://schemas.microsoft.com/office/powerpoint/2010/main" val="191948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8EAC6E-E35A-4CB6-943F-1DE8FF39C1CC}"/>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8F253131-09A5-4B41-81A2-9BE36104B1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85406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3B0E2-F068-41BD-91B4-1D6F55BF1F58}"/>
              </a:ext>
            </a:extLst>
          </p:cNvPr>
          <p:cNvSpPr>
            <a:spLocks noGrp="1"/>
          </p:cNvSpPr>
          <p:nvPr>
            <p:ph type="title"/>
          </p:nvPr>
        </p:nvSpPr>
        <p:spPr/>
        <p:txBody>
          <a:bodyPr/>
          <a:lstStyle/>
          <a:p>
            <a:r>
              <a:rPr lang="en-US"/>
              <a:t>Instagram Followers Online by Time | All profiles</a:t>
            </a:r>
          </a:p>
        </p:txBody>
      </p:sp>
      <p:graphicFrame>
        <p:nvGraphicFramePr>
          <p:cNvPr id="6" name="Chart Placeholder 5">
            <a:extLst>
              <a:ext uri="{FF2B5EF4-FFF2-40B4-BE49-F238E27FC236}">
                <a16:creationId xmlns:a16="http://schemas.microsoft.com/office/drawing/2014/main" id="{DCECDD22-2319-4F09-B702-B4E3CDF99A9A}"/>
              </a:ext>
            </a:extLst>
          </p:cNvPr>
          <p:cNvGraphicFramePr>
            <a:graphicFrameLocks noGrp="1"/>
          </p:cNvGraphicFramePr>
          <p:nvPr>
            <p:ph type="chart" sz="quarter" idx="13"/>
            <p:extLst>
              <p:ext uri="{D42A27DB-BD31-4B8C-83A1-F6EECF244321}">
                <p14:modId xmlns:p14="http://schemas.microsoft.com/office/powerpoint/2010/main" val="1511254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0BA11D-301C-4E29-BF9F-F0279A307CBC}"/>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DC29F623-1D82-4F41-BA89-ED8C4F145D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77463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A006F-68E6-4753-9E1A-658139E3E3CC}"/>
              </a:ext>
            </a:extLst>
          </p:cNvPr>
          <p:cNvSpPr>
            <a:spLocks noGrp="1"/>
          </p:cNvSpPr>
          <p:nvPr>
            <p:ph type="title"/>
          </p:nvPr>
        </p:nvSpPr>
        <p:spPr/>
        <p:txBody>
          <a:bodyPr/>
          <a:lstStyle/>
          <a:p>
            <a:r>
              <a:rPr lang="en-US"/>
              <a:t>Instagram Key Metrics Radar | All profiles</a:t>
            </a:r>
          </a:p>
        </p:txBody>
      </p:sp>
      <p:graphicFrame>
        <p:nvGraphicFramePr>
          <p:cNvPr id="6" name="Chart Placeholder 5">
            <a:extLst>
              <a:ext uri="{FF2B5EF4-FFF2-40B4-BE49-F238E27FC236}">
                <a16:creationId xmlns:a16="http://schemas.microsoft.com/office/drawing/2014/main" id="{175C107B-BB46-4C4F-B954-3095D5205A89}"/>
              </a:ext>
            </a:extLst>
          </p:cNvPr>
          <p:cNvGraphicFramePr>
            <a:graphicFrameLocks noGrp="1"/>
          </p:cNvGraphicFramePr>
          <p:nvPr>
            <p:ph type="chart" sz="quarter" idx="13"/>
            <p:extLst>
              <p:ext uri="{D42A27DB-BD31-4B8C-83A1-F6EECF244321}">
                <p14:modId xmlns:p14="http://schemas.microsoft.com/office/powerpoint/2010/main" val="1717781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053B28-A264-4E33-BB98-8D074C404269}"/>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84DBD0B8-872A-4705-B220-4495ED174D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21340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1F532-79A5-41DA-8092-BB3B716E5E05}"/>
              </a:ext>
            </a:extLst>
          </p:cNvPr>
          <p:cNvSpPr>
            <a:spLocks noGrp="1"/>
          </p:cNvSpPr>
          <p:nvPr>
            <p:ph type="title"/>
          </p:nvPr>
        </p:nvSpPr>
        <p:spPr/>
        <p:txBody>
          <a:bodyPr/>
          <a:lstStyle/>
          <a:p>
            <a:r>
              <a:rPr lang="en-US"/>
              <a:t>Instagram Impressions  | All profiles</a:t>
            </a:r>
          </a:p>
        </p:txBody>
      </p:sp>
      <p:graphicFrame>
        <p:nvGraphicFramePr>
          <p:cNvPr id="6" name="Chart Placeholder 5">
            <a:extLst>
              <a:ext uri="{FF2B5EF4-FFF2-40B4-BE49-F238E27FC236}">
                <a16:creationId xmlns:a16="http://schemas.microsoft.com/office/drawing/2014/main" id="{1D25E193-CE33-4750-A6EE-7FA4C1A87B80}"/>
              </a:ext>
            </a:extLst>
          </p:cNvPr>
          <p:cNvGraphicFramePr>
            <a:graphicFrameLocks noGrp="1"/>
          </p:cNvGraphicFramePr>
          <p:nvPr>
            <p:ph type="chart" sz="quarter" idx="13"/>
            <p:extLst>
              <p:ext uri="{D42A27DB-BD31-4B8C-83A1-F6EECF244321}">
                <p14:modId xmlns:p14="http://schemas.microsoft.com/office/powerpoint/2010/main" val="1485152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3278A7-7AC4-4A42-8504-FEA37AC3FE12}"/>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5F653E48-6768-4C82-91EF-3758800AED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92548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5FBD3-D8E6-4D2A-9C53-B39D2D4A6DAD}"/>
              </a:ext>
            </a:extLst>
          </p:cNvPr>
          <p:cNvSpPr>
            <a:spLocks noGrp="1"/>
          </p:cNvSpPr>
          <p:nvPr>
            <p:ph type="title"/>
          </p:nvPr>
        </p:nvSpPr>
        <p:spPr/>
        <p:txBody>
          <a:bodyPr/>
          <a:lstStyle/>
          <a:p>
            <a:r>
              <a:rPr lang="en-US"/>
              <a:t>Instagram Followers by City Table | All profiles - 1 of 3</a:t>
            </a:r>
          </a:p>
        </p:txBody>
      </p:sp>
      <p:graphicFrame>
        <p:nvGraphicFramePr>
          <p:cNvPr id="5" name="Table Placeholder 4">
            <a:extLst>
              <a:ext uri="{FF2B5EF4-FFF2-40B4-BE49-F238E27FC236}">
                <a16:creationId xmlns:a16="http://schemas.microsoft.com/office/drawing/2014/main" id="{66AFDB2A-9D35-4D65-A53F-7E1DED794383}"/>
              </a:ext>
            </a:extLst>
          </p:cNvPr>
          <p:cNvGraphicFramePr>
            <a:graphicFrameLocks noGrp="1"/>
          </p:cNvGraphicFramePr>
          <p:nvPr>
            <p:ph type="tbl" sz="quarter" idx="13"/>
            <p:extLst>
              <p:ext uri="{D42A27DB-BD31-4B8C-83A1-F6EECF244321}">
                <p14:modId xmlns:p14="http://schemas.microsoft.com/office/powerpoint/2010/main" val="1796851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260424063"/>
                    </a:ext>
                  </a:extLst>
                </a:gridCol>
                <a:gridCol w="3456432">
                  <a:extLst>
                    <a:ext uri="{9D8B030D-6E8A-4147-A177-3AD203B41FA5}">
                      <a16:colId xmlns:a16="http://schemas.microsoft.com/office/drawing/2014/main" val="2621151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extLst>
                  <a:ext uri="{0D108BD9-81ED-4DB2-BD59-A6C34878D82A}">
                    <a16:rowId xmlns:a16="http://schemas.microsoft.com/office/drawing/2014/main" val="1089757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London,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3432032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Leeds,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882659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Bradford,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160619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Manchester,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91087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Sheffield,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211340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Liverpool,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883012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Birmingham,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858458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Bristol,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736386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Edinburgh, Scotland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925869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Warrington,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911619684"/>
                  </a:ext>
                </a:extLst>
              </a:tr>
            </a:tbl>
          </a:graphicData>
        </a:graphic>
      </p:graphicFrame>
      <p:sp>
        <p:nvSpPr>
          <p:cNvPr id="4" name="Text Placeholder 3">
            <a:extLst>
              <a:ext uri="{FF2B5EF4-FFF2-40B4-BE49-F238E27FC236}">
                <a16:creationId xmlns:a16="http://schemas.microsoft.com/office/drawing/2014/main" id="{8B538CC6-6C25-4C1B-B786-8E464419634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5786158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D2B31-5CD1-429E-8E22-0983EB846669}"/>
              </a:ext>
            </a:extLst>
          </p:cNvPr>
          <p:cNvSpPr>
            <a:spLocks noGrp="1"/>
          </p:cNvSpPr>
          <p:nvPr>
            <p:ph type="title"/>
          </p:nvPr>
        </p:nvSpPr>
        <p:spPr/>
        <p:txBody>
          <a:bodyPr/>
          <a:lstStyle/>
          <a:p>
            <a:r>
              <a:rPr lang="en-US"/>
              <a:t>Instagram Followers by City Table | All profiles - 2 of 3</a:t>
            </a:r>
          </a:p>
        </p:txBody>
      </p:sp>
      <p:graphicFrame>
        <p:nvGraphicFramePr>
          <p:cNvPr id="5" name="Table Placeholder 4">
            <a:extLst>
              <a:ext uri="{FF2B5EF4-FFF2-40B4-BE49-F238E27FC236}">
                <a16:creationId xmlns:a16="http://schemas.microsoft.com/office/drawing/2014/main" id="{2FBA5559-AFF5-4D2E-A332-67F0516A2599}"/>
              </a:ext>
            </a:extLst>
          </p:cNvPr>
          <p:cNvGraphicFramePr>
            <a:graphicFrameLocks noGrp="1"/>
          </p:cNvGraphicFramePr>
          <p:nvPr>
            <p:ph type="tbl" sz="quarter" idx="13"/>
            <p:extLst>
              <p:ext uri="{D42A27DB-BD31-4B8C-83A1-F6EECF244321}">
                <p14:modId xmlns:p14="http://schemas.microsoft.com/office/powerpoint/2010/main" val="3884225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505198240"/>
                    </a:ext>
                  </a:extLst>
                </a:gridCol>
                <a:gridCol w="3456432">
                  <a:extLst>
                    <a:ext uri="{9D8B030D-6E8A-4147-A177-3AD203B41FA5}">
                      <a16:colId xmlns:a16="http://schemas.microsoft.com/office/drawing/2014/main" val="1658275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extLst>
                  <a:ext uri="{0D108BD9-81ED-4DB2-BD59-A6C34878D82A}">
                    <a16:rowId xmlns:a16="http://schemas.microsoft.com/office/drawing/2014/main" val="4157857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904443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Glasgow, Scotland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895457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Brighton and Hove,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238674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Norwich,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944824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Nottingham,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912255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York,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54453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Cardiff, Wales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79625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Huddersfield,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617192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Kettering,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828906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Leicester,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786958650"/>
                  </a:ext>
                </a:extLst>
              </a:tr>
            </a:tbl>
          </a:graphicData>
        </a:graphic>
      </p:graphicFrame>
      <p:sp>
        <p:nvSpPr>
          <p:cNvPr id="4" name="Text Placeholder 3">
            <a:extLst>
              <a:ext uri="{FF2B5EF4-FFF2-40B4-BE49-F238E27FC236}">
                <a16:creationId xmlns:a16="http://schemas.microsoft.com/office/drawing/2014/main" id="{F78314C7-D978-4E13-9845-E2100A4FE42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5575834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C1C36-1EBD-4061-986F-28348C23CA13}"/>
              </a:ext>
            </a:extLst>
          </p:cNvPr>
          <p:cNvSpPr>
            <a:spLocks noGrp="1"/>
          </p:cNvSpPr>
          <p:nvPr>
            <p:ph type="title"/>
          </p:nvPr>
        </p:nvSpPr>
        <p:spPr/>
        <p:txBody>
          <a:bodyPr/>
          <a:lstStyle/>
          <a:p>
            <a:r>
              <a:rPr lang="en-US"/>
              <a:t>Instagram Followers by City Table | All profiles - 3 of 3</a:t>
            </a:r>
          </a:p>
        </p:txBody>
      </p:sp>
      <p:graphicFrame>
        <p:nvGraphicFramePr>
          <p:cNvPr id="5" name="Table Placeholder 4">
            <a:extLst>
              <a:ext uri="{FF2B5EF4-FFF2-40B4-BE49-F238E27FC236}">
                <a16:creationId xmlns:a16="http://schemas.microsoft.com/office/drawing/2014/main" id="{5D764E0C-9840-42AE-A032-54BE5C885525}"/>
              </a:ext>
            </a:extLst>
          </p:cNvPr>
          <p:cNvGraphicFramePr>
            <a:graphicFrameLocks noGrp="1"/>
          </p:cNvGraphicFramePr>
          <p:nvPr>
            <p:ph type="tbl" sz="quarter" idx="13"/>
            <p:extLst>
              <p:ext uri="{D42A27DB-BD31-4B8C-83A1-F6EECF244321}">
                <p14:modId xmlns:p14="http://schemas.microsoft.com/office/powerpoint/2010/main" val="1515531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757747350"/>
                    </a:ext>
                  </a:extLst>
                </a:gridCol>
                <a:gridCol w="3456432">
                  <a:extLst>
                    <a:ext uri="{9D8B030D-6E8A-4147-A177-3AD203B41FA5}">
                      <a16:colId xmlns:a16="http://schemas.microsoft.com/office/drawing/2014/main" val="573883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extLst>
                  <a:ext uri="{0D108BD9-81ED-4DB2-BD59-A6C34878D82A}">
                    <a16:rowId xmlns:a16="http://schemas.microsoft.com/office/drawing/2014/main" val="734064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Oldham,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195034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Pontefract,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689096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Stockport,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481174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Stoke-on-Trent,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857928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Telford,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129981932"/>
                  </a:ext>
                </a:extLst>
              </a:tr>
            </a:tbl>
          </a:graphicData>
        </a:graphic>
      </p:graphicFrame>
      <p:sp>
        <p:nvSpPr>
          <p:cNvPr id="4" name="Text Placeholder 3">
            <a:extLst>
              <a:ext uri="{FF2B5EF4-FFF2-40B4-BE49-F238E27FC236}">
                <a16:creationId xmlns:a16="http://schemas.microsoft.com/office/drawing/2014/main" id="{914285F3-1E33-41CE-A461-A1CE4BE8666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9497296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DD4AD-C1D0-4071-8360-4D669BC0B174}"/>
              </a:ext>
            </a:extLst>
          </p:cNvPr>
          <p:cNvSpPr>
            <a:spLocks noGrp="1"/>
          </p:cNvSpPr>
          <p:nvPr>
            <p:ph type="title"/>
          </p:nvPr>
        </p:nvSpPr>
        <p:spPr/>
        <p:txBody>
          <a:bodyPr/>
          <a:lstStyle/>
          <a:p>
            <a:r>
              <a:rPr lang="en-US"/>
              <a:t>Youtube Top 10 Videos Minutes Watched Over Time | All profiles</a:t>
            </a:r>
          </a:p>
        </p:txBody>
      </p:sp>
      <p:graphicFrame>
        <p:nvGraphicFramePr>
          <p:cNvPr id="6" name="Chart Placeholder 5">
            <a:extLst>
              <a:ext uri="{FF2B5EF4-FFF2-40B4-BE49-F238E27FC236}">
                <a16:creationId xmlns:a16="http://schemas.microsoft.com/office/drawing/2014/main" id="{D61CE14F-A0DB-4ACC-968A-D36F9912975A}"/>
              </a:ext>
            </a:extLst>
          </p:cNvPr>
          <p:cNvGraphicFramePr>
            <a:graphicFrameLocks noGrp="1"/>
          </p:cNvGraphicFramePr>
          <p:nvPr>
            <p:ph type="chart" sz="quarter" idx="13"/>
            <p:extLst>
              <p:ext uri="{D42A27DB-BD31-4B8C-83A1-F6EECF244321}">
                <p14:modId xmlns:p14="http://schemas.microsoft.com/office/powerpoint/2010/main" val="1769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CBA1F4-5083-4C70-933C-137849725B43}"/>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40281073-6EB0-47FA-B394-CDD10F1CC5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25520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E5F0B-1D4D-4CDE-91CA-BC744BBF45CB}"/>
              </a:ext>
            </a:extLst>
          </p:cNvPr>
          <p:cNvSpPr>
            <a:spLocks noGrp="1"/>
          </p:cNvSpPr>
          <p:nvPr>
            <p:ph type="title"/>
          </p:nvPr>
        </p:nvSpPr>
        <p:spPr/>
        <p:txBody>
          <a:bodyPr/>
          <a:lstStyle/>
          <a:p>
            <a:r>
              <a:rPr lang="en-US"/>
              <a:t>Youtube Views Age Distribution | All profiles</a:t>
            </a:r>
          </a:p>
        </p:txBody>
      </p:sp>
      <p:graphicFrame>
        <p:nvGraphicFramePr>
          <p:cNvPr id="6" name="Chart Placeholder 5">
            <a:extLst>
              <a:ext uri="{FF2B5EF4-FFF2-40B4-BE49-F238E27FC236}">
                <a16:creationId xmlns:a16="http://schemas.microsoft.com/office/drawing/2014/main" id="{E2543707-35F8-45C9-9FFE-D89D5FA19447}"/>
              </a:ext>
            </a:extLst>
          </p:cNvPr>
          <p:cNvGraphicFramePr>
            <a:graphicFrameLocks noGrp="1"/>
          </p:cNvGraphicFramePr>
          <p:nvPr>
            <p:ph type="chart" sz="quarter" idx="13"/>
            <p:extLst>
              <p:ext uri="{D42A27DB-BD31-4B8C-83A1-F6EECF244321}">
                <p14:modId xmlns:p14="http://schemas.microsoft.com/office/powerpoint/2010/main" val="2363942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E4B079-D20F-4299-A0E5-9A35B481451F}"/>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80C0570A-3E2C-4CC2-8871-36C40204DE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95484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107B3-534D-4C0C-825D-2EB59B066B31}"/>
              </a:ext>
            </a:extLst>
          </p:cNvPr>
          <p:cNvSpPr>
            <a:spLocks noGrp="1"/>
          </p:cNvSpPr>
          <p:nvPr>
            <p:ph type="title"/>
          </p:nvPr>
        </p:nvSpPr>
        <p:spPr/>
        <p:txBody>
          <a:bodyPr/>
          <a:lstStyle/>
          <a:p>
            <a:r>
              <a:rPr lang="en-US"/>
              <a:t>Youtube Views Gender Distribution | All profiles</a:t>
            </a:r>
          </a:p>
        </p:txBody>
      </p:sp>
      <p:graphicFrame>
        <p:nvGraphicFramePr>
          <p:cNvPr id="6" name="Chart Placeholder 5">
            <a:extLst>
              <a:ext uri="{FF2B5EF4-FFF2-40B4-BE49-F238E27FC236}">
                <a16:creationId xmlns:a16="http://schemas.microsoft.com/office/drawing/2014/main" id="{544DC105-72B1-4EDB-BEB4-ECD98B640558}"/>
              </a:ext>
            </a:extLst>
          </p:cNvPr>
          <p:cNvGraphicFramePr>
            <a:graphicFrameLocks noGrp="1"/>
          </p:cNvGraphicFramePr>
          <p:nvPr>
            <p:ph type="chart" sz="quarter" idx="13"/>
            <p:extLst>
              <p:ext uri="{D42A27DB-BD31-4B8C-83A1-F6EECF244321}">
                <p14:modId xmlns:p14="http://schemas.microsoft.com/office/powerpoint/2010/main" val="2744775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603C5B-5D16-4180-BCC7-BD7BC84141F9}"/>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94AD3F1D-AF6E-40EB-82DA-A78729F538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48784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C373B-EE32-4E59-BB9D-62AC0D01557A}"/>
              </a:ext>
            </a:extLst>
          </p:cNvPr>
          <p:cNvSpPr>
            <a:spLocks noGrp="1"/>
          </p:cNvSpPr>
          <p:nvPr>
            <p:ph type="title"/>
          </p:nvPr>
        </p:nvSpPr>
        <p:spPr/>
        <p:txBody>
          <a:bodyPr/>
          <a:lstStyle/>
          <a:p>
            <a:r>
              <a:rPr lang="en-US"/>
              <a:t>Instagram Posts Table | All profiles - 1 of 7</a:t>
            </a:r>
          </a:p>
        </p:txBody>
      </p:sp>
      <p:graphicFrame>
        <p:nvGraphicFramePr>
          <p:cNvPr id="5" name="Table Placeholder 4">
            <a:extLst>
              <a:ext uri="{FF2B5EF4-FFF2-40B4-BE49-F238E27FC236}">
                <a16:creationId xmlns:a16="http://schemas.microsoft.com/office/drawing/2014/main" id="{108AC9D5-F014-45D4-8A25-642BACB1B034}"/>
              </a:ext>
            </a:extLst>
          </p:cNvPr>
          <p:cNvGraphicFramePr>
            <a:graphicFrameLocks noGrp="1"/>
          </p:cNvGraphicFramePr>
          <p:nvPr>
            <p:ph type="tbl" sz="quarter" idx="13"/>
            <p:extLst>
              <p:ext uri="{D42A27DB-BD31-4B8C-83A1-F6EECF244321}">
                <p14:modId xmlns:p14="http://schemas.microsoft.com/office/powerpoint/2010/main" val="477832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92651399"/>
                    </a:ext>
                  </a:extLst>
                </a:gridCol>
                <a:gridCol w="2551176">
                  <a:extLst>
                    <a:ext uri="{9D8B030D-6E8A-4147-A177-3AD203B41FA5}">
                      <a16:colId xmlns:a16="http://schemas.microsoft.com/office/drawing/2014/main" val="2406490255"/>
                    </a:ext>
                  </a:extLst>
                </a:gridCol>
                <a:gridCol w="1152144">
                  <a:extLst>
                    <a:ext uri="{9D8B030D-6E8A-4147-A177-3AD203B41FA5}">
                      <a16:colId xmlns:a16="http://schemas.microsoft.com/office/drawing/2014/main" val="1703961664"/>
                    </a:ext>
                  </a:extLst>
                </a:gridCol>
                <a:gridCol w="1152144">
                  <a:extLst>
                    <a:ext uri="{9D8B030D-6E8A-4147-A177-3AD203B41FA5}">
                      <a16:colId xmlns:a16="http://schemas.microsoft.com/office/drawing/2014/main" val="3730025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1216535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- 2021-12-10 09:00:59</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Heads up! Don’t miss the chance to pick up a SPAM® Brand camo cap. Simply put a Christmas greeting in the comments section and you’ll be entered into this week’s #FestiveFryday prize draw.
10 SPAM® Brand camo caps to be won! 
Full terms and conditions can be found in Bio. 
No purchase is necessary. Only one entry is allowed per person per each one of the 4 prize draws. Week 2 prize draw. Prizes - 10 pairs of SPAM® Brand camo caps. Opening date Friday 10th December 2021 and the closing date will be midnight 16th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266309108_426186078968137_9201304074521115080_n.jpg?_nc_cat=110&amp;ccb=1-5&amp;_nc_sid=8ae9d6&amp;_nc_ohc=JPpjBb0bNRMAX-L9OE6&amp;_nc_ht=scontent-iad3-1.cdninstagram.com&amp;edm=AL-3X8kEAAAA&amp;oh=00_AT877JoV_UmNRbemFbhFsgJZ_FpsD_JrxG2dSszFOPh45A&amp;oe=61FD3128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extLst>
                  <a:ext uri="{0D108BD9-81ED-4DB2-BD59-A6C34878D82A}">
                    <a16:rowId xmlns:a16="http://schemas.microsoft.com/office/drawing/2014/main" val="1717137775"/>
                  </a:ext>
                </a:extLst>
              </a:tr>
            </a:tbl>
          </a:graphicData>
        </a:graphic>
      </p:graphicFrame>
      <p:sp>
        <p:nvSpPr>
          <p:cNvPr id="4" name="Text Placeholder 3">
            <a:extLst>
              <a:ext uri="{FF2B5EF4-FFF2-40B4-BE49-F238E27FC236}">
                <a16:creationId xmlns:a16="http://schemas.microsoft.com/office/drawing/2014/main" id="{815C9EDB-4574-420D-8536-211B3DC5E1C6}"/>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1567244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4DD28-6272-46CC-951E-7528C4A7C119}"/>
              </a:ext>
            </a:extLst>
          </p:cNvPr>
          <p:cNvSpPr>
            <a:spLocks noGrp="1"/>
          </p:cNvSpPr>
          <p:nvPr>
            <p:ph type="title"/>
          </p:nvPr>
        </p:nvSpPr>
        <p:spPr/>
        <p:txBody>
          <a:bodyPr/>
          <a:lstStyle/>
          <a:p>
            <a:r>
              <a:rPr lang="en-US"/>
              <a:t>Instagram Posts Table | All profiles - 2 of 7</a:t>
            </a:r>
          </a:p>
        </p:txBody>
      </p:sp>
      <p:graphicFrame>
        <p:nvGraphicFramePr>
          <p:cNvPr id="5" name="Table Placeholder 4">
            <a:extLst>
              <a:ext uri="{FF2B5EF4-FFF2-40B4-BE49-F238E27FC236}">
                <a16:creationId xmlns:a16="http://schemas.microsoft.com/office/drawing/2014/main" id="{DD0FE868-7A9E-4B9D-B231-08E3FBEAEFB1}"/>
              </a:ext>
            </a:extLst>
          </p:cNvPr>
          <p:cNvGraphicFramePr>
            <a:graphicFrameLocks noGrp="1"/>
          </p:cNvGraphicFramePr>
          <p:nvPr>
            <p:ph type="tbl" sz="quarter" idx="13"/>
            <p:extLst>
              <p:ext uri="{D42A27DB-BD31-4B8C-83A1-F6EECF244321}">
                <p14:modId xmlns:p14="http://schemas.microsoft.com/office/powerpoint/2010/main" val="2655983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09024552"/>
                    </a:ext>
                  </a:extLst>
                </a:gridCol>
                <a:gridCol w="2551176">
                  <a:extLst>
                    <a:ext uri="{9D8B030D-6E8A-4147-A177-3AD203B41FA5}">
                      <a16:colId xmlns:a16="http://schemas.microsoft.com/office/drawing/2014/main" val="523240322"/>
                    </a:ext>
                  </a:extLst>
                </a:gridCol>
                <a:gridCol w="1152144">
                  <a:extLst>
                    <a:ext uri="{9D8B030D-6E8A-4147-A177-3AD203B41FA5}">
                      <a16:colId xmlns:a16="http://schemas.microsoft.com/office/drawing/2014/main" val="907680438"/>
                    </a:ext>
                  </a:extLst>
                </a:gridCol>
                <a:gridCol w="1152144">
                  <a:extLst>
                    <a:ext uri="{9D8B030D-6E8A-4147-A177-3AD203B41FA5}">
                      <a16:colId xmlns:a16="http://schemas.microsoft.com/office/drawing/2014/main" val="3891028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1170382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- 2021-12-03 08:56:38</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Feel the brand between your toes in a pair of legendary SPAM® Brand flip flops. Simply put a Christmas greeting in the comments section and you’ll be entered into this week’s #FestiveFryday prize draw. 
10 pairs of SPAM® Brand flip flops to be won! 
Full terms and conditions can be found in bio 
No purchase is necessary. Only one entry is allowed per person per each one of the 4 prize draws. Week 1 prize draw. Prizes - 10 pairs of SPAM® Brand flip flops. Opening date Friday 3rd December 2021 and the closing date will be midnight 9th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262886789_438248054579217_8188770592166614635_n.jpg?_nc_cat=104&amp;ccb=1-5&amp;_nc_sid=8ae9d6&amp;_nc_ohc=5L_MK66MeGsAX_6eFIK&amp;_nc_ht=scontent-iad3-1.cdninstagram.com&amp;edm=AL-3X8kEAAAA&amp;oh=00_AT8AAAqUgu1xuIKqI3_35qRuGiN3T9ikElYAfrVW9QrXdQ&amp;oe=61FDF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extLst>
                  <a:ext uri="{0D108BD9-81ED-4DB2-BD59-A6C34878D82A}">
                    <a16:rowId xmlns:a16="http://schemas.microsoft.com/office/drawing/2014/main" val="3219225519"/>
                  </a:ext>
                </a:extLst>
              </a:tr>
            </a:tbl>
          </a:graphicData>
        </a:graphic>
      </p:graphicFrame>
      <p:sp>
        <p:nvSpPr>
          <p:cNvPr id="4" name="Text Placeholder 3">
            <a:extLst>
              <a:ext uri="{FF2B5EF4-FFF2-40B4-BE49-F238E27FC236}">
                <a16:creationId xmlns:a16="http://schemas.microsoft.com/office/drawing/2014/main" id="{E22B2D9E-B07D-4921-BB71-A3F6D06B16B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6508100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A6CA8-9EEE-4DAE-BD44-2A7AF3A78761}"/>
              </a:ext>
            </a:extLst>
          </p:cNvPr>
          <p:cNvSpPr>
            <a:spLocks noGrp="1"/>
          </p:cNvSpPr>
          <p:nvPr>
            <p:ph type="title"/>
          </p:nvPr>
        </p:nvSpPr>
        <p:spPr/>
        <p:txBody>
          <a:bodyPr/>
          <a:lstStyle/>
          <a:p>
            <a:r>
              <a:rPr lang="en-US"/>
              <a:t>Instagram Posts Table | All profiles - 3 of 7</a:t>
            </a:r>
          </a:p>
        </p:txBody>
      </p:sp>
      <p:graphicFrame>
        <p:nvGraphicFramePr>
          <p:cNvPr id="5" name="Table Placeholder 4">
            <a:extLst>
              <a:ext uri="{FF2B5EF4-FFF2-40B4-BE49-F238E27FC236}">
                <a16:creationId xmlns:a16="http://schemas.microsoft.com/office/drawing/2014/main" id="{39299B8F-6EDD-49D5-8974-481CED717EF8}"/>
              </a:ext>
            </a:extLst>
          </p:cNvPr>
          <p:cNvGraphicFramePr>
            <a:graphicFrameLocks noGrp="1"/>
          </p:cNvGraphicFramePr>
          <p:nvPr>
            <p:ph type="tbl" sz="quarter" idx="13"/>
            <p:extLst>
              <p:ext uri="{D42A27DB-BD31-4B8C-83A1-F6EECF244321}">
                <p14:modId xmlns:p14="http://schemas.microsoft.com/office/powerpoint/2010/main" val="1909919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93554843"/>
                    </a:ext>
                  </a:extLst>
                </a:gridCol>
                <a:gridCol w="2551176">
                  <a:extLst>
                    <a:ext uri="{9D8B030D-6E8A-4147-A177-3AD203B41FA5}">
                      <a16:colId xmlns:a16="http://schemas.microsoft.com/office/drawing/2014/main" val="2764434558"/>
                    </a:ext>
                  </a:extLst>
                </a:gridCol>
                <a:gridCol w="1152144">
                  <a:extLst>
                    <a:ext uri="{9D8B030D-6E8A-4147-A177-3AD203B41FA5}">
                      <a16:colId xmlns:a16="http://schemas.microsoft.com/office/drawing/2014/main" val="2898818746"/>
                    </a:ext>
                  </a:extLst>
                </a:gridCol>
                <a:gridCol w="1152144">
                  <a:extLst>
                    <a:ext uri="{9D8B030D-6E8A-4147-A177-3AD203B41FA5}">
                      <a16:colId xmlns:a16="http://schemas.microsoft.com/office/drawing/2014/main" val="1150361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305609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- 2021-12-24 09:22:34</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What a way to finish our Festive Fryday Giveaways…Top of the tree with these much sought after SPAM® Brand T-shirts. Simply put a Christmas greeting in the comments section and you’ll be entered into this week’s #FestiveFryday prize draw. 
10 SPAM® Brand T-shirts to be won!
Full terms and conditions can be found in Bio. 
No purchase is necessary. Only one entry is allowed per person per each one of the 4 prize draws. Week 4 prize draw. Prizes - 10 pairs of SPAM® Brand T-shirts. Opening date Friday 24th December 2021 and the closing date will be midnight 30th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269832528_978033839457727_4082194109783582702_n.jpg?_nc_cat=111&amp;ccb=1-5&amp;_nc_sid=8ae9d6&amp;_nc_ohc=mbWCkBgsCToAX_LOBP1&amp;_nc_ht=scontent-iad3-1.cdninstagram.com&amp;edm=AL-3X8kEAAAA&amp;oh=00_AT-73lzHYIiR2z33UIv3MEPiq3laNUjjvLunAQI7_BpMNQ&amp;oe=61FE18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extLst>
                  <a:ext uri="{0D108BD9-81ED-4DB2-BD59-A6C34878D82A}">
                    <a16:rowId xmlns:a16="http://schemas.microsoft.com/office/drawing/2014/main" val="3524354300"/>
                  </a:ext>
                </a:extLst>
              </a:tr>
            </a:tbl>
          </a:graphicData>
        </a:graphic>
      </p:graphicFrame>
      <p:sp>
        <p:nvSpPr>
          <p:cNvPr id="4" name="Text Placeholder 3">
            <a:extLst>
              <a:ext uri="{FF2B5EF4-FFF2-40B4-BE49-F238E27FC236}">
                <a16:creationId xmlns:a16="http://schemas.microsoft.com/office/drawing/2014/main" id="{6BA136FB-9D45-4D19-BCA6-29A08955102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5029281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699C-6B38-4361-BB78-2877AF1B2C14}"/>
              </a:ext>
            </a:extLst>
          </p:cNvPr>
          <p:cNvSpPr>
            <a:spLocks noGrp="1"/>
          </p:cNvSpPr>
          <p:nvPr>
            <p:ph type="title"/>
          </p:nvPr>
        </p:nvSpPr>
        <p:spPr/>
        <p:txBody>
          <a:bodyPr/>
          <a:lstStyle/>
          <a:p>
            <a:r>
              <a:rPr lang="en-US"/>
              <a:t>Instagram Posts Table | All profiles - 4 of 7</a:t>
            </a:r>
          </a:p>
        </p:txBody>
      </p:sp>
      <p:graphicFrame>
        <p:nvGraphicFramePr>
          <p:cNvPr id="5" name="Table Placeholder 4">
            <a:extLst>
              <a:ext uri="{FF2B5EF4-FFF2-40B4-BE49-F238E27FC236}">
                <a16:creationId xmlns:a16="http://schemas.microsoft.com/office/drawing/2014/main" id="{E16800B0-1768-4C6B-80A1-91D89AD7064B}"/>
              </a:ext>
            </a:extLst>
          </p:cNvPr>
          <p:cNvGraphicFramePr>
            <a:graphicFrameLocks noGrp="1"/>
          </p:cNvGraphicFramePr>
          <p:nvPr>
            <p:ph type="tbl" sz="quarter" idx="13"/>
            <p:extLst>
              <p:ext uri="{D42A27DB-BD31-4B8C-83A1-F6EECF244321}">
                <p14:modId xmlns:p14="http://schemas.microsoft.com/office/powerpoint/2010/main" val="1586761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52063010"/>
                    </a:ext>
                  </a:extLst>
                </a:gridCol>
                <a:gridCol w="2551176">
                  <a:extLst>
                    <a:ext uri="{9D8B030D-6E8A-4147-A177-3AD203B41FA5}">
                      <a16:colId xmlns:a16="http://schemas.microsoft.com/office/drawing/2014/main" val="68931633"/>
                    </a:ext>
                  </a:extLst>
                </a:gridCol>
                <a:gridCol w="1152144">
                  <a:extLst>
                    <a:ext uri="{9D8B030D-6E8A-4147-A177-3AD203B41FA5}">
                      <a16:colId xmlns:a16="http://schemas.microsoft.com/office/drawing/2014/main" val="406716209"/>
                    </a:ext>
                  </a:extLst>
                </a:gridCol>
                <a:gridCol w="1152144">
                  <a:extLst>
                    <a:ext uri="{9D8B030D-6E8A-4147-A177-3AD203B41FA5}">
                      <a16:colId xmlns:a16="http://schemas.microsoft.com/office/drawing/2014/main" val="488250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2810651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- 2021-12-17 09:00:33</a:t>
                      </a:r>
                      <a:r>
                        <a:rPr kumimoji="0" lang="en-US" sz="1000" b="0" i="0" u="none" strike="noStrike" kern="1200" cap="none" spc="0" normalizeH="0" baseline="0" noProof="0">
                          <a:ln>
                            <a:noFill/>
                          </a:ln>
                          <a:solidFill>
                            <a:prstClr val="black"/>
                          </a:solidFill>
                          <a:effectLst/>
                          <a:uLnTx/>
                          <a:uFillTx/>
                          <a:latin typeface="+mn-lt"/>
                          <a:ea typeface="+mn-ea"/>
                          <a:cs typeface="+mn-cs"/>
                        </a:rPr>
                        <a:t>
 Festive Fryday! 
Cook up a Christmas storm in one of these classic SPAM® Brand aprons. Just put a Christmas greeting in the comments to be entered into this week’s #FestiveFryday prize draw. 
10 SPAM® Brand aprons to be won!
Full terms and conditions can be found in Bio. 
No purchase is necessary. Only one entry is allowed per person per each one of the 4 prize draws. Week 3 prize draw. Prizes - 10 pairs of SPAM® Brand aprons. Opening date Friday 17th December 2021 and the closing date will be midnight 23rd December 2021. No entries will be accepted after this period.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268911868_648011496336751_2845611600884881164_n.jpg?_nc_cat=111&amp;ccb=1-5&amp;_nc_sid=8ae9d6&amp;_nc_ohc=MB3vgLnNjzIAX8MFGil&amp;_nc_ht=scontent-iad3-1.cdninstagram.com&amp;edm=AL-3X8kEAAAA&amp;oh=00_AT8m0SO1a8Y2B27iBe0E2wBvHChkU43OOY4Zj-itmpDFFA&amp;oe=61FD222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extLst>
                  <a:ext uri="{0D108BD9-81ED-4DB2-BD59-A6C34878D82A}">
                    <a16:rowId xmlns:a16="http://schemas.microsoft.com/office/drawing/2014/main" val="2075930881"/>
                  </a:ext>
                </a:extLst>
              </a:tr>
            </a:tbl>
          </a:graphicData>
        </a:graphic>
      </p:graphicFrame>
      <p:sp>
        <p:nvSpPr>
          <p:cNvPr id="4" name="Text Placeholder 3">
            <a:extLst>
              <a:ext uri="{FF2B5EF4-FFF2-40B4-BE49-F238E27FC236}">
                <a16:creationId xmlns:a16="http://schemas.microsoft.com/office/drawing/2014/main" id="{EF8B6486-5212-42F9-BA79-0B73A934CAC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5972835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4691B-89DB-41CA-A6B0-23BF59D343E3}"/>
              </a:ext>
            </a:extLst>
          </p:cNvPr>
          <p:cNvSpPr>
            <a:spLocks noGrp="1"/>
          </p:cNvSpPr>
          <p:nvPr>
            <p:ph type="title"/>
          </p:nvPr>
        </p:nvSpPr>
        <p:spPr/>
        <p:txBody>
          <a:bodyPr/>
          <a:lstStyle/>
          <a:p>
            <a:r>
              <a:rPr lang="en-US"/>
              <a:t>Instagram Posts Table | All profiles - 5 of 7</a:t>
            </a:r>
          </a:p>
        </p:txBody>
      </p:sp>
      <p:graphicFrame>
        <p:nvGraphicFramePr>
          <p:cNvPr id="5" name="Table Placeholder 4">
            <a:extLst>
              <a:ext uri="{FF2B5EF4-FFF2-40B4-BE49-F238E27FC236}">
                <a16:creationId xmlns:a16="http://schemas.microsoft.com/office/drawing/2014/main" id="{FC75D3E1-87A3-438E-8033-1118AECE25CB}"/>
              </a:ext>
            </a:extLst>
          </p:cNvPr>
          <p:cNvGraphicFramePr>
            <a:graphicFrameLocks noGrp="1"/>
          </p:cNvGraphicFramePr>
          <p:nvPr>
            <p:ph type="tbl" sz="quarter" idx="13"/>
            <p:extLst>
              <p:ext uri="{D42A27DB-BD31-4B8C-83A1-F6EECF244321}">
                <p14:modId xmlns:p14="http://schemas.microsoft.com/office/powerpoint/2010/main" val="2120271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70301532"/>
                    </a:ext>
                  </a:extLst>
                </a:gridCol>
                <a:gridCol w="2551176">
                  <a:extLst>
                    <a:ext uri="{9D8B030D-6E8A-4147-A177-3AD203B41FA5}">
                      <a16:colId xmlns:a16="http://schemas.microsoft.com/office/drawing/2014/main" val="548343300"/>
                    </a:ext>
                  </a:extLst>
                </a:gridCol>
                <a:gridCol w="1152144">
                  <a:extLst>
                    <a:ext uri="{9D8B030D-6E8A-4147-A177-3AD203B41FA5}">
                      <a16:colId xmlns:a16="http://schemas.microsoft.com/office/drawing/2014/main" val="1513919887"/>
                    </a:ext>
                  </a:extLst>
                </a:gridCol>
                <a:gridCol w="1152144">
                  <a:extLst>
                    <a:ext uri="{9D8B030D-6E8A-4147-A177-3AD203B41FA5}">
                      <a16:colId xmlns:a16="http://schemas.microsoft.com/office/drawing/2014/main" val="1052937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4125343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- 2021-11-25 08:20:21</a:t>
                      </a:r>
                      <a:r>
                        <a:rPr kumimoji="0" lang="en-US" sz="1000" b="0" i="0" u="none" strike="noStrike" kern="1200" cap="none" spc="0" normalizeH="0" baseline="0" noProof="0">
                          <a:ln>
                            <a:noFill/>
                          </a:ln>
                          <a:solidFill>
                            <a:prstClr val="black"/>
                          </a:solidFill>
                          <a:effectLst/>
                          <a:uLnTx/>
                          <a:uFillTx/>
                          <a:latin typeface="+mn-lt"/>
                          <a:ea typeface="+mn-ea"/>
                          <a:cs typeface="+mn-cs"/>
                        </a:rPr>
                        <a:t>
 The return of the Tub! We are pleased to announce the return of the SPAM® Tub. Easy to open and resealable. Now back on the shelves in Tesco and Sainsbury's.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260768316_712974483013943_2565342818734704122_n.jpg?_nc_cat=109&amp;ccb=1-5&amp;_nc_sid=8ae9d6&amp;_nc_ohc=8m_q9cv8vwIAX9gVFsf&amp;_nc_oc=AQlHxgPo6JborsD4pzUvLy0s1iazewd7alfbChAWVmIllMnW_mTgJL96eR-7ZWdC4Hg&amp;_nc_ht=scontent-iad3-1.cdninstagram.com&amp;edm=AL-3X8kEAAAA&amp;oh=00_AT_-SL7JWrim6nCw44dTlY8grY4OGpnZiutHsOsumvw9Aw&amp;oe=61FD5F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extLst>
                  <a:ext uri="{0D108BD9-81ED-4DB2-BD59-A6C34878D82A}">
                    <a16:rowId xmlns:a16="http://schemas.microsoft.com/office/drawing/2014/main" val="3484944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- 2021-12-07 14:27:41</a:t>
                      </a:r>
                      <a:r>
                        <a:rPr kumimoji="0" lang="en-US" sz="1000" b="0" i="0" u="none" strike="noStrike" kern="1200" cap="none" spc="0" normalizeH="0" baseline="0" noProof="0">
                          <a:ln>
                            <a:noFill/>
                          </a:ln>
                          <a:solidFill>
                            <a:prstClr val="black"/>
                          </a:solidFill>
                          <a:effectLst/>
                          <a:uLnTx/>
                          <a:uFillTx/>
                          <a:latin typeface="+mn-lt"/>
                          <a:ea typeface="+mn-ea"/>
                          <a:cs typeface="+mn-cs"/>
                        </a:rPr>
                        <a:t>
 officialspamuk's profile picture
officialspamuk
Ollie_eats has created this cracker of a Festive Sandwich. Adding sizzling slices of SPAM® Chopped Pork and Ham to brie, and cranberry sauce all wrapped in a hot toastie. Dip into some gravy for a heavenly slice of 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e15/p640x640/265309271_1119245375506651_2213528960536559263_n.jpg?_nc_ht=scontent.cdninstagram.com&amp;_nc_cat=107&amp;_nc_ohc=NNPqKlc73lkAX95_hY6&amp;edm=AMO9-JQAAAAA&amp;ccb=7-4&amp;oh=00_AT94zVQYe02DProA21f2gmpDtIsuJsQL2_Iq64gcvgtAEA&amp;oe=61F9C8E9&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extLst>
                  <a:ext uri="{0D108BD9-81ED-4DB2-BD59-A6C34878D82A}">
                    <a16:rowId xmlns:a16="http://schemas.microsoft.com/office/drawing/2014/main" val="2319863744"/>
                  </a:ext>
                </a:extLst>
              </a:tr>
            </a:tbl>
          </a:graphicData>
        </a:graphic>
      </p:graphicFrame>
      <p:sp>
        <p:nvSpPr>
          <p:cNvPr id="4" name="Text Placeholder 3">
            <a:extLst>
              <a:ext uri="{FF2B5EF4-FFF2-40B4-BE49-F238E27FC236}">
                <a16:creationId xmlns:a16="http://schemas.microsoft.com/office/drawing/2014/main" id="{80608E3C-4571-4E73-92EA-CB134B4CFD47}"/>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7448821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4885F-7103-4431-8ACE-250DD6CD9F7B}"/>
              </a:ext>
            </a:extLst>
          </p:cNvPr>
          <p:cNvSpPr>
            <a:spLocks noGrp="1"/>
          </p:cNvSpPr>
          <p:nvPr>
            <p:ph type="title"/>
          </p:nvPr>
        </p:nvSpPr>
        <p:spPr/>
        <p:txBody>
          <a:bodyPr/>
          <a:lstStyle/>
          <a:p>
            <a:r>
              <a:rPr lang="en-US"/>
              <a:t>Instagram Posts Table | All profiles - 6 of 7</a:t>
            </a:r>
          </a:p>
        </p:txBody>
      </p:sp>
      <p:graphicFrame>
        <p:nvGraphicFramePr>
          <p:cNvPr id="5" name="Table Placeholder 4">
            <a:extLst>
              <a:ext uri="{FF2B5EF4-FFF2-40B4-BE49-F238E27FC236}">
                <a16:creationId xmlns:a16="http://schemas.microsoft.com/office/drawing/2014/main" id="{9C91B854-C705-49E8-AA5D-CE754ECE26AF}"/>
              </a:ext>
            </a:extLst>
          </p:cNvPr>
          <p:cNvGraphicFramePr>
            <a:graphicFrameLocks noGrp="1"/>
          </p:cNvGraphicFramePr>
          <p:nvPr>
            <p:ph type="tbl" sz="quarter" idx="13"/>
            <p:extLst>
              <p:ext uri="{D42A27DB-BD31-4B8C-83A1-F6EECF244321}">
                <p14:modId xmlns:p14="http://schemas.microsoft.com/office/powerpoint/2010/main" val="2193908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82662885"/>
                    </a:ext>
                  </a:extLst>
                </a:gridCol>
                <a:gridCol w="2551176">
                  <a:extLst>
                    <a:ext uri="{9D8B030D-6E8A-4147-A177-3AD203B41FA5}">
                      <a16:colId xmlns:a16="http://schemas.microsoft.com/office/drawing/2014/main" val="883526318"/>
                    </a:ext>
                  </a:extLst>
                </a:gridCol>
                <a:gridCol w="1152144">
                  <a:extLst>
                    <a:ext uri="{9D8B030D-6E8A-4147-A177-3AD203B41FA5}">
                      <a16:colId xmlns:a16="http://schemas.microsoft.com/office/drawing/2014/main" val="1249716704"/>
                    </a:ext>
                  </a:extLst>
                </a:gridCol>
                <a:gridCol w="1152144">
                  <a:extLst>
                    <a:ext uri="{9D8B030D-6E8A-4147-A177-3AD203B41FA5}">
                      <a16:colId xmlns:a16="http://schemas.microsoft.com/office/drawing/2014/main" val="1739481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2938722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- 2021-12-20 09:17:47</a:t>
                      </a:r>
                      <a:r>
                        <a:rPr kumimoji="0" lang="en-US" sz="1000" b="0" i="0" u="none" strike="noStrike" kern="1200" cap="none" spc="0" normalizeH="0" baseline="0" noProof="0">
                          <a:ln>
                            <a:noFill/>
                          </a:ln>
                          <a:solidFill>
                            <a:prstClr val="black"/>
                          </a:solidFill>
                          <a:effectLst/>
                          <a:uLnTx/>
                          <a:uFillTx/>
                          <a:latin typeface="+mn-lt"/>
                          <a:ea typeface="+mn-ea"/>
                          <a:cs typeface="+mn-cs"/>
                        </a:rPr>
                        <a:t>
 Why put a mere pig in a blanket? Wrap up a
delicious surprise for your Xmas meal. 
Fingers of SPAM® Chopped Pork and Ham
rolled in bacon. Sizzle Pork And Mmm™…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269603839_444595963792610_1074671476149430254_n.jpg?_nc_cat=101&amp;ccb=1-5&amp;_nc_sid=8ae9d6&amp;_nc_ohc=Nh5O_xGLWAwAX8qtIrB&amp;_nc_ht=scontent-iad3-1.cdninstagram.com&amp;edm=AL-3X8kEAAAA&amp;oh=00_AT8MV1wlKVVhPQPLNyxUPky3IorY5Qk8gI41RTrfdfBDSQ&amp;oe=61FD8B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extLst>
                  <a:ext uri="{0D108BD9-81ED-4DB2-BD59-A6C34878D82A}">
                    <a16:rowId xmlns:a16="http://schemas.microsoft.com/office/drawing/2014/main" val="3510356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- 2021-10-14 08:31:25</a:t>
                      </a:r>
                      <a:r>
                        <a:rPr kumimoji="0" lang="en-US" sz="1000" b="0" i="0" u="none" strike="noStrike" kern="1200" cap="none" spc="0" normalizeH="0" baseline="0" noProof="0">
                          <a:ln>
                            <a:noFill/>
                          </a:ln>
                          <a:solidFill>
                            <a:prstClr val="black"/>
                          </a:solidFill>
                          <a:effectLst/>
                          <a:uLnTx/>
                          <a:uFillTx/>
                          <a:latin typeface="+mn-lt"/>
                          <a:ea typeface="+mn-ea"/>
                          <a:cs typeface="+mn-cs"/>
                        </a:rPr>
                        <a:t>
 At this time of year, nothing tops a buttered crumpet. 
Except perhaps a crumpet topped with SPAM® Chopped Pork and Ham and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245421509_976877496208221_564111420194558948_n.jpg?_nc_cat=100&amp;ccb=1-5&amp;_nc_sid=8ae9d6&amp;_nc_ohc=Je0bkeA_nT4AX9j3nAt&amp;_nc_ht=scontent-iad3-1.cdninstagram.com&amp;edm=AL-3X8kEAAAA&amp;oh=00_AT-r4irESSBGrJJtd6wS_MLGT8teFBN1NFnLaD3qxm9UIQ&amp;oe=61FD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3304655797"/>
                  </a:ext>
                </a:extLst>
              </a:tr>
            </a:tbl>
          </a:graphicData>
        </a:graphic>
      </p:graphicFrame>
      <p:sp>
        <p:nvSpPr>
          <p:cNvPr id="4" name="Text Placeholder 3">
            <a:extLst>
              <a:ext uri="{FF2B5EF4-FFF2-40B4-BE49-F238E27FC236}">
                <a16:creationId xmlns:a16="http://schemas.microsoft.com/office/drawing/2014/main" id="{8817C024-9C8E-4D38-9D09-273260E75D60}"/>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7747918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15BD2-A3DC-4BDB-B691-E53F3E6DE43F}"/>
              </a:ext>
            </a:extLst>
          </p:cNvPr>
          <p:cNvSpPr>
            <a:spLocks noGrp="1"/>
          </p:cNvSpPr>
          <p:nvPr>
            <p:ph type="title"/>
          </p:nvPr>
        </p:nvSpPr>
        <p:spPr/>
        <p:txBody>
          <a:bodyPr/>
          <a:lstStyle/>
          <a:p>
            <a:r>
              <a:rPr lang="en-US"/>
              <a:t>Instagram Posts Table | All profiles - 7 of 7</a:t>
            </a:r>
          </a:p>
        </p:txBody>
      </p:sp>
      <p:graphicFrame>
        <p:nvGraphicFramePr>
          <p:cNvPr id="5" name="Table Placeholder 4">
            <a:extLst>
              <a:ext uri="{FF2B5EF4-FFF2-40B4-BE49-F238E27FC236}">
                <a16:creationId xmlns:a16="http://schemas.microsoft.com/office/drawing/2014/main" id="{C1DDFF31-FA29-408D-97AB-95F60191D45F}"/>
              </a:ext>
            </a:extLst>
          </p:cNvPr>
          <p:cNvGraphicFramePr>
            <a:graphicFrameLocks noGrp="1"/>
          </p:cNvGraphicFramePr>
          <p:nvPr>
            <p:ph type="tbl" sz="quarter" idx="13"/>
            <p:extLst>
              <p:ext uri="{D42A27DB-BD31-4B8C-83A1-F6EECF244321}">
                <p14:modId xmlns:p14="http://schemas.microsoft.com/office/powerpoint/2010/main" val="1915080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1436026"/>
                    </a:ext>
                  </a:extLst>
                </a:gridCol>
                <a:gridCol w="2551176">
                  <a:extLst>
                    <a:ext uri="{9D8B030D-6E8A-4147-A177-3AD203B41FA5}">
                      <a16:colId xmlns:a16="http://schemas.microsoft.com/office/drawing/2014/main" val="1446469334"/>
                    </a:ext>
                  </a:extLst>
                </a:gridCol>
                <a:gridCol w="1152144">
                  <a:extLst>
                    <a:ext uri="{9D8B030D-6E8A-4147-A177-3AD203B41FA5}">
                      <a16:colId xmlns:a16="http://schemas.microsoft.com/office/drawing/2014/main" val="3820472628"/>
                    </a:ext>
                  </a:extLst>
                </a:gridCol>
                <a:gridCol w="1152144">
                  <a:extLst>
                    <a:ext uri="{9D8B030D-6E8A-4147-A177-3AD203B41FA5}">
                      <a16:colId xmlns:a16="http://schemas.microsoft.com/office/drawing/2014/main" val="3174598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947769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- 2021-10-31 08:06:49</a:t>
                      </a:r>
                      <a:r>
                        <a:rPr kumimoji="0" lang="en-US" sz="1000" b="0" i="0" u="none" strike="noStrike" kern="1200" cap="none" spc="0" normalizeH="0" baseline="0" noProof="0">
                          <a:ln>
                            <a:noFill/>
                          </a:ln>
                          <a:solidFill>
                            <a:prstClr val="black"/>
                          </a:solidFill>
                          <a:effectLst/>
                          <a:uLnTx/>
                          <a:uFillTx/>
                          <a:latin typeface="+mn-lt"/>
                          <a:ea typeface="+mn-ea"/>
                          <a:cs typeface="+mn-cs"/>
                        </a:rPr>
                        <a:t>
 Arrrrgh! Halloween comes round again and it’s time to turn the clocks back. How time fries!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251467455_3031571760506733_3767280832572870709_n.jpg?_nc_cat=109&amp;ccb=1-5&amp;_nc_sid=8ae9d6&amp;_nc_ohc=OJCGDamCQIYAX9ePy6K&amp;_nc_ht=scontent-iad3-1.cdninstagram.com&amp;edm=AL-3X8kEAAAA&amp;oh=00_AT-BIHPJYdgiQ1SJbA-egmfQBR903VeD5wESiuweiDwpfA&amp;oe=61FF0E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2950058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- 2021-12-01 08:48:34</a:t>
                      </a:r>
                      <a:r>
                        <a:rPr kumimoji="0" lang="en-US" sz="1000" b="0" i="0" u="none" strike="noStrike" kern="1200" cap="none" spc="0" normalizeH="0" baseline="0" noProof="0">
                          <a:ln>
                            <a:noFill/>
                          </a:ln>
                          <a:solidFill>
                            <a:prstClr val="black"/>
                          </a:solidFill>
                          <a:effectLst/>
                          <a:uLnTx/>
                          <a:uFillTx/>
                          <a:latin typeface="+mn-lt"/>
                          <a:ea typeface="+mn-ea"/>
                          <a:cs typeface="+mn-cs"/>
                        </a:rPr>
                        <a:t>
 Get ready for…Festive Frydays…The best day of the week just got even better! Every Friday throughout December we’ll be giving away some of our most popular SPAM® Brand merchandise in four grand weekly prize draws. There are lots of T-shirts, aprons, camo caps and flip flops just there for the taking. Thank Giftmas it’s Fryday!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263589889_1064331504367732_4091450199224434242_n.jpg?_nc_cat=103&amp;ccb=1-5&amp;_nc_sid=8ae9d6&amp;_nc_ohc=XMm8WC8mCOYAX9Rrbzi&amp;_nc_ht=scontent-iad3-1.cdninstagram.com&amp;edm=AL-3X8kEAAAA&amp;oh=00_AT_JyIDkPIG-AoNKrFb_Q5xQ5YdzAJGLCDsV3tTJZTqffQ&amp;oe=61FD9641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525178390"/>
                  </a:ext>
                </a:extLst>
              </a:tr>
            </a:tbl>
          </a:graphicData>
        </a:graphic>
      </p:graphicFrame>
      <p:sp>
        <p:nvSpPr>
          <p:cNvPr id="4" name="Text Placeholder 3">
            <a:extLst>
              <a:ext uri="{FF2B5EF4-FFF2-40B4-BE49-F238E27FC236}">
                <a16:creationId xmlns:a16="http://schemas.microsoft.com/office/drawing/2014/main" id="{1898887E-1DE9-4BC9-8956-951E9584D13B}"/>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934583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3737</Words>
  <Application>Microsoft Office PowerPoint</Application>
  <PresentationFormat>On-screen Show (4:3)</PresentationFormat>
  <Paragraphs>542</Paragraphs>
  <Slides>55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Arial</vt:lpstr>
      <vt:lpstr>Calibri</vt:lpstr>
      <vt:lpstr>quintly_template</vt:lpstr>
      <vt:lpstr>SPAM 2021 Q3 Report</vt:lpstr>
      <vt:lpstr>Facebook Impressions | All profiles</vt:lpstr>
      <vt:lpstr>Facebook Average Interactions Per Post | All profiles</vt:lpstr>
      <vt:lpstr>Facebook Engaged Users | All profiles</vt:lpstr>
      <vt:lpstr>Facebook Engagement Rate By Post Type | All profiles</vt:lpstr>
      <vt:lpstr>Facebook Engagement Rate | All profiles</vt:lpstr>
      <vt:lpstr>Facebook Video Views | All profiles</vt:lpstr>
      <vt:lpstr>Instagram Followers Demographics | All profiles</vt:lpstr>
      <vt:lpstr>Facebook Interactions Distribution | All profiles</vt:lpstr>
      <vt:lpstr>Facebook Fan Demographics | All profiles</vt:lpstr>
      <vt:lpstr>Facebook Ads Performance Table | All profiles - 1 of 8</vt:lpstr>
      <vt:lpstr>Facebook Ads Performance Table | All profiles - 2 of 8</vt:lpstr>
      <vt:lpstr>Facebook Ads Performance Table | All profiles - 3 of 8</vt:lpstr>
      <vt:lpstr>Facebook Ads Performance Table | All profiles - 4 of 8</vt:lpstr>
      <vt:lpstr>Facebook Ads Performance Table | All profiles - 5 of 8</vt:lpstr>
      <vt:lpstr>Facebook Ads Performance Table | All profiles - 6 of 8</vt:lpstr>
      <vt:lpstr>Facebook Ads Performance Table | All profiles - 7 of 8</vt:lpstr>
      <vt:lpstr>Facebook Ads Performance Table | All profiles - 8 of 8</vt:lpstr>
      <vt:lpstr>Facebook Fans By City Table | All profiles</vt:lpstr>
      <vt:lpstr>Facebook Own Posts Table | All profiles - 1 of 9</vt:lpstr>
      <vt:lpstr>Facebook Own Posts Table | All profiles - 2 of 9</vt:lpstr>
      <vt:lpstr>Facebook Own Posts Table | All profiles - 3 of 9</vt:lpstr>
      <vt:lpstr>Facebook Own Posts Table | All profiles - 4 of 9</vt:lpstr>
      <vt:lpstr>Facebook Own Posts Table | All profiles - 5 of 9</vt:lpstr>
      <vt:lpstr>Facebook Own Posts Table | All profiles - 6 of 9</vt:lpstr>
      <vt:lpstr>Facebook Own Posts Table | All profiles - 7 of 9</vt:lpstr>
      <vt:lpstr>Facebook Own Posts Table | All profiles - 8 of 9</vt:lpstr>
      <vt:lpstr>Facebook Own Posts Table | All profiles - 9 of 9</vt:lpstr>
      <vt:lpstr>Facebook Videos Table | All profiles - 1 of 2</vt:lpstr>
      <vt:lpstr>Facebook Videos Table | All profiles - 2 of 2</vt:lpstr>
      <vt:lpstr>Facebook Fan Age Distribution | All profiles</vt:lpstr>
      <vt:lpstr>Facebook Avg. Engagement Rate quarter comparison (previous quarter) Bar Chart | All profiles</vt:lpstr>
      <vt:lpstr>Facebook Total impressions quarter comparison (YoY) Bar Chart | All profiles</vt:lpstr>
      <vt:lpstr>Instagram Engagements By Weekday | All profiles</vt:lpstr>
      <vt:lpstr>Instagram Average Interactions Per Post | All profiles</vt:lpstr>
      <vt:lpstr>Instagram Followers Total | All profiles</vt:lpstr>
      <vt:lpstr>Instagram Reach | All profiles</vt:lpstr>
      <vt:lpstr>Instagram Average Likes Per Post | All profiles</vt:lpstr>
      <vt:lpstr>Instagram Organic Reach By Weekday | All profiles</vt:lpstr>
      <vt:lpstr>Instagram Followers Online by Time | All profiles</vt:lpstr>
      <vt:lpstr>Instagram Key Metrics Radar | All profiles</vt:lpstr>
      <vt:lpstr>Instagram Impressions  | All profiles</vt:lpstr>
      <vt:lpstr>Instagram Followers by City Table | All profiles - 1 of 3</vt:lpstr>
      <vt:lpstr>Instagram Followers by City Table | All profiles - 2 of 3</vt:lpstr>
      <vt:lpstr>Instagram Followers by City Table | All profiles - 3 of 3</vt:lpstr>
      <vt:lpstr>Youtube Top 10 Videos Minutes Watched Over Time | All profiles</vt:lpstr>
      <vt:lpstr>Youtube Views Age Distribution | All profiles</vt:lpstr>
      <vt:lpstr>Youtube Views Gender Distribution | All profiles</vt:lpstr>
      <vt:lpstr>Instagram Posts Table | All profiles - 1 of 7</vt:lpstr>
      <vt:lpstr>Instagram Posts Table | All profiles - 2 of 7</vt:lpstr>
      <vt:lpstr>Instagram Posts Table | All profiles - 3 of 7</vt:lpstr>
      <vt:lpstr>Instagram Posts Table | All profiles - 4 of 7</vt:lpstr>
      <vt:lpstr>Instagram Posts Table | All profiles - 5 of 7</vt:lpstr>
      <vt:lpstr>Instagram Posts Table | All profiles - 6 of 7</vt:lpstr>
      <vt:lpstr>Instagram Posts Table | All profiles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SPAM 2021 Q3 Report</dc:title>
  <dc:creator>Administrator</dc:creator>
  <cp:lastModifiedBy>Administrator</cp:lastModifiedBy>
  <cp:revision>1</cp:revision>
  <dcterms:created xsi:type="dcterms:W3CDTF">2022-02-01T13:59:20Z</dcterms:created>
  <dcterms:modified xsi:type="dcterms:W3CDTF">2022-02-01T14:00:25Z</dcterms:modified>
</cp:coreProperties>
</file>