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2" r:id="rId44"/>
    <p:sldId id="303" r:id="rId45"/>
    <p:sldId id="304" r:id="rId46"/>
    <p:sldId id="305" r:id="rId47"/>
    <p:sldId id="306" r:id="rId48"/>
    <p:sldId id="307" r:id="rId49"/>
    <p:sldId id="309" r:id="rId50"/>
    <p:sldId id="310" r:id="rId51"/>
    <p:sldId id="311" r:id="rId52"/>
    <p:sldId id="312" r:id="rId53"/>
    <p:sldId id="313" r:id="rId54"/>
    <p:sldId id="314" r:id="rId55"/>
    <p:sldId id="315" r:id="rId56"/>
  </p:sldIdLst>
  <p:sldSz cx="9144000" cy="6858000" type="screen4x3"/>
  <p:notesSz cx="6858000" cy="9144000"/>
  <p:embeddedFontLst>
    <p:embeddedFont>
      <p:font typeface="Calibri" panose="020F0502020204030204" pitchFamily="34" charset="0"/>
      <p:regular r:id="rId57"/>
      <p:bold r:id="rId58"/>
      <p:italic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279731</c:v>
                </c:pt>
                <c:pt idx="1">
                  <c:v>289625</c:v>
                </c:pt>
                <c:pt idx="2">
                  <c:v>318567</c:v>
                </c:pt>
                <c:pt idx="3">
                  <c:v>137991</c:v>
                </c:pt>
                <c:pt idx="4">
                  <c:v>285451</c:v>
                </c:pt>
                <c:pt idx="5">
                  <c:v>274777</c:v>
                </c:pt>
                <c:pt idx="6">
                  <c:v>268013</c:v>
                </c:pt>
                <c:pt idx="7">
                  <c:v>242109</c:v>
                </c:pt>
                <c:pt idx="8">
                  <c:v>275299</c:v>
                </c:pt>
                <c:pt idx="9">
                  <c:v>292638</c:v>
                </c:pt>
                <c:pt idx="10">
                  <c:v>257644</c:v>
                </c:pt>
                <c:pt idx="11">
                  <c:v>241449</c:v>
                </c:pt>
                <c:pt idx="12">
                  <c:v>249921</c:v>
                </c:pt>
                <c:pt idx="13">
                  <c:v>232107</c:v>
                </c:pt>
                <c:pt idx="14">
                  <c:v>9527</c:v>
                </c:pt>
                <c:pt idx="15">
                  <c:v>7159</c:v>
                </c:pt>
                <c:pt idx="16">
                  <c:v>6953</c:v>
                </c:pt>
                <c:pt idx="17">
                  <c:v>966</c:v>
                </c:pt>
                <c:pt idx="18">
                  <c:v>501</c:v>
                </c:pt>
                <c:pt idx="19">
                  <c:v>4748</c:v>
                </c:pt>
                <c:pt idx="20">
                  <c:v>4544</c:v>
                </c:pt>
                <c:pt idx="21">
                  <c:v>3825</c:v>
                </c:pt>
                <c:pt idx="22">
                  <c:v>4563</c:v>
                </c:pt>
                <c:pt idx="23">
                  <c:v>1735</c:v>
                </c:pt>
                <c:pt idx="24">
                  <c:v>641</c:v>
                </c:pt>
                <c:pt idx="25">
                  <c:v>388</c:v>
                </c:pt>
                <c:pt idx="26">
                  <c:v>378</c:v>
                </c:pt>
                <c:pt idx="27">
                  <c:v>325</c:v>
                </c:pt>
                <c:pt idx="28">
                  <c:v>3084</c:v>
                </c:pt>
                <c:pt idx="29">
                  <c:v>301</c:v>
                </c:pt>
                <c:pt idx="30">
                  <c:v>28224</c:v>
                </c:pt>
                <c:pt idx="31">
                  <c:v>2080</c:v>
                </c:pt>
                <c:pt idx="32">
                  <c:v>979</c:v>
                </c:pt>
                <c:pt idx="33">
                  <c:v>931</c:v>
                </c:pt>
                <c:pt idx="34">
                  <c:v>270</c:v>
                </c:pt>
                <c:pt idx="35">
                  <c:v>15092</c:v>
                </c:pt>
                <c:pt idx="36">
                  <c:v>2498</c:v>
                </c:pt>
                <c:pt idx="37">
                  <c:v>1113</c:v>
                </c:pt>
                <c:pt idx="38">
                  <c:v>855</c:v>
                </c:pt>
                <c:pt idx="39">
                  <c:v>202</c:v>
                </c:pt>
                <c:pt idx="40">
                  <c:v>198</c:v>
                </c:pt>
                <c:pt idx="41">
                  <c:v>10783</c:v>
                </c:pt>
                <c:pt idx="42">
                  <c:v>1663</c:v>
                </c:pt>
                <c:pt idx="43">
                  <c:v>1099</c:v>
                </c:pt>
                <c:pt idx="44">
                  <c:v>1276</c:v>
                </c:pt>
                <c:pt idx="45">
                  <c:v>262</c:v>
                </c:pt>
                <c:pt idx="46">
                  <c:v>165</c:v>
                </c:pt>
                <c:pt idx="47">
                  <c:v>336</c:v>
                </c:pt>
                <c:pt idx="48">
                  <c:v>5390</c:v>
                </c:pt>
                <c:pt idx="49">
                  <c:v>3586</c:v>
                </c:pt>
                <c:pt idx="50">
                  <c:v>4308</c:v>
                </c:pt>
                <c:pt idx="51">
                  <c:v>4992</c:v>
                </c:pt>
                <c:pt idx="52">
                  <c:v>225</c:v>
                </c:pt>
                <c:pt idx="53">
                  <c:v>8872</c:v>
                </c:pt>
                <c:pt idx="54">
                  <c:v>1764</c:v>
                </c:pt>
                <c:pt idx="55">
                  <c:v>37860</c:v>
                </c:pt>
                <c:pt idx="56">
                  <c:v>26632</c:v>
                </c:pt>
                <c:pt idx="57">
                  <c:v>20178</c:v>
                </c:pt>
                <c:pt idx="58">
                  <c:v>13078</c:v>
                </c:pt>
                <c:pt idx="59">
                  <c:v>5848</c:v>
                </c:pt>
                <c:pt idx="60">
                  <c:v>4433</c:v>
                </c:pt>
                <c:pt idx="61">
                  <c:v>14723</c:v>
                </c:pt>
                <c:pt idx="62">
                  <c:v>6584</c:v>
                </c:pt>
                <c:pt idx="63">
                  <c:v>19246</c:v>
                </c:pt>
                <c:pt idx="64">
                  <c:v>5874</c:v>
                </c:pt>
                <c:pt idx="65">
                  <c:v>4091</c:v>
                </c:pt>
                <c:pt idx="66">
                  <c:v>14651</c:v>
                </c:pt>
                <c:pt idx="67">
                  <c:v>11698</c:v>
                </c:pt>
                <c:pt idx="68">
                  <c:v>8647</c:v>
                </c:pt>
                <c:pt idx="69">
                  <c:v>2852</c:v>
                </c:pt>
                <c:pt idx="70">
                  <c:v>22023</c:v>
                </c:pt>
                <c:pt idx="71">
                  <c:v>5373</c:v>
                </c:pt>
                <c:pt idx="72">
                  <c:v>13250</c:v>
                </c:pt>
                <c:pt idx="73">
                  <c:v>5962</c:v>
                </c:pt>
                <c:pt idx="74">
                  <c:v>5985</c:v>
                </c:pt>
                <c:pt idx="75">
                  <c:v>6104</c:v>
                </c:pt>
                <c:pt idx="76">
                  <c:v>1834</c:v>
                </c:pt>
                <c:pt idx="77">
                  <c:v>16779</c:v>
                </c:pt>
                <c:pt idx="78">
                  <c:v>6438</c:v>
                </c:pt>
                <c:pt idx="79">
                  <c:v>6445</c:v>
                </c:pt>
                <c:pt idx="80">
                  <c:v>23132</c:v>
                </c:pt>
                <c:pt idx="81">
                  <c:v>12177</c:v>
                </c:pt>
                <c:pt idx="82">
                  <c:v>12083</c:v>
                </c:pt>
                <c:pt idx="83">
                  <c:v>6299</c:v>
                </c:pt>
                <c:pt idx="84">
                  <c:v>15095</c:v>
                </c:pt>
                <c:pt idx="85">
                  <c:v>6886</c:v>
                </c:pt>
                <c:pt idx="86">
                  <c:v>10326</c:v>
                </c:pt>
                <c:pt idx="87">
                  <c:v>10085</c:v>
                </c:pt>
                <c:pt idx="88">
                  <c:v>10056</c:v>
                </c:pt>
                <c:pt idx="89">
                  <c:v>8952</c:v>
                </c:pt>
                <c:pt idx="90">
                  <c:v>1103</c:v>
                </c:pt>
                <c:pt idx="91">
                  <c:v>438</c:v>
                </c:pt>
              </c:numCache>
            </c:numRef>
          </c:val>
          <c:smooth val="0"/>
          <c:extLst>
            <c:ext xmlns:c16="http://schemas.microsoft.com/office/drawing/2014/chart" uri="{C3380CC4-5D6E-409C-BE32-E72D297353CC}">
              <c16:uniqueId val="{00000000-2DFF-4437-BDA7-0F1EB9410FE6}"/>
            </c:ext>
          </c:extLst>
        </c:ser>
        <c:dLbls>
          <c:showLegendKey val="0"/>
          <c:showVal val="0"/>
          <c:showCatName val="0"/>
          <c:showSerName val="0"/>
          <c:showPercent val="0"/>
          <c:showBubbleSize val="0"/>
        </c:dLbls>
        <c:smooth val="0"/>
        <c:axId val="382319072"/>
        <c:axId val="382319400"/>
      </c:lineChart>
      <c:dateAx>
        <c:axId val="382319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319400"/>
        <c:crosses val="autoZero"/>
        <c:auto val="1"/>
        <c:lblOffset val="100"/>
        <c:baseTimeUnit val="days"/>
      </c:dateAx>
      <c:valAx>
        <c:axId val="382319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31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537</c:v>
                </c:pt>
                <c:pt idx="1">
                  <c:v>0</c:v>
                </c:pt>
                <c:pt idx="2">
                  <c:v>0</c:v>
                </c:pt>
                <c:pt idx="3">
                  <c:v>0</c:v>
                </c:pt>
                <c:pt idx="4">
                  <c:v>359</c:v>
                </c:pt>
                <c:pt idx="5">
                  <c:v>0</c:v>
                </c:pt>
                <c:pt idx="6">
                  <c:v>0</c:v>
                </c:pt>
                <c:pt idx="7">
                  <c:v>0</c:v>
                </c:pt>
                <c:pt idx="8">
                  <c:v>0</c:v>
                </c:pt>
                <c:pt idx="9">
                  <c:v>0</c:v>
                </c:pt>
                <c:pt idx="10">
                  <c:v>0</c:v>
                </c:pt>
                <c:pt idx="11">
                  <c:v>0</c:v>
                </c:pt>
                <c:pt idx="12">
                  <c:v>0</c:v>
                </c:pt>
                <c:pt idx="13">
                  <c:v>781</c:v>
                </c:pt>
                <c:pt idx="14">
                  <c:v>0</c:v>
                </c:pt>
                <c:pt idx="15">
                  <c:v>0</c:v>
                </c:pt>
                <c:pt idx="16">
                  <c:v>0</c:v>
                </c:pt>
                <c:pt idx="17">
                  <c:v>0</c:v>
                </c:pt>
                <c:pt idx="18">
                  <c:v>0</c:v>
                </c:pt>
                <c:pt idx="19">
                  <c:v>61</c:v>
                </c:pt>
                <c:pt idx="20">
                  <c:v>0</c:v>
                </c:pt>
                <c:pt idx="21">
                  <c:v>0</c:v>
                </c:pt>
                <c:pt idx="22">
                  <c:v>0</c:v>
                </c:pt>
                <c:pt idx="23">
                  <c:v>0</c:v>
                </c:pt>
                <c:pt idx="24">
                  <c:v>0</c:v>
                </c:pt>
                <c:pt idx="25">
                  <c:v>0</c:v>
                </c:pt>
                <c:pt idx="26">
                  <c:v>0</c:v>
                </c:pt>
                <c:pt idx="27">
                  <c:v>0</c:v>
                </c:pt>
                <c:pt idx="28">
                  <c:v>0</c:v>
                </c:pt>
                <c:pt idx="29">
                  <c:v>0</c:v>
                </c:pt>
                <c:pt idx="30">
                  <c:v>498</c:v>
                </c:pt>
                <c:pt idx="31">
                  <c:v>0</c:v>
                </c:pt>
                <c:pt idx="32">
                  <c:v>0</c:v>
                </c:pt>
                <c:pt idx="33">
                  <c:v>0</c:v>
                </c:pt>
                <c:pt idx="34">
                  <c:v>0</c:v>
                </c:pt>
                <c:pt idx="35">
                  <c:v>234</c:v>
                </c:pt>
                <c:pt idx="36">
                  <c:v>0</c:v>
                </c:pt>
                <c:pt idx="37">
                  <c:v>0</c:v>
                </c:pt>
                <c:pt idx="38">
                  <c:v>0</c:v>
                </c:pt>
                <c:pt idx="39">
                  <c:v>0</c:v>
                </c:pt>
                <c:pt idx="40">
                  <c:v>0</c:v>
                </c:pt>
                <c:pt idx="41">
                  <c:v>77</c:v>
                </c:pt>
                <c:pt idx="42">
                  <c:v>0</c:v>
                </c:pt>
                <c:pt idx="43">
                  <c:v>0</c:v>
                </c:pt>
                <c:pt idx="44">
                  <c:v>0</c:v>
                </c:pt>
                <c:pt idx="45">
                  <c:v>0</c:v>
                </c:pt>
                <c:pt idx="46">
                  <c:v>0</c:v>
                </c:pt>
                <c:pt idx="47">
                  <c:v>0</c:v>
                </c:pt>
                <c:pt idx="48">
                  <c:v>50</c:v>
                </c:pt>
                <c:pt idx="49">
                  <c:v>0</c:v>
                </c:pt>
                <c:pt idx="50">
                  <c:v>0</c:v>
                </c:pt>
                <c:pt idx="51">
                  <c:v>0</c:v>
                </c:pt>
                <c:pt idx="52">
                  <c:v>0</c:v>
                </c:pt>
                <c:pt idx="53">
                  <c:v>84</c:v>
                </c:pt>
                <c:pt idx="54">
                  <c:v>0</c:v>
                </c:pt>
                <c:pt idx="55">
                  <c:v>1137</c:v>
                </c:pt>
                <c:pt idx="56">
                  <c:v>50</c:v>
                </c:pt>
                <c:pt idx="57">
                  <c:v>487</c:v>
                </c:pt>
                <c:pt idx="58">
                  <c:v>0</c:v>
                </c:pt>
                <c:pt idx="59">
                  <c:v>0</c:v>
                </c:pt>
                <c:pt idx="60">
                  <c:v>0</c:v>
                </c:pt>
                <c:pt idx="61">
                  <c:v>284</c:v>
                </c:pt>
                <c:pt idx="62">
                  <c:v>0</c:v>
                </c:pt>
                <c:pt idx="63">
                  <c:v>1262</c:v>
                </c:pt>
                <c:pt idx="64">
                  <c:v>0</c:v>
                </c:pt>
                <c:pt idx="65">
                  <c:v>0</c:v>
                </c:pt>
                <c:pt idx="66">
                  <c:v>278</c:v>
                </c:pt>
                <c:pt idx="67">
                  <c:v>140</c:v>
                </c:pt>
                <c:pt idx="68">
                  <c:v>0</c:v>
                </c:pt>
                <c:pt idx="69">
                  <c:v>0</c:v>
                </c:pt>
                <c:pt idx="70">
                  <c:v>1384</c:v>
                </c:pt>
                <c:pt idx="71">
                  <c:v>0</c:v>
                </c:pt>
                <c:pt idx="72">
                  <c:v>323</c:v>
                </c:pt>
                <c:pt idx="73">
                  <c:v>0</c:v>
                </c:pt>
                <c:pt idx="74">
                  <c:v>0</c:v>
                </c:pt>
                <c:pt idx="75">
                  <c:v>0</c:v>
                </c:pt>
                <c:pt idx="76">
                  <c:v>0</c:v>
                </c:pt>
                <c:pt idx="77">
                  <c:v>1275</c:v>
                </c:pt>
                <c:pt idx="78">
                  <c:v>0</c:v>
                </c:pt>
                <c:pt idx="79">
                  <c:v>0</c:v>
                </c:pt>
                <c:pt idx="80">
                  <c:v>847</c:v>
                </c:pt>
                <c:pt idx="81">
                  <c:v>0</c:v>
                </c:pt>
                <c:pt idx="82">
                  <c:v>0</c:v>
                </c:pt>
                <c:pt idx="83">
                  <c:v>0</c:v>
                </c:pt>
                <c:pt idx="84">
                  <c:v>1082</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0-73D5-49DD-9FD8-E733616773E3}"/>
            </c:ext>
          </c:extLst>
        </c:ser>
        <c:ser>
          <c:idx val="1"/>
          <c:order val="1"/>
          <c:tx>
            <c:strRef>
              <c:f>Sheet1!$C$1</c:f>
              <c:strCache>
                <c:ptCount val="1"/>
                <c:pt idx="0">
                  <c:v>SPAM</c:v>
                </c:pt>
              </c:strCache>
            </c:strRef>
          </c:tx>
          <c:spPr>
            <a:ln w="28575" cap="rnd">
              <a:solidFill>
                <a:schemeClr val="accent2"/>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Sheet1!$C$2:$C$93</c:f>
              <c:numCache>
                <c:formatCode>General</c:formatCode>
                <c:ptCount val="92"/>
                <c:pt idx="0">
                  <c:v>504</c:v>
                </c:pt>
                <c:pt idx="1">
                  <c:v>0</c:v>
                </c:pt>
                <c:pt idx="2">
                  <c:v>0</c:v>
                </c:pt>
                <c:pt idx="3">
                  <c:v>0</c:v>
                </c:pt>
                <c:pt idx="4">
                  <c:v>658</c:v>
                </c:pt>
                <c:pt idx="5">
                  <c:v>0</c:v>
                </c:pt>
                <c:pt idx="6">
                  <c:v>138</c:v>
                </c:pt>
                <c:pt idx="7">
                  <c:v>113</c:v>
                </c:pt>
                <c:pt idx="8">
                  <c:v>0</c:v>
                </c:pt>
                <c:pt idx="9">
                  <c:v>0</c:v>
                </c:pt>
                <c:pt idx="10">
                  <c:v>0</c:v>
                </c:pt>
                <c:pt idx="11">
                  <c:v>331</c:v>
                </c:pt>
                <c:pt idx="12">
                  <c:v>0</c:v>
                </c:pt>
                <c:pt idx="13">
                  <c:v>0</c:v>
                </c:pt>
                <c:pt idx="14">
                  <c:v>217</c:v>
                </c:pt>
                <c:pt idx="15">
                  <c:v>0</c:v>
                </c:pt>
                <c:pt idx="16">
                  <c:v>0</c:v>
                </c:pt>
                <c:pt idx="17">
                  <c:v>0</c:v>
                </c:pt>
                <c:pt idx="18">
                  <c:v>325</c:v>
                </c:pt>
                <c:pt idx="19">
                  <c:v>0</c:v>
                </c:pt>
                <c:pt idx="20">
                  <c:v>309</c:v>
                </c:pt>
                <c:pt idx="21">
                  <c:v>0</c:v>
                </c:pt>
                <c:pt idx="22">
                  <c:v>0</c:v>
                </c:pt>
                <c:pt idx="23">
                  <c:v>0</c:v>
                </c:pt>
                <c:pt idx="24">
                  <c:v>0</c:v>
                </c:pt>
                <c:pt idx="25">
                  <c:v>400</c:v>
                </c:pt>
                <c:pt idx="26">
                  <c:v>0</c:v>
                </c:pt>
                <c:pt idx="27">
                  <c:v>0</c:v>
                </c:pt>
                <c:pt idx="28">
                  <c:v>506</c:v>
                </c:pt>
                <c:pt idx="29">
                  <c:v>0</c:v>
                </c:pt>
                <c:pt idx="30">
                  <c:v>334</c:v>
                </c:pt>
                <c:pt idx="31">
                  <c:v>0</c:v>
                </c:pt>
                <c:pt idx="32">
                  <c:v>0</c:v>
                </c:pt>
                <c:pt idx="33">
                  <c:v>964</c:v>
                </c:pt>
                <c:pt idx="34">
                  <c:v>0</c:v>
                </c:pt>
                <c:pt idx="35">
                  <c:v>0</c:v>
                </c:pt>
                <c:pt idx="36">
                  <c:v>0</c:v>
                </c:pt>
                <c:pt idx="37">
                  <c:v>0</c:v>
                </c:pt>
                <c:pt idx="38">
                  <c:v>138</c:v>
                </c:pt>
                <c:pt idx="39">
                  <c:v>0</c:v>
                </c:pt>
                <c:pt idx="40">
                  <c:v>0</c:v>
                </c:pt>
                <c:pt idx="41">
                  <c:v>0</c:v>
                </c:pt>
                <c:pt idx="42">
                  <c:v>0</c:v>
                </c:pt>
                <c:pt idx="43">
                  <c:v>0</c:v>
                </c:pt>
                <c:pt idx="44">
                  <c:v>0</c:v>
                </c:pt>
                <c:pt idx="45">
                  <c:v>0</c:v>
                </c:pt>
                <c:pt idx="46">
                  <c:v>0</c:v>
                </c:pt>
                <c:pt idx="47">
                  <c:v>0</c:v>
                </c:pt>
                <c:pt idx="48">
                  <c:v>0</c:v>
                </c:pt>
                <c:pt idx="49">
                  <c:v>0</c:v>
                </c:pt>
                <c:pt idx="50">
                  <c:v>0</c:v>
                </c:pt>
                <c:pt idx="51">
                  <c:v>455</c:v>
                </c:pt>
                <c:pt idx="52">
                  <c:v>0</c:v>
                </c:pt>
                <c:pt idx="53">
                  <c:v>0</c:v>
                </c:pt>
                <c:pt idx="54">
                  <c:v>0</c:v>
                </c:pt>
                <c:pt idx="55">
                  <c:v>0</c:v>
                </c:pt>
                <c:pt idx="56">
                  <c:v>0</c:v>
                </c:pt>
                <c:pt idx="57">
                  <c:v>0</c:v>
                </c:pt>
                <c:pt idx="58">
                  <c:v>0</c:v>
                </c:pt>
                <c:pt idx="59">
                  <c:v>143</c:v>
                </c:pt>
                <c:pt idx="60">
                  <c:v>0</c:v>
                </c:pt>
                <c:pt idx="61">
                  <c:v>0</c:v>
                </c:pt>
                <c:pt idx="62">
                  <c:v>170</c:v>
                </c:pt>
                <c:pt idx="63">
                  <c:v>0</c:v>
                </c:pt>
                <c:pt idx="64">
                  <c:v>0</c:v>
                </c:pt>
                <c:pt idx="65">
                  <c:v>0</c:v>
                </c:pt>
                <c:pt idx="66">
                  <c:v>0</c:v>
                </c:pt>
                <c:pt idx="67">
                  <c:v>0</c:v>
                </c:pt>
                <c:pt idx="68">
                  <c:v>0</c:v>
                </c:pt>
                <c:pt idx="69">
                  <c:v>740</c:v>
                </c:pt>
                <c:pt idx="70">
                  <c:v>0</c:v>
                </c:pt>
                <c:pt idx="71">
                  <c:v>0</c:v>
                </c:pt>
                <c:pt idx="72">
                  <c:v>0</c:v>
                </c:pt>
                <c:pt idx="73">
                  <c:v>0</c:v>
                </c:pt>
                <c:pt idx="74">
                  <c:v>0</c:v>
                </c:pt>
                <c:pt idx="75">
                  <c:v>0</c:v>
                </c:pt>
                <c:pt idx="76">
                  <c:v>0</c:v>
                </c:pt>
                <c:pt idx="77">
                  <c:v>222</c:v>
                </c:pt>
                <c:pt idx="78">
                  <c:v>0</c:v>
                </c:pt>
                <c:pt idx="79">
                  <c:v>0</c:v>
                </c:pt>
                <c:pt idx="80">
                  <c:v>0</c:v>
                </c:pt>
                <c:pt idx="81">
                  <c:v>142</c:v>
                </c:pt>
                <c:pt idx="82">
                  <c:v>0</c:v>
                </c:pt>
                <c:pt idx="83">
                  <c:v>0</c:v>
                </c:pt>
                <c:pt idx="84">
                  <c:v>0</c:v>
                </c:pt>
                <c:pt idx="85">
                  <c:v>0</c:v>
                </c:pt>
                <c:pt idx="86">
                  <c:v>0</c:v>
                </c:pt>
                <c:pt idx="87">
                  <c:v>168</c:v>
                </c:pt>
                <c:pt idx="88">
                  <c:v>0</c:v>
                </c:pt>
                <c:pt idx="89">
                  <c:v>0</c:v>
                </c:pt>
                <c:pt idx="90">
                  <c:v>0</c:v>
                </c:pt>
                <c:pt idx="91">
                  <c:v>0</c:v>
                </c:pt>
              </c:numCache>
            </c:numRef>
          </c:val>
          <c:smooth val="0"/>
          <c:extLst>
            <c:ext xmlns:c16="http://schemas.microsoft.com/office/drawing/2014/chart" uri="{C3380CC4-5D6E-409C-BE32-E72D297353CC}">
              <c16:uniqueId val="{00000001-73D5-49DD-9FD8-E733616773E3}"/>
            </c:ext>
          </c:extLst>
        </c:ser>
        <c:dLbls>
          <c:showLegendKey val="0"/>
          <c:showVal val="0"/>
          <c:showCatName val="0"/>
          <c:showSerName val="0"/>
          <c:showPercent val="0"/>
          <c:showBubbleSize val="0"/>
        </c:dLbls>
        <c:smooth val="0"/>
        <c:axId val="325185936"/>
        <c:axId val="325182984"/>
      </c:lineChart>
      <c:dateAx>
        <c:axId val="325185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182984"/>
        <c:crosses val="autoZero"/>
        <c:auto val="1"/>
        <c:lblOffset val="100"/>
        <c:baseTimeUnit val="days"/>
      </c:dateAx>
      <c:valAx>
        <c:axId val="325182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18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1535</c:v>
                </c:pt>
                <c:pt idx="1">
                  <c:v>1330</c:v>
                </c:pt>
                <c:pt idx="2">
                  <c:v>1404</c:v>
                </c:pt>
                <c:pt idx="3">
                  <c:v>634</c:v>
                </c:pt>
                <c:pt idx="4">
                  <c:v>1394</c:v>
                </c:pt>
                <c:pt idx="5">
                  <c:v>1207</c:v>
                </c:pt>
                <c:pt idx="6">
                  <c:v>1162</c:v>
                </c:pt>
                <c:pt idx="7">
                  <c:v>945</c:v>
                </c:pt>
                <c:pt idx="8">
                  <c:v>993</c:v>
                </c:pt>
                <c:pt idx="9">
                  <c:v>1039</c:v>
                </c:pt>
                <c:pt idx="10">
                  <c:v>977</c:v>
                </c:pt>
                <c:pt idx="11">
                  <c:v>937</c:v>
                </c:pt>
                <c:pt idx="12">
                  <c:v>1000</c:v>
                </c:pt>
                <c:pt idx="13">
                  <c:v>1686</c:v>
                </c:pt>
                <c:pt idx="14">
                  <c:v>409</c:v>
                </c:pt>
                <c:pt idx="15">
                  <c:v>308</c:v>
                </c:pt>
                <c:pt idx="16">
                  <c:v>260</c:v>
                </c:pt>
                <c:pt idx="17">
                  <c:v>34</c:v>
                </c:pt>
                <c:pt idx="18">
                  <c:v>19</c:v>
                </c:pt>
                <c:pt idx="19">
                  <c:v>106</c:v>
                </c:pt>
                <c:pt idx="20">
                  <c:v>59</c:v>
                </c:pt>
                <c:pt idx="21">
                  <c:v>63</c:v>
                </c:pt>
                <c:pt idx="22">
                  <c:v>65</c:v>
                </c:pt>
                <c:pt idx="23">
                  <c:v>37</c:v>
                </c:pt>
                <c:pt idx="24">
                  <c:v>24</c:v>
                </c:pt>
                <c:pt idx="25">
                  <c:v>8</c:v>
                </c:pt>
                <c:pt idx="26">
                  <c:v>12</c:v>
                </c:pt>
                <c:pt idx="27">
                  <c:v>10</c:v>
                </c:pt>
                <c:pt idx="28">
                  <c:v>54</c:v>
                </c:pt>
                <c:pt idx="29">
                  <c:v>8</c:v>
                </c:pt>
                <c:pt idx="30">
                  <c:v>634</c:v>
                </c:pt>
                <c:pt idx="31">
                  <c:v>43</c:v>
                </c:pt>
                <c:pt idx="32">
                  <c:v>12</c:v>
                </c:pt>
                <c:pt idx="33">
                  <c:v>16</c:v>
                </c:pt>
                <c:pt idx="34">
                  <c:v>4</c:v>
                </c:pt>
                <c:pt idx="35">
                  <c:v>368</c:v>
                </c:pt>
                <c:pt idx="36">
                  <c:v>36</c:v>
                </c:pt>
                <c:pt idx="37">
                  <c:v>8</c:v>
                </c:pt>
                <c:pt idx="38">
                  <c:v>10</c:v>
                </c:pt>
                <c:pt idx="39">
                  <c:v>3</c:v>
                </c:pt>
                <c:pt idx="40">
                  <c:v>3</c:v>
                </c:pt>
                <c:pt idx="41">
                  <c:v>219</c:v>
                </c:pt>
                <c:pt idx="42">
                  <c:v>24</c:v>
                </c:pt>
                <c:pt idx="43">
                  <c:v>17</c:v>
                </c:pt>
                <c:pt idx="44">
                  <c:v>32</c:v>
                </c:pt>
                <c:pt idx="45">
                  <c:v>5</c:v>
                </c:pt>
                <c:pt idx="46">
                  <c:v>3</c:v>
                </c:pt>
                <c:pt idx="47">
                  <c:v>6</c:v>
                </c:pt>
                <c:pt idx="48">
                  <c:v>112</c:v>
                </c:pt>
                <c:pt idx="49">
                  <c:v>80</c:v>
                </c:pt>
                <c:pt idx="50">
                  <c:v>68</c:v>
                </c:pt>
                <c:pt idx="51">
                  <c:v>81</c:v>
                </c:pt>
                <c:pt idx="52">
                  <c:v>4</c:v>
                </c:pt>
                <c:pt idx="53">
                  <c:v>127</c:v>
                </c:pt>
                <c:pt idx="54">
                  <c:v>36</c:v>
                </c:pt>
                <c:pt idx="55">
                  <c:v>1328</c:v>
                </c:pt>
                <c:pt idx="56">
                  <c:v>640</c:v>
                </c:pt>
                <c:pt idx="57">
                  <c:v>612</c:v>
                </c:pt>
                <c:pt idx="58">
                  <c:v>568</c:v>
                </c:pt>
                <c:pt idx="59">
                  <c:v>261</c:v>
                </c:pt>
                <c:pt idx="60">
                  <c:v>163</c:v>
                </c:pt>
                <c:pt idx="61">
                  <c:v>413</c:v>
                </c:pt>
                <c:pt idx="62">
                  <c:v>162</c:v>
                </c:pt>
                <c:pt idx="63">
                  <c:v>864</c:v>
                </c:pt>
                <c:pt idx="64">
                  <c:v>192</c:v>
                </c:pt>
                <c:pt idx="65">
                  <c:v>137</c:v>
                </c:pt>
                <c:pt idx="66">
                  <c:v>295</c:v>
                </c:pt>
                <c:pt idx="67">
                  <c:v>391</c:v>
                </c:pt>
                <c:pt idx="68">
                  <c:v>231</c:v>
                </c:pt>
                <c:pt idx="69">
                  <c:v>106</c:v>
                </c:pt>
                <c:pt idx="70">
                  <c:v>912</c:v>
                </c:pt>
                <c:pt idx="71">
                  <c:v>177</c:v>
                </c:pt>
                <c:pt idx="72">
                  <c:v>355</c:v>
                </c:pt>
                <c:pt idx="73">
                  <c:v>186</c:v>
                </c:pt>
                <c:pt idx="74">
                  <c:v>230</c:v>
                </c:pt>
                <c:pt idx="75">
                  <c:v>197</c:v>
                </c:pt>
                <c:pt idx="76">
                  <c:v>19</c:v>
                </c:pt>
                <c:pt idx="77">
                  <c:v>734</c:v>
                </c:pt>
                <c:pt idx="78">
                  <c:v>193</c:v>
                </c:pt>
                <c:pt idx="79">
                  <c:v>139</c:v>
                </c:pt>
                <c:pt idx="80">
                  <c:v>713</c:v>
                </c:pt>
                <c:pt idx="81">
                  <c:v>418</c:v>
                </c:pt>
                <c:pt idx="82">
                  <c:v>355</c:v>
                </c:pt>
                <c:pt idx="83">
                  <c:v>230</c:v>
                </c:pt>
                <c:pt idx="84">
                  <c:v>604</c:v>
                </c:pt>
                <c:pt idx="85">
                  <c:v>145</c:v>
                </c:pt>
                <c:pt idx="86">
                  <c:v>136</c:v>
                </c:pt>
                <c:pt idx="87">
                  <c:v>116</c:v>
                </c:pt>
                <c:pt idx="88">
                  <c:v>126</c:v>
                </c:pt>
                <c:pt idx="89">
                  <c:v>119</c:v>
                </c:pt>
                <c:pt idx="90">
                  <c:v>17</c:v>
                </c:pt>
                <c:pt idx="91">
                  <c:v>8</c:v>
                </c:pt>
              </c:numCache>
            </c:numRef>
          </c:val>
          <c:smooth val="0"/>
          <c:extLst>
            <c:ext xmlns:c16="http://schemas.microsoft.com/office/drawing/2014/chart" uri="{C3380CC4-5D6E-409C-BE32-E72D297353CC}">
              <c16:uniqueId val="{00000000-B1C8-48FE-9CB8-526AD1115F74}"/>
            </c:ext>
          </c:extLst>
        </c:ser>
        <c:dLbls>
          <c:showLegendKey val="0"/>
          <c:showVal val="0"/>
          <c:showCatName val="0"/>
          <c:showSerName val="0"/>
          <c:showPercent val="0"/>
          <c:showBubbleSize val="0"/>
        </c:dLbls>
        <c:smooth val="0"/>
        <c:axId val="382897064"/>
        <c:axId val="382899688"/>
      </c:lineChart>
      <c:dateAx>
        <c:axId val="382897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899688"/>
        <c:crosses val="autoZero"/>
        <c:auto val="1"/>
        <c:lblOffset val="100"/>
        <c:baseTimeUnit val="days"/>
      </c:dateAx>
      <c:valAx>
        <c:axId val="38289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89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SPAM® UK</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3.0378494715932698</c:v>
                </c:pt>
                <c:pt idx="1">
                  <c:v>2.5721427600453701</c:v>
                </c:pt>
              </c:numCache>
            </c:numRef>
          </c:val>
          <c:extLst>
            <c:ext xmlns:c16="http://schemas.microsoft.com/office/drawing/2014/chart" uri="{C3380CC4-5D6E-409C-BE32-E72D297353CC}">
              <c16:uniqueId val="{00000000-EDE8-42A2-B294-47428853A1EE}"/>
            </c:ext>
          </c:extLst>
        </c:ser>
        <c:dLbls>
          <c:showLegendKey val="0"/>
          <c:showVal val="0"/>
          <c:showCatName val="0"/>
          <c:showSerName val="0"/>
          <c:showPercent val="0"/>
          <c:showBubbleSize val="0"/>
        </c:dLbls>
        <c:gapWidth val="219"/>
        <c:overlap val="-27"/>
        <c:axId val="14964280"/>
        <c:axId val="14963624"/>
      </c:barChart>
      <c:catAx>
        <c:axId val="14964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63624"/>
        <c:crosses val="autoZero"/>
        <c:auto val="1"/>
        <c:lblAlgn val="ctr"/>
        <c:lblOffset val="100"/>
        <c:noMultiLvlLbl val="0"/>
      </c:catAx>
      <c:valAx>
        <c:axId val="1496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6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0.57985796313085503</c:v>
                </c:pt>
                <c:pt idx="1">
                  <c:v>0.52490330728550005</c:v>
                </c:pt>
                <c:pt idx="2">
                  <c:v>0.49638670079619901</c:v>
                </c:pt>
                <c:pt idx="3">
                  <c:v>0.51148006518547195</c:v>
                </c:pt>
                <c:pt idx="4">
                  <c:v>0.56654460624337</c:v>
                </c:pt>
                <c:pt idx="5">
                  <c:v>0.49041516670865198</c:v>
                </c:pt>
                <c:pt idx="6">
                  <c:v>0.50817808099361494</c:v>
                </c:pt>
                <c:pt idx="7">
                  <c:v>0.429449804361756</c:v>
                </c:pt>
                <c:pt idx="8">
                  <c:v>0.412581020442081</c:v>
                </c:pt>
                <c:pt idx="9">
                  <c:v>0.39896170121262903</c:v>
                </c:pt>
                <c:pt idx="10">
                  <c:v>0.43630095387803203</c:v>
                </c:pt>
                <c:pt idx="11">
                  <c:v>0.42953278568285203</c:v>
                </c:pt>
                <c:pt idx="12">
                  <c:v>0.421095184355472</c:v>
                </c:pt>
                <c:pt idx="13">
                  <c:v>0.83154136005839496</c:v>
                </c:pt>
                <c:pt idx="14">
                  <c:v>4.5637134568176698</c:v>
                </c:pt>
                <c:pt idx="15">
                  <c:v>4.5414332055440898</c:v>
                </c:pt>
                <c:pt idx="16">
                  <c:v>4.0701314965560398</c:v>
                </c:pt>
                <c:pt idx="17">
                  <c:v>3.9215686274509798</c:v>
                </c:pt>
                <c:pt idx="18">
                  <c:v>4.6454767726161403</c:v>
                </c:pt>
                <c:pt idx="19">
                  <c:v>2.37668161434978</c:v>
                </c:pt>
                <c:pt idx="20">
                  <c:v>1.4138509465612299</c:v>
                </c:pt>
                <c:pt idx="21">
                  <c:v>1.7806670435274199</c:v>
                </c:pt>
                <c:pt idx="22">
                  <c:v>1.4976958525345601</c:v>
                </c:pt>
                <c:pt idx="23">
                  <c:v>2.2671568627451002</c:v>
                </c:pt>
                <c:pt idx="24">
                  <c:v>4.5627376425855504</c:v>
                </c:pt>
                <c:pt idx="25">
                  <c:v>2.6666666666666701</c:v>
                </c:pt>
                <c:pt idx="26">
                  <c:v>3.4582132564841501</c:v>
                </c:pt>
                <c:pt idx="27">
                  <c:v>3.8022813688212902</c:v>
                </c:pt>
                <c:pt idx="28">
                  <c:v>1.7555266579974</c:v>
                </c:pt>
                <c:pt idx="29">
                  <c:v>2.9629629629629601</c:v>
                </c:pt>
                <c:pt idx="30">
                  <c:v>2.5271045918367299</c:v>
                </c:pt>
                <c:pt idx="31">
                  <c:v>2.0924574209245699</c:v>
                </c:pt>
                <c:pt idx="32">
                  <c:v>1.2486992715920899</c:v>
                </c:pt>
                <c:pt idx="33">
                  <c:v>1.84119677790564</c:v>
                </c:pt>
                <c:pt idx="34">
                  <c:v>1.5325670498084301</c:v>
                </c:pt>
                <c:pt idx="35">
                  <c:v>2.56696428571429</c:v>
                </c:pt>
                <c:pt idx="36">
                  <c:v>1.50501672240803</c:v>
                </c:pt>
                <c:pt idx="37">
                  <c:v>0.72859744990892505</c:v>
                </c:pt>
                <c:pt idx="38">
                  <c:v>1.2195121951219501</c:v>
                </c:pt>
                <c:pt idx="39">
                  <c:v>1.71428571428571</c:v>
                </c:pt>
                <c:pt idx="40">
                  <c:v>2.0979020979021001</c:v>
                </c:pt>
                <c:pt idx="41">
                  <c:v>2.07661672672103</c:v>
                </c:pt>
                <c:pt idx="42">
                  <c:v>1.52963671128107</c:v>
                </c:pt>
                <c:pt idx="43">
                  <c:v>1.60226201696513</c:v>
                </c:pt>
                <c:pt idx="44">
                  <c:v>2.7164685908319202</c:v>
                </c:pt>
                <c:pt idx="45">
                  <c:v>2.2727272727272698</c:v>
                </c:pt>
                <c:pt idx="46">
                  <c:v>2.38095238095238</c:v>
                </c:pt>
                <c:pt idx="47">
                  <c:v>2.0618556701030899</c:v>
                </c:pt>
                <c:pt idx="48">
                  <c:v>2.1550894746969398</c:v>
                </c:pt>
                <c:pt idx="49">
                  <c:v>2.5101976780671502</c:v>
                </c:pt>
                <c:pt idx="50">
                  <c:v>1.7708333333333299</c:v>
                </c:pt>
                <c:pt idx="51">
                  <c:v>1.75097276264591</c:v>
                </c:pt>
                <c:pt idx="52">
                  <c:v>1.8779342723004699</c:v>
                </c:pt>
                <c:pt idx="53">
                  <c:v>1.44219850102203</c:v>
                </c:pt>
                <c:pt idx="54">
                  <c:v>2.0749279538904899</c:v>
                </c:pt>
                <c:pt idx="55">
                  <c:v>4.55137432312016</c:v>
                </c:pt>
                <c:pt idx="56">
                  <c:v>2.55366690607294</c:v>
                </c:pt>
                <c:pt idx="57">
                  <c:v>3.5273775216138299</c:v>
                </c:pt>
                <c:pt idx="58">
                  <c:v>5.0574303267741101</c:v>
                </c:pt>
                <c:pt idx="59">
                  <c:v>4.9582066869300903</c:v>
                </c:pt>
                <c:pt idx="60">
                  <c:v>4.1719989761965701</c:v>
                </c:pt>
                <c:pt idx="61">
                  <c:v>3.1837804502004299</c:v>
                </c:pt>
                <c:pt idx="62">
                  <c:v>2.82525287757238</c:v>
                </c:pt>
                <c:pt idx="63">
                  <c:v>4.9930651872399396</c:v>
                </c:pt>
                <c:pt idx="64">
                  <c:v>3.7847427557658202</c:v>
                </c:pt>
                <c:pt idx="65">
                  <c:v>3.79291251384275</c:v>
                </c:pt>
                <c:pt idx="66">
                  <c:v>2.1445187554521699</c:v>
                </c:pt>
                <c:pt idx="67">
                  <c:v>3.7477235694431101</c:v>
                </c:pt>
                <c:pt idx="68">
                  <c:v>3.2069970845481</c:v>
                </c:pt>
                <c:pt idx="69">
                  <c:v>4.1699449252556997</c:v>
                </c:pt>
                <c:pt idx="70">
                  <c:v>4.4047331562424503</c:v>
                </c:pt>
                <c:pt idx="71">
                  <c:v>3.51329892814609</c:v>
                </c:pt>
                <c:pt idx="72">
                  <c:v>2.96922047507528</c:v>
                </c:pt>
                <c:pt idx="73">
                  <c:v>3.55504587155963</c:v>
                </c:pt>
                <c:pt idx="74">
                  <c:v>4.2910447761194002</c:v>
                </c:pt>
                <c:pt idx="75">
                  <c:v>3.5254115962777401</c:v>
                </c:pt>
                <c:pt idx="76">
                  <c:v>1.06323447118075</c:v>
                </c:pt>
                <c:pt idx="77">
                  <c:v>4.7715010076058002</c:v>
                </c:pt>
                <c:pt idx="78">
                  <c:v>3.2518955349620899</c:v>
                </c:pt>
                <c:pt idx="79">
                  <c:v>2.4575671852899599</c:v>
                </c:pt>
                <c:pt idx="80">
                  <c:v>3.5009329274280701</c:v>
                </c:pt>
                <c:pt idx="81">
                  <c:v>4.0103617000863503</c:v>
                </c:pt>
                <c:pt idx="82">
                  <c:v>3.4289577900125598</c:v>
                </c:pt>
                <c:pt idx="83">
                  <c:v>4.0729590933238899</c:v>
                </c:pt>
                <c:pt idx="84">
                  <c:v>4.2368125701458998</c:v>
                </c:pt>
                <c:pt idx="85">
                  <c:v>2.4231283422459899</c:v>
                </c:pt>
                <c:pt idx="86">
                  <c:v>1.5260323159784599</c:v>
                </c:pt>
                <c:pt idx="87">
                  <c:v>1.39122091628688</c:v>
                </c:pt>
                <c:pt idx="88">
                  <c:v>1.65702261967386</c:v>
                </c:pt>
                <c:pt idx="89">
                  <c:v>1.7065825326258399</c:v>
                </c:pt>
                <c:pt idx="90">
                  <c:v>1.69154228855721</c:v>
                </c:pt>
                <c:pt idx="91">
                  <c:v>2.64900662251656</c:v>
                </c:pt>
              </c:numCache>
            </c:numRef>
          </c:val>
          <c:smooth val="0"/>
          <c:extLst>
            <c:ext xmlns:c16="http://schemas.microsoft.com/office/drawing/2014/chart" uri="{C3380CC4-5D6E-409C-BE32-E72D297353CC}">
              <c16:uniqueId val="{00000000-B1D4-4B84-817C-00B4F731C69A}"/>
            </c:ext>
          </c:extLst>
        </c:ser>
        <c:dLbls>
          <c:showLegendKey val="0"/>
          <c:showVal val="0"/>
          <c:showCatName val="0"/>
          <c:showSerName val="0"/>
          <c:showPercent val="0"/>
          <c:showBubbleSize val="0"/>
        </c:dLbls>
        <c:smooth val="0"/>
        <c:axId val="325487376"/>
        <c:axId val="325486720"/>
      </c:lineChart>
      <c:dateAx>
        <c:axId val="32548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86720"/>
        <c:crosses val="autoZero"/>
        <c:auto val="1"/>
        <c:lblOffset val="100"/>
        <c:baseTimeUnit val="days"/>
      </c:dateAx>
      <c:valAx>
        <c:axId val="32548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8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38234</c:v>
                </c:pt>
                <c:pt idx="1">
                  <c:v>44539</c:v>
                </c:pt>
                <c:pt idx="2">
                  <c:v>50884</c:v>
                </c:pt>
                <c:pt idx="3">
                  <c:v>23021</c:v>
                </c:pt>
                <c:pt idx="4">
                  <c:v>45168</c:v>
                </c:pt>
                <c:pt idx="5">
                  <c:v>38221</c:v>
                </c:pt>
                <c:pt idx="6">
                  <c:v>38253</c:v>
                </c:pt>
                <c:pt idx="7">
                  <c:v>34662</c:v>
                </c:pt>
                <c:pt idx="8">
                  <c:v>39519</c:v>
                </c:pt>
                <c:pt idx="9">
                  <c:v>47188</c:v>
                </c:pt>
                <c:pt idx="10">
                  <c:v>39900</c:v>
                </c:pt>
                <c:pt idx="11">
                  <c:v>36749</c:v>
                </c:pt>
                <c:pt idx="12">
                  <c:v>35334</c:v>
                </c:pt>
                <c:pt idx="13">
                  <c:v>27597</c:v>
                </c:pt>
                <c:pt idx="14">
                  <c:v>25</c:v>
                </c:pt>
                <c:pt idx="15">
                  <c:v>14</c:v>
                </c:pt>
                <c:pt idx="16">
                  <c:v>10</c:v>
                </c:pt>
                <c:pt idx="17">
                  <c:v>9</c:v>
                </c:pt>
                <c:pt idx="18">
                  <c:v>7</c:v>
                </c:pt>
                <c:pt idx="19">
                  <c:v>1276</c:v>
                </c:pt>
                <c:pt idx="20">
                  <c:v>1718</c:v>
                </c:pt>
                <c:pt idx="21">
                  <c:v>1481</c:v>
                </c:pt>
                <c:pt idx="22">
                  <c:v>1607</c:v>
                </c:pt>
                <c:pt idx="23">
                  <c:v>575</c:v>
                </c:pt>
                <c:pt idx="24">
                  <c:v>32</c:v>
                </c:pt>
                <c:pt idx="25">
                  <c:v>21</c:v>
                </c:pt>
                <c:pt idx="26">
                  <c:v>10</c:v>
                </c:pt>
                <c:pt idx="27">
                  <c:v>16</c:v>
                </c:pt>
                <c:pt idx="28">
                  <c:v>16</c:v>
                </c:pt>
                <c:pt idx="29">
                  <c:v>16</c:v>
                </c:pt>
                <c:pt idx="30">
                  <c:v>31</c:v>
                </c:pt>
                <c:pt idx="31">
                  <c:v>6</c:v>
                </c:pt>
                <c:pt idx="32">
                  <c:v>6</c:v>
                </c:pt>
                <c:pt idx="33">
                  <c:v>16</c:v>
                </c:pt>
                <c:pt idx="34">
                  <c:v>10</c:v>
                </c:pt>
                <c:pt idx="35">
                  <c:v>19</c:v>
                </c:pt>
                <c:pt idx="36">
                  <c:v>13</c:v>
                </c:pt>
                <c:pt idx="37">
                  <c:v>5</c:v>
                </c:pt>
                <c:pt idx="38">
                  <c:v>3</c:v>
                </c:pt>
                <c:pt idx="39">
                  <c:v>6</c:v>
                </c:pt>
                <c:pt idx="40">
                  <c:v>9</c:v>
                </c:pt>
                <c:pt idx="41">
                  <c:v>7</c:v>
                </c:pt>
                <c:pt idx="42">
                  <c:v>12</c:v>
                </c:pt>
                <c:pt idx="43">
                  <c:v>6</c:v>
                </c:pt>
                <c:pt idx="44">
                  <c:v>7</c:v>
                </c:pt>
                <c:pt idx="45">
                  <c:v>12</c:v>
                </c:pt>
                <c:pt idx="46">
                  <c:v>12</c:v>
                </c:pt>
                <c:pt idx="47">
                  <c:v>51</c:v>
                </c:pt>
                <c:pt idx="48">
                  <c:v>1770</c:v>
                </c:pt>
                <c:pt idx="49">
                  <c:v>1455</c:v>
                </c:pt>
                <c:pt idx="50">
                  <c:v>1691</c:v>
                </c:pt>
                <c:pt idx="51">
                  <c:v>1942</c:v>
                </c:pt>
                <c:pt idx="52">
                  <c:v>31</c:v>
                </c:pt>
                <c:pt idx="53">
                  <c:v>14</c:v>
                </c:pt>
                <c:pt idx="54">
                  <c:v>5</c:v>
                </c:pt>
                <c:pt idx="55">
                  <c:v>28</c:v>
                </c:pt>
                <c:pt idx="56">
                  <c:v>22</c:v>
                </c:pt>
                <c:pt idx="57">
                  <c:v>8</c:v>
                </c:pt>
                <c:pt idx="58">
                  <c:v>5</c:v>
                </c:pt>
                <c:pt idx="59">
                  <c:v>10</c:v>
                </c:pt>
                <c:pt idx="60">
                  <c:v>11</c:v>
                </c:pt>
                <c:pt idx="61">
                  <c:v>6</c:v>
                </c:pt>
                <c:pt idx="62">
                  <c:v>14</c:v>
                </c:pt>
                <c:pt idx="63">
                  <c:v>51</c:v>
                </c:pt>
                <c:pt idx="64">
                  <c:v>5</c:v>
                </c:pt>
                <c:pt idx="65">
                  <c:v>7</c:v>
                </c:pt>
                <c:pt idx="66">
                  <c:v>8</c:v>
                </c:pt>
                <c:pt idx="67">
                  <c:v>1874</c:v>
                </c:pt>
                <c:pt idx="68">
                  <c:v>631</c:v>
                </c:pt>
                <c:pt idx="69">
                  <c:v>138</c:v>
                </c:pt>
                <c:pt idx="70">
                  <c:v>146</c:v>
                </c:pt>
                <c:pt idx="71">
                  <c:v>56</c:v>
                </c:pt>
                <c:pt idx="72">
                  <c:v>42</c:v>
                </c:pt>
                <c:pt idx="73">
                  <c:v>26</c:v>
                </c:pt>
                <c:pt idx="74">
                  <c:v>14</c:v>
                </c:pt>
                <c:pt idx="75">
                  <c:v>7</c:v>
                </c:pt>
                <c:pt idx="76">
                  <c:v>15</c:v>
                </c:pt>
                <c:pt idx="77">
                  <c:v>22</c:v>
                </c:pt>
                <c:pt idx="78">
                  <c:v>25</c:v>
                </c:pt>
                <c:pt idx="79">
                  <c:v>10</c:v>
                </c:pt>
                <c:pt idx="80">
                  <c:v>13</c:v>
                </c:pt>
                <c:pt idx="81">
                  <c:v>29</c:v>
                </c:pt>
                <c:pt idx="82">
                  <c:v>12</c:v>
                </c:pt>
                <c:pt idx="83">
                  <c:v>25</c:v>
                </c:pt>
                <c:pt idx="84">
                  <c:v>21</c:v>
                </c:pt>
                <c:pt idx="85">
                  <c:v>9</c:v>
                </c:pt>
                <c:pt idx="86">
                  <c:v>14</c:v>
                </c:pt>
                <c:pt idx="87">
                  <c:v>16</c:v>
                </c:pt>
                <c:pt idx="88">
                  <c:v>8</c:v>
                </c:pt>
                <c:pt idx="89">
                  <c:v>10</c:v>
                </c:pt>
                <c:pt idx="90">
                  <c:v>18</c:v>
                </c:pt>
                <c:pt idx="91">
                  <c:v>37</c:v>
                </c:pt>
              </c:numCache>
            </c:numRef>
          </c:val>
          <c:smooth val="0"/>
          <c:extLst>
            <c:ext xmlns:c16="http://schemas.microsoft.com/office/drawing/2014/chart" uri="{C3380CC4-5D6E-409C-BE32-E72D297353CC}">
              <c16:uniqueId val="{00000000-EFCE-4648-B7FF-E216C05C67F8}"/>
            </c:ext>
          </c:extLst>
        </c:ser>
        <c:dLbls>
          <c:showLegendKey val="0"/>
          <c:showVal val="0"/>
          <c:showCatName val="0"/>
          <c:showSerName val="0"/>
          <c:showPercent val="0"/>
          <c:showBubbleSize val="0"/>
        </c:dLbls>
        <c:smooth val="0"/>
        <c:axId val="325481144"/>
        <c:axId val="325481800"/>
      </c:lineChart>
      <c:dateAx>
        <c:axId val="325481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81800"/>
        <c:crosses val="autoZero"/>
        <c:auto val="1"/>
        <c:lblOffset val="100"/>
        <c:baseTimeUnit val="days"/>
      </c:dateAx>
      <c:valAx>
        <c:axId val="32548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8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 35-44</c:v>
                </c:pt>
              </c:strCache>
            </c:strRef>
          </c:tx>
          <c:spPr>
            <a:solidFill>
              <a:schemeClr val="accent1"/>
            </a:solidFill>
            <a:ln>
              <a:noFill/>
            </a:ln>
            <a:effectLst/>
          </c:spPr>
          <c:invertIfNegative val="0"/>
          <c:cat>
            <c:strRef>
              <c:f>Sheet1!$A$2</c:f>
              <c:strCache>
                <c:ptCount val="1"/>
                <c:pt idx="0">
                  <c:v>officialspamuk</c:v>
                </c:pt>
              </c:strCache>
            </c:strRef>
          </c:cat>
          <c:val>
            <c:numRef>
              <c:f>Sheet1!$B$2</c:f>
              <c:numCache>
                <c:formatCode>General</c:formatCode>
                <c:ptCount val="1"/>
                <c:pt idx="0">
                  <c:v>487</c:v>
                </c:pt>
              </c:numCache>
            </c:numRef>
          </c:val>
          <c:extLst>
            <c:ext xmlns:c16="http://schemas.microsoft.com/office/drawing/2014/chart" uri="{C3380CC4-5D6E-409C-BE32-E72D297353CC}">
              <c16:uniqueId val="{00000000-7675-48C4-AA67-02F97BBDE726}"/>
            </c:ext>
          </c:extLst>
        </c:ser>
        <c:ser>
          <c:idx val="1"/>
          <c:order val="1"/>
          <c:tx>
            <c:strRef>
              <c:f>Sheet1!$C$1</c:f>
              <c:strCache>
                <c:ptCount val="1"/>
                <c:pt idx="0">
                  <c:v>Male 25-34</c:v>
                </c:pt>
              </c:strCache>
            </c:strRef>
          </c:tx>
          <c:spPr>
            <a:solidFill>
              <a:schemeClr val="accent2"/>
            </a:solidFill>
            <a:ln>
              <a:noFill/>
            </a:ln>
            <a:effectLst/>
          </c:spPr>
          <c:invertIfNegative val="0"/>
          <c:cat>
            <c:strRef>
              <c:f>Sheet1!$A$2</c:f>
              <c:strCache>
                <c:ptCount val="1"/>
                <c:pt idx="0">
                  <c:v>officialspamuk</c:v>
                </c:pt>
              </c:strCache>
            </c:strRef>
          </c:cat>
          <c:val>
            <c:numRef>
              <c:f>Sheet1!$C$2</c:f>
              <c:numCache>
                <c:formatCode>General</c:formatCode>
                <c:ptCount val="1"/>
                <c:pt idx="0">
                  <c:v>478</c:v>
                </c:pt>
              </c:numCache>
            </c:numRef>
          </c:val>
          <c:extLst>
            <c:ext xmlns:c16="http://schemas.microsoft.com/office/drawing/2014/chart" uri="{C3380CC4-5D6E-409C-BE32-E72D297353CC}">
              <c16:uniqueId val="{00000001-7675-48C4-AA67-02F97BBDE726}"/>
            </c:ext>
          </c:extLst>
        </c:ser>
        <c:ser>
          <c:idx val="2"/>
          <c:order val="2"/>
          <c:tx>
            <c:strRef>
              <c:f>Sheet1!$D$1</c:f>
              <c:strCache>
                <c:ptCount val="1"/>
                <c:pt idx="0">
                  <c:v>Male 45-54</c:v>
                </c:pt>
              </c:strCache>
            </c:strRef>
          </c:tx>
          <c:spPr>
            <a:solidFill>
              <a:schemeClr val="accent3"/>
            </a:solidFill>
            <a:ln>
              <a:noFill/>
            </a:ln>
            <a:effectLst/>
          </c:spPr>
          <c:invertIfNegative val="0"/>
          <c:cat>
            <c:strRef>
              <c:f>Sheet1!$A$2</c:f>
              <c:strCache>
                <c:ptCount val="1"/>
                <c:pt idx="0">
                  <c:v>officialspamuk</c:v>
                </c:pt>
              </c:strCache>
            </c:strRef>
          </c:cat>
          <c:val>
            <c:numRef>
              <c:f>Sheet1!$D$2</c:f>
              <c:numCache>
                <c:formatCode>General</c:formatCode>
                <c:ptCount val="1"/>
                <c:pt idx="0">
                  <c:v>425</c:v>
                </c:pt>
              </c:numCache>
            </c:numRef>
          </c:val>
          <c:extLst>
            <c:ext xmlns:c16="http://schemas.microsoft.com/office/drawing/2014/chart" uri="{C3380CC4-5D6E-409C-BE32-E72D297353CC}">
              <c16:uniqueId val="{00000002-7675-48C4-AA67-02F97BBDE726}"/>
            </c:ext>
          </c:extLst>
        </c:ser>
        <c:ser>
          <c:idx val="3"/>
          <c:order val="3"/>
          <c:tx>
            <c:strRef>
              <c:f>Sheet1!$E$1</c:f>
              <c:strCache>
                <c:ptCount val="1"/>
                <c:pt idx="0">
                  <c:v>Female 35-44</c:v>
                </c:pt>
              </c:strCache>
            </c:strRef>
          </c:tx>
          <c:spPr>
            <a:solidFill>
              <a:schemeClr val="accent4"/>
            </a:solidFill>
            <a:ln>
              <a:noFill/>
            </a:ln>
            <a:effectLst/>
          </c:spPr>
          <c:invertIfNegative val="0"/>
          <c:cat>
            <c:strRef>
              <c:f>Sheet1!$A$2</c:f>
              <c:strCache>
                <c:ptCount val="1"/>
                <c:pt idx="0">
                  <c:v>officialspamuk</c:v>
                </c:pt>
              </c:strCache>
            </c:strRef>
          </c:cat>
          <c:val>
            <c:numRef>
              <c:f>Sheet1!$E$2</c:f>
              <c:numCache>
                <c:formatCode>General</c:formatCode>
                <c:ptCount val="1"/>
                <c:pt idx="0">
                  <c:v>240</c:v>
                </c:pt>
              </c:numCache>
            </c:numRef>
          </c:val>
          <c:extLst>
            <c:ext xmlns:c16="http://schemas.microsoft.com/office/drawing/2014/chart" uri="{C3380CC4-5D6E-409C-BE32-E72D297353CC}">
              <c16:uniqueId val="{00000003-7675-48C4-AA67-02F97BBDE726}"/>
            </c:ext>
          </c:extLst>
        </c:ser>
        <c:ser>
          <c:idx val="4"/>
          <c:order val="4"/>
          <c:tx>
            <c:strRef>
              <c:f>Sheet1!$F$1</c:f>
              <c:strCache>
                <c:ptCount val="1"/>
                <c:pt idx="0">
                  <c:v>Male 18-24</c:v>
                </c:pt>
              </c:strCache>
            </c:strRef>
          </c:tx>
          <c:spPr>
            <a:solidFill>
              <a:schemeClr val="accent5"/>
            </a:solidFill>
            <a:ln>
              <a:noFill/>
            </a:ln>
            <a:effectLst/>
          </c:spPr>
          <c:invertIfNegative val="0"/>
          <c:cat>
            <c:strRef>
              <c:f>Sheet1!$A$2</c:f>
              <c:strCache>
                <c:ptCount val="1"/>
                <c:pt idx="0">
                  <c:v>officialspamuk</c:v>
                </c:pt>
              </c:strCache>
            </c:strRef>
          </c:cat>
          <c:val>
            <c:numRef>
              <c:f>Sheet1!$F$2</c:f>
              <c:numCache>
                <c:formatCode>General</c:formatCode>
                <c:ptCount val="1"/>
                <c:pt idx="0">
                  <c:v>208</c:v>
                </c:pt>
              </c:numCache>
            </c:numRef>
          </c:val>
          <c:extLst>
            <c:ext xmlns:c16="http://schemas.microsoft.com/office/drawing/2014/chart" uri="{C3380CC4-5D6E-409C-BE32-E72D297353CC}">
              <c16:uniqueId val="{00000004-7675-48C4-AA67-02F97BBDE726}"/>
            </c:ext>
          </c:extLst>
        </c:ser>
        <c:ser>
          <c:idx val="5"/>
          <c:order val="5"/>
          <c:tx>
            <c:strRef>
              <c:f>Sheet1!$G$1</c:f>
              <c:strCache>
                <c:ptCount val="1"/>
                <c:pt idx="0">
                  <c:v>Female 45-54</c:v>
                </c:pt>
              </c:strCache>
            </c:strRef>
          </c:tx>
          <c:spPr>
            <a:solidFill>
              <a:schemeClr val="accent6"/>
            </a:solidFill>
            <a:ln>
              <a:noFill/>
            </a:ln>
            <a:effectLst/>
          </c:spPr>
          <c:invertIfNegative val="0"/>
          <c:cat>
            <c:strRef>
              <c:f>Sheet1!$A$2</c:f>
              <c:strCache>
                <c:ptCount val="1"/>
                <c:pt idx="0">
                  <c:v>officialspamuk</c:v>
                </c:pt>
              </c:strCache>
            </c:strRef>
          </c:cat>
          <c:val>
            <c:numRef>
              <c:f>Sheet1!$G$2</c:f>
              <c:numCache>
                <c:formatCode>General</c:formatCode>
                <c:ptCount val="1"/>
                <c:pt idx="0">
                  <c:v>202</c:v>
                </c:pt>
              </c:numCache>
            </c:numRef>
          </c:val>
          <c:extLst>
            <c:ext xmlns:c16="http://schemas.microsoft.com/office/drawing/2014/chart" uri="{C3380CC4-5D6E-409C-BE32-E72D297353CC}">
              <c16:uniqueId val="{00000005-7675-48C4-AA67-02F97BBDE726}"/>
            </c:ext>
          </c:extLst>
        </c:ser>
        <c:ser>
          <c:idx val="6"/>
          <c:order val="6"/>
          <c:tx>
            <c:strRef>
              <c:f>Sheet1!$H$1</c:f>
              <c:strCache>
                <c:ptCount val="1"/>
                <c:pt idx="0">
                  <c:v>Male 55-64</c:v>
                </c:pt>
              </c:strCache>
            </c:strRef>
          </c:tx>
          <c:spPr>
            <a:solidFill>
              <a:schemeClr val="accent1">
                <a:lumMod val="60000"/>
              </a:schemeClr>
            </a:solidFill>
            <a:ln>
              <a:noFill/>
            </a:ln>
            <a:effectLst/>
          </c:spPr>
          <c:invertIfNegative val="0"/>
          <c:cat>
            <c:strRef>
              <c:f>Sheet1!$A$2</c:f>
              <c:strCache>
                <c:ptCount val="1"/>
                <c:pt idx="0">
                  <c:v>officialspamuk</c:v>
                </c:pt>
              </c:strCache>
            </c:strRef>
          </c:cat>
          <c:val>
            <c:numRef>
              <c:f>Sheet1!$H$2</c:f>
              <c:numCache>
                <c:formatCode>General</c:formatCode>
                <c:ptCount val="1"/>
                <c:pt idx="0">
                  <c:v>193</c:v>
                </c:pt>
              </c:numCache>
            </c:numRef>
          </c:val>
          <c:extLst>
            <c:ext xmlns:c16="http://schemas.microsoft.com/office/drawing/2014/chart" uri="{C3380CC4-5D6E-409C-BE32-E72D297353CC}">
              <c16:uniqueId val="{00000006-7675-48C4-AA67-02F97BBDE726}"/>
            </c:ext>
          </c:extLst>
        </c:ser>
        <c:ser>
          <c:idx val="7"/>
          <c:order val="7"/>
          <c:tx>
            <c:strRef>
              <c:f>Sheet1!$I$1</c:f>
              <c:strCache>
                <c:ptCount val="1"/>
                <c:pt idx="0">
                  <c:v>Female 25-34</c:v>
                </c:pt>
              </c:strCache>
            </c:strRef>
          </c:tx>
          <c:spPr>
            <a:solidFill>
              <a:schemeClr val="accent2">
                <a:lumMod val="60000"/>
              </a:schemeClr>
            </a:solidFill>
            <a:ln>
              <a:noFill/>
            </a:ln>
            <a:effectLst/>
          </c:spPr>
          <c:invertIfNegative val="0"/>
          <c:cat>
            <c:strRef>
              <c:f>Sheet1!$A$2</c:f>
              <c:strCache>
                <c:ptCount val="1"/>
                <c:pt idx="0">
                  <c:v>officialspamuk</c:v>
                </c:pt>
              </c:strCache>
            </c:strRef>
          </c:cat>
          <c:val>
            <c:numRef>
              <c:f>Sheet1!$I$2</c:f>
              <c:numCache>
                <c:formatCode>General</c:formatCode>
                <c:ptCount val="1"/>
                <c:pt idx="0">
                  <c:v>169</c:v>
                </c:pt>
              </c:numCache>
            </c:numRef>
          </c:val>
          <c:extLst>
            <c:ext xmlns:c16="http://schemas.microsoft.com/office/drawing/2014/chart" uri="{C3380CC4-5D6E-409C-BE32-E72D297353CC}">
              <c16:uniqueId val="{00000007-7675-48C4-AA67-02F97BBDE726}"/>
            </c:ext>
          </c:extLst>
        </c:ser>
        <c:ser>
          <c:idx val="8"/>
          <c:order val="8"/>
          <c:tx>
            <c:strRef>
              <c:f>Sheet1!$J$1</c:f>
              <c:strCache>
                <c:ptCount val="1"/>
                <c:pt idx="0">
                  <c:v>Female 55-64</c:v>
                </c:pt>
              </c:strCache>
            </c:strRef>
          </c:tx>
          <c:spPr>
            <a:solidFill>
              <a:schemeClr val="accent3">
                <a:lumMod val="60000"/>
              </a:schemeClr>
            </a:solidFill>
            <a:ln>
              <a:noFill/>
            </a:ln>
            <a:effectLst/>
          </c:spPr>
          <c:invertIfNegative val="0"/>
          <c:cat>
            <c:strRef>
              <c:f>Sheet1!$A$2</c:f>
              <c:strCache>
                <c:ptCount val="1"/>
                <c:pt idx="0">
                  <c:v>officialspamuk</c:v>
                </c:pt>
              </c:strCache>
            </c:strRef>
          </c:cat>
          <c:val>
            <c:numRef>
              <c:f>Sheet1!$J$2</c:f>
              <c:numCache>
                <c:formatCode>General</c:formatCode>
                <c:ptCount val="1"/>
                <c:pt idx="0">
                  <c:v>100</c:v>
                </c:pt>
              </c:numCache>
            </c:numRef>
          </c:val>
          <c:extLst>
            <c:ext xmlns:c16="http://schemas.microsoft.com/office/drawing/2014/chart" uri="{C3380CC4-5D6E-409C-BE32-E72D297353CC}">
              <c16:uniqueId val="{00000008-7675-48C4-AA67-02F97BBDE726}"/>
            </c:ext>
          </c:extLst>
        </c:ser>
        <c:ser>
          <c:idx val="9"/>
          <c:order val="9"/>
          <c:tx>
            <c:strRef>
              <c:f>Sheet1!$K$1</c:f>
              <c:strCache>
                <c:ptCount val="1"/>
                <c:pt idx="0">
                  <c:v>Male 65+</c:v>
                </c:pt>
              </c:strCache>
            </c:strRef>
          </c:tx>
          <c:spPr>
            <a:solidFill>
              <a:schemeClr val="accent4">
                <a:lumMod val="60000"/>
              </a:schemeClr>
            </a:solidFill>
            <a:ln>
              <a:noFill/>
            </a:ln>
            <a:effectLst/>
          </c:spPr>
          <c:invertIfNegative val="0"/>
          <c:cat>
            <c:strRef>
              <c:f>Sheet1!$A$2</c:f>
              <c:strCache>
                <c:ptCount val="1"/>
                <c:pt idx="0">
                  <c:v>officialspamuk</c:v>
                </c:pt>
              </c:strCache>
            </c:strRef>
          </c:cat>
          <c:val>
            <c:numRef>
              <c:f>Sheet1!$K$2</c:f>
              <c:numCache>
                <c:formatCode>General</c:formatCode>
                <c:ptCount val="1"/>
                <c:pt idx="0">
                  <c:v>64</c:v>
                </c:pt>
              </c:numCache>
            </c:numRef>
          </c:val>
          <c:extLst>
            <c:ext xmlns:c16="http://schemas.microsoft.com/office/drawing/2014/chart" uri="{C3380CC4-5D6E-409C-BE32-E72D297353CC}">
              <c16:uniqueId val="{00000009-7675-48C4-AA67-02F97BBDE726}"/>
            </c:ext>
          </c:extLst>
        </c:ser>
        <c:ser>
          <c:idx val="10"/>
          <c:order val="10"/>
          <c:tx>
            <c:strRef>
              <c:f>Sheet1!$L$1</c:f>
              <c:strCache>
                <c:ptCount val="1"/>
                <c:pt idx="0">
                  <c:v>Unknown 18-24</c:v>
                </c:pt>
              </c:strCache>
            </c:strRef>
          </c:tx>
          <c:spPr>
            <a:solidFill>
              <a:schemeClr val="accent5">
                <a:lumMod val="60000"/>
              </a:schemeClr>
            </a:solidFill>
            <a:ln>
              <a:noFill/>
            </a:ln>
            <a:effectLst/>
          </c:spPr>
          <c:invertIfNegative val="0"/>
          <c:cat>
            <c:strRef>
              <c:f>Sheet1!$A$2</c:f>
              <c:strCache>
                <c:ptCount val="1"/>
                <c:pt idx="0">
                  <c:v>officialspamuk</c:v>
                </c:pt>
              </c:strCache>
            </c:strRef>
          </c:cat>
          <c:val>
            <c:numRef>
              <c:f>Sheet1!$L$2</c:f>
              <c:numCache>
                <c:formatCode>General</c:formatCode>
                <c:ptCount val="1"/>
                <c:pt idx="0">
                  <c:v>59</c:v>
                </c:pt>
              </c:numCache>
            </c:numRef>
          </c:val>
          <c:extLst>
            <c:ext xmlns:c16="http://schemas.microsoft.com/office/drawing/2014/chart" uri="{C3380CC4-5D6E-409C-BE32-E72D297353CC}">
              <c16:uniqueId val="{0000000A-7675-48C4-AA67-02F97BBDE726}"/>
            </c:ext>
          </c:extLst>
        </c:ser>
        <c:ser>
          <c:idx val="11"/>
          <c:order val="11"/>
          <c:tx>
            <c:strRef>
              <c:f>Sheet1!$M$1</c:f>
              <c:strCache>
                <c:ptCount val="1"/>
                <c:pt idx="0">
                  <c:v>Female 18-24</c:v>
                </c:pt>
              </c:strCache>
            </c:strRef>
          </c:tx>
          <c:spPr>
            <a:solidFill>
              <a:schemeClr val="accent6">
                <a:lumMod val="60000"/>
              </a:schemeClr>
            </a:solidFill>
            <a:ln>
              <a:noFill/>
            </a:ln>
            <a:effectLst/>
          </c:spPr>
          <c:invertIfNegative val="0"/>
          <c:cat>
            <c:strRef>
              <c:f>Sheet1!$A$2</c:f>
              <c:strCache>
                <c:ptCount val="1"/>
                <c:pt idx="0">
                  <c:v>officialspamuk</c:v>
                </c:pt>
              </c:strCache>
            </c:strRef>
          </c:cat>
          <c:val>
            <c:numRef>
              <c:f>Sheet1!$M$2</c:f>
              <c:numCache>
                <c:formatCode>General</c:formatCode>
                <c:ptCount val="1"/>
                <c:pt idx="0">
                  <c:v>41</c:v>
                </c:pt>
              </c:numCache>
            </c:numRef>
          </c:val>
          <c:extLst>
            <c:ext xmlns:c16="http://schemas.microsoft.com/office/drawing/2014/chart" uri="{C3380CC4-5D6E-409C-BE32-E72D297353CC}">
              <c16:uniqueId val="{0000000B-7675-48C4-AA67-02F97BBDE726}"/>
            </c:ext>
          </c:extLst>
        </c:ser>
        <c:ser>
          <c:idx val="12"/>
          <c:order val="12"/>
          <c:tx>
            <c:strRef>
              <c:f>Sheet1!$N$1</c:f>
              <c:strCache>
                <c:ptCount val="1"/>
                <c:pt idx="0">
                  <c:v>Unknown 35-44</c:v>
                </c:pt>
              </c:strCache>
            </c:strRef>
          </c:tx>
          <c:spPr>
            <a:solidFill>
              <a:schemeClr val="accent1">
                <a:lumMod val="80000"/>
                <a:lumOff val="20000"/>
              </a:schemeClr>
            </a:solidFill>
            <a:ln>
              <a:noFill/>
            </a:ln>
            <a:effectLst/>
          </c:spPr>
          <c:invertIfNegative val="0"/>
          <c:cat>
            <c:strRef>
              <c:f>Sheet1!$A$2</c:f>
              <c:strCache>
                <c:ptCount val="1"/>
                <c:pt idx="0">
                  <c:v>officialspamuk</c:v>
                </c:pt>
              </c:strCache>
            </c:strRef>
          </c:cat>
          <c:val>
            <c:numRef>
              <c:f>Sheet1!$N$2</c:f>
              <c:numCache>
                <c:formatCode>General</c:formatCode>
                <c:ptCount val="1"/>
                <c:pt idx="0">
                  <c:v>38</c:v>
                </c:pt>
              </c:numCache>
            </c:numRef>
          </c:val>
          <c:extLst>
            <c:ext xmlns:c16="http://schemas.microsoft.com/office/drawing/2014/chart" uri="{C3380CC4-5D6E-409C-BE32-E72D297353CC}">
              <c16:uniqueId val="{0000000C-7675-48C4-AA67-02F97BBDE726}"/>
            </c:ext>
          </c:extLst>
        </c:ser>
        <c:ser>
          <c:idx val="13"/>
          <c:order val="13"/>
          <c:tx>
            <c:strRef>
              <c:f>Sheet1!$O$1</c:f>
              <c:strCache>
                <c:ptCount val="1"/>
                <c:pt idx="0">
                  <c:v>Female 65+</c:v>
                </c:pt>
              </c:strCache>
            </c:strRef>
          </c:tx>
          <c:spPr>
            <a:solidFill>
              <a:schemeClr val="accent2">
                <a:lumMod val="80000"/>
                <a:lumOff val="20000"/>
              </a:schemeClr>
            </a:solidFill>
            <a:ln>
              <a:noFill/>
            </a:ln>
            <a:effectLst/>
          </c:spPr>
          <c:invertIfNegative val="0"/>
          <c:cat>
            <c:strRef>
              <c:f>Sheet1!$A$2</c:f>
              <c:strCache>
                <c:ptCount val="1"/>
                <c:pt idx="0">
                  <c:v>officialspamuk</c:v>
                </c:pt>
              </c:strCache>
            </c:strRef>
          </c:cat>
          <c:val>
            <c:numRef>
              <c:f>Sheet1!$O$2</c:f>
              <c:numCache>
                <c:formatCode>General</c:formatCode>
                <c:ptCount val="1"/>
                <c:pt idx="0">
                  <c:v>37</c:v>
                </c:pt>
              </c:numCache>
            </c:numRef>
          </c:val>
          <c:extLst>
            <c:ext xmlns:c16="http://schemas.microsoft.com/office/drawing/2014/chart" uri="{C3380CC4-5D6E-409C-BE32-E72D297353CC}">
              <c16:uniqueId val="{0000000D-7675-48C4-AA67-02F97BBDE726}"/>
            </c:ext>
          </c:extLst>
        </c:ser>
        <c:ser>
          <c:idx val="14"/>
          <c:order val="14"/>
          <c:tx>
            <c:strRef>
              <c:f>Sheet1!$P$1</c:f>
              <c:strCache>
                <c:ptCount val="1"/>
                <c:pt idx="0">
                  <c:v>Male 13-17</c:v>
                </c:pt>
              </c:strCache>
            </c:strRef>
          </c:tx>
          <c:spPr>
            <a:solidFill>
              <a:schemeClr val="accent3">
                <a:lumMod val="80000"/>
                <a:lumOff val="20000"/>
              </a:schemeClr>
            </a:solidFill>
            <a:ln>
              <a:noFill/>
            </a:ln>
            <a:effectLst/>
          </c:spPr>
          <c:invertIfNegative val="0"/>
          <c:cat>
            <c:strRef>
              <c:f>Sheet1!$A$2</c:f>
              <c:strCache>
                <c:ptCount val="1"/>
                <c:pt idx="0">
                  <c:v>officialspamuk</c:v>
                </c:pt>
              </c:strCache>
            </c:strRef>
          </c:cat>
          <c:val>
            <c:numRef>
              <c:f>Sheet1!$P$2</c:f>
              <c:numCache>
                <c:formatCode>General</c:formatCode>
                <c:ptCount val="1"/>
                <c:pt idx="0">
                  <c:v>31</c:v>
                </c:pt>
              </c:numCache>
            </c:numRef>
          </c:val>
          <c:extLst>
            <c:ext xmlns:c16="http://schemas.microsoft.com/office/drawing/2014/chart" uri="{C3380CC4-5D6E-409C-BE32-E72D297353CC}">
              <c16:uniqueId val="{0000000E-7675-48C4-AA67-02F97BBDE726}"/>
            </c:ext>
          </c:extLst>
        </c:ser>
        <c:ser>
          <c:idx val="15"/>
          <c:order val="15"/>
          <c:tx>
            <c:strRef>
              <c:f>Sheet1!$Q$1</c:f>
              <c:strCache>
                <c:ptCount val="1"/>
                <c:pt idx="0">
                  <c:v>Unknown 25-34</c:v>
                </c:pt>
              </c:strCache>
            </c:strRef>
          </c:tx>
          <c:spPr>
            <a:solidFill>
              <a:schemeClr val="accent4">
                <a:lumMod val="80000"/>
                <a:lumOff val="20000"/>
              </a:schemeClr>
            </a:solidFill>
            <a:ln>
              <a:noFill/>
            </a:ln>
            <a:effectLst/>
          </c:spPr>
          <c:invertIfNegative val="0"/>
          <c:cat>
            <c:strRef>
              <c:f>Sheet1!$A$2</c:f>
              <c:strCache>
                <c:ptCount val="1"/>
                <c:pt idx="0">
                  <c:v>officialspamuk</c:v>
                </c:pt>
              </c:strCache>
            </c:strRef>
          </c:cat>
          <c:val>
            <c:numRef>
              <c:f>Sheet1!$Q$2</c:f>
              <c:numCache>
                <c:formatCode>General</c:formatCode>
                <c:ptCount val="1"/>
                <c:pt idx="0">
                  <c:v>31</c:v>
                </c:pt>
              </c:numCache>
            </c:numRef>
          </c:val>
          <c:extLst>
            <c:ext xmlns:c16="http://schemas.microsoft.com/office/drawing/2014/chart" uri="{C3380CC4-5D6E-409C-BE32-E72D297353CC}">
              <c16:uniqueId val="{0000000F-7675-48C4-AA67-02F97BBDE726}"/>
            </c:ext>
          </c:extLst>
        </c:ser>
        <c:ser>
          <c:idx val="16"/>
          <c:order val="16"/>
          <c:tx>
            <c:strRef>
              <c:f>Sheet1!$R$1</c:f>
              <c:strCache>
                <c:ptCount val="1"/>
                <c:pt idx="0">
                  <c:v>Unknown 45-54</c:v>
                </c:pt>
              </c:strCache>
            </c:strRef>
          </c:tx>
          <c:spPr>
            <a:solidFill>
              <a:schemeClr val="accent5">
                <a:lumMod val="80000"/>
                <a:lumOff val="20000"/>
              </a:schemeClr>
            </a:solidFill>
            <a:ln>
              <a:noFill/>
            </a:ln>
            <a:effectLst/>
          </c:spPr>
          <c:invertIfNegative val="0"/>
          <c:cat>
            <c:strRef>
              <c:f>Sheet1!$A$2</c:f>
              <c:strCache>
                <c:ptCount val="1"/>
                <c:pt idx="0">
                  <c:v>officialspamuk</c:v>
                </c:pt>
              </c:strCache>
            </c:strRef>
          </c:cat>
          <c:val>
            <c:numRef>
              <c:f>Sheet1!$R$2</c:f>
              <c:numCache>
                <c:formatCode>General</c:formatCode>
                <c:ptCount val="1"/>
                <c:pt idx="0">
                  <c:v>29</c:v>
                </c:pt>
              </c:numCache>
            </c:numRef>
          </c:val>
          <c:extLst>
            <c:ext xmlns:c16="http://schemas.microsoft.com/office/drawing/2014/chart" uri="{C3380CC4-5D6E-409C-BE32-E72D297353CC}">
              <c16:uniqueId val="{00000010-7675-48C4-AA67-02F97BBDE726}"/>
            </c:ext>
          </c:extLst>
        </c:ser>
        <c:ser>
          <c:idx val="17"/>
          <c:order val="17"/>
          <c:tx>
            <c:strRef>
              <c:f>Sheet1!$S$1</c:f>
              <c:strCache>
                <c:ptCount val="1"/>
                <c:pt idx="0">
                  <c:v>Unknown 13-17</c:v>
                </c:pt>
              </c:strCache>
            </c:strRef>
          </c:tx>
          <c:spPr>
            <a:solidFill>
              <a:schemeClr val="accent6">
                <a:lumMod val="80000"/>
                <a:lumOff val="20000"/>
              </a:schemeClr>
            </a:solidFill>
            <a:ln>
              <a:noFill/>
            </a:ln>
            <a:effectLst/>
          </c:spPr>
          <c:invertIfNegative val="0"/>
          <c:cat>
            <c:strRef>
              <c:f>Sheet1!$A$2</c:f>
              <c:strCache>
                <c:ptCount val="1"/>
                <c:pt idx="0">
                  <c:v>officialspamuk</c:v>
                </c:pt>
              </c:strCache>
            </c:strRef>
          </c:cat>
          <c:val>
            <c:numRef>
              <c:f>Sheet1!$S$2</c:f>
              <c:numCache>
                <c:formatCode>General</c:formatCode>
                <c:ptCount val="1"/>
                <c:pt idx="0">
                  <c:v>14</c:v>
                </c:pt>
              </c:numCache>
            </c:numRef>
          </c:val>
          <c:extLst>
            <c:ext xmlns:c16="http://schemas.microsoft.com/office/drawing/2014/chart" uri="{C3380CC4-5D6E-409C-BE32-E72D297353CC}">
              <c16:uniqueId val="{00000011-7675-48C4-AA67-02F97BBDE726}"/>
            </c:ext>
          </c:extLst>
        </c:ser>
        <c:ser>
          <c:idx val="18"/>
          <c:order val="18"/>
          <c:tx>
            <c:strRef>
              <c:f>Sheet1!$T$1</c:f>
              <c:strCache>
                <c:ptCount val="1"/>
                <c:pt idx="0">
                  <c:v>Unknown 55-64</c:v>
                </c:pt>
              </c:strCache>
            </c:strRef>
          </c:tx>
          <c:spPr>
            <a:solidFill>
              <a:schemeClr val="accent1">
                <a:lumMod val="80000"/>
              </a:schemeClr>
            </a:solidFill>
            <a:ln>
              <a:noFill/>
            </a:ln>
            <a:effectLst/>
          </c:spPr>
          <c:invertIfNegative val="0"/>
          <c:cat>
            <c:strRef>
              <c:f>Sheet1!$A$2</c:f>
              <c:strCache>
                <c:ptCount val="1"/>
                <c:pt idx="0">
                  <c:v>officialspamuk</c:v>
                </c:pt>
              </c:strCache>
            </c:strRef>
          </c:cat>
          <c:val>
            <c:numRef>
              <c:f>Sheet1!$T$2</c:f>
              <c:numCache>
                <c:formatCode>General</c:formatCode>
                <c:ptCount val="1"/>
                <c:pt idx="0">
                  <c:v>10</c:v>
                </c:pt>
              </c:numCache>
            </c:numRef>
          </c:val>
          <c:extLst>
            <c:ext xmlns:c16="http://schemas.microsoft.com/office/drawing/2014/chart" uri="{C3380CC4-5D6E-409C-BE32-E72D297353CC}">
              <c16:uniqueId val="{00000012-7675-48C4-AA67-02F97BBDE726}"/>
            </c:ext>
          </c:extLst>
        </c:ser>
        <c:ser>
          <c:idx val="19"/>
          <c:order val="19"/>
          <c:tx>
            <c:strRef>
              <c:f>Sheet1!$U$1</c:f>
              <c:strCache>
                <c:ptCount val="1"/>
                <c:pt idx="0">
                  <c:v>Female 13-17</c:v>
                </c:pt>
              </c:strCache>
            </c:strRef>
          </c:tx>
          <c:spPr>
            <a:solidFill>
              <a:schemeClr val="accent2">
                <a:lumMod val="80000"/>
              </a:schemeClr>
            </a:solidFill>
            <a:ln>
              <a:noFill/>
            </a:ln>
            <a:effectLst/>
          </c:spPr>
          <c:invertIfNegative val="0"/>
          <c:cat>
            <c:strRef>
              <c:f>Sheet1!$A$2</c:f>
              <c:strCache>
                <c:ptCount val="1"/>
                <c:pt idx="0">
                  <c:v>officialspamuk</c:v>
                </c:pt>
              </c:strCache>
            </c:strRef>
          </c:cat>
          <c:val>
            <c:numRef>
              <c:f>Sheet1!$U$2</c:f>
              <c:numCache>
                <c:formatCode>General</c:formatCode>
                <c:ptCount val="1"/>
                <c:pt idx="0">
                  <c:v>8</c:v>
                </c:pt>
              </c:numCache>
            </c:numRef>
          </c:val>
          <c:extLst>
            <c:ext xmlns:c16="http://schemas.microsoft.com/office/drawing/2014/chart" uri="{C3380CC4-5D6E-409C-BE32-E72D297353CC}">
              <c16:uniqueId val="{00000013-7675-48C4-AA67-02F97BBDE726}"/>
            </c:ext>
          </c:extLst>
        </c:ser>
        <c:ser>
          <c:idx val="20"/>
          <c:order val="20"/>
          <c:tx>
            <c:strRef>
              <c:f>Sheet1!$V$1</c:f>
              <c:strCache>
                <c:ptCount val="1"/>
                <c:pt idx="0">
                  <c:v>Unknown 65+</c:v>
                </c:pt>
              </c:strCache>
            </c:strRef>
          </c:tx>
          <c:spPr>
            <a:solidFill>
              <a:schemeClr val="accent3">
                <a:lumMod val="80000"/>
              </a:schemeClr>
            </a:solidFill>
            <a:ln>
              <a:noFill/>
            </a:ln>
            <a:effectLst/>
          </c:spPr>
          <c:invertIfNegative val="0"/>
          <c:cat>
            <c:strRef>
              <c:f>Sheet1!$A$2</c:f>
              <c:strCache>
                <c:ptCount val="1"/>
                <c:pt idx="0">
                  <c:v>officialspamuk</c:v>
                </c:pt>
              </c:strCache>
            </c:strRef>
          </c:cat>
          <c:val>
            <c:numRef>
              <c:f>Sheet1!$V$2</c:f>
              <c:numCache>
                <c:formatCode>General</c:formatCode>
                <c:ptCount val="1"/>
                <c:pt idx="0">
                  <c:v>2</c:v>
                </c:pt>
              </c:numCache>
            </c:numRef>
          </c:val>
          <c:extLst>
            <c:ext xmlns:c16="http://schemas.microsoft.com/office/drawing/2014/chart" uri="{C3380CC4-5D6E-409C-BE32-E72D297353CC}">
              <c16:uniqueId val="{00000014-7675-48C4-AA67-02F97BBDE726}"/>
            </c:ext>
          </c:extLst>
        </c:ser>
        <c:dLbls>
          <c:showLegendKey val="0"/>
          <c:showVal val="0"/>
          <c:showCatName val="0"/>
          <c:showSerName val="0"/>
          <c:showPercent val="0"/>
          <c:showBubbleSize val="0"/>
        </c:dLbls>
        <c:gapWidth val="150"/>
        <c:overlap val="100"/>
        <c:axId val="325484752"/>
        <c:axId val="325485408"/>
      </c:barChart>
      <c:catAx>
        <c:axId val="325484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85408"/>
        <c:crosses val="autoZero"/>
        <c:auto val="1"/>
        <c:lblAlgn val="ctr"/>
        <c:lblOffset val="100"/>
        <c:noMultiLvlLbl val="0"/>
      </c:catAx>
      <c:valAx>
        <c:axId val="325485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8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SPAM® UK</c:v>
                </c:pt>
                <c:pt idx="1">
                  <c:v>SPAM</c:v>
                </c:pt>
              </c:strCache>
            </c:strRef>
          </c:cat>
          <c:val>
            <c:numRef>
              <c:f>Sheet1!$B$2:$B$3</c:f>
              <c:numCache>
                <c:formatCode>General</c:formatCode>
                <c:ptCount val="2"/>
                <c:pt idx="0">
                  <c:v>5988</c:v>
                </c:pt>
                <c:pt idx="1">
                  <c:v>4108</c:v>
                </c:pt>
              </c:numCache>
            </c:numRef>
          </c:val>
          <c:extLst>
            <c:ext xmlns:c16="http://schemas.microsoft.com/office/drawing/2014/chart" uri="{C3380CC4-5D6E-409C-BE32-E72D297353CC}">
              <c16:uniqueId val="{00000000-136E-469B-A832-3AC8426D7613}"/>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SPAM® UK</c:v>
                </c:pt>
                <c:pt idx="1">
                  <c:v>SPAM</c:v>
                </c:pt>
              </c:strCache>
            </c:strRef>
          </c:cat>
          <c:val>
            <c:numRef>
              <c:f>Sheet1!$C$2:$C$3</c:f>
              <c:numCache>
                <c:formatCode>General</c:formatCode>
                <c:ptCount val="2"/>
                <c:pt idx="0">
                  <c:v>618</c:v>
                </c:pt>
                <c:pt idx="1">
                  <c:v>689</c:v>
                </c:pt>
              </c:numCache>
            </c:numRef>
          </c:val>
          <c:extLst>
            <c:ext xmlns:c16="http://schemas.microsoft.com/office/drawing/2014/chart" uri="{C3380CC4-5D6E-409C-BE32-E72D297353CC}">
              <c16:uniqueId val="{00000001-136E-469B-A832-3AC8426D7613}"/>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SPAM® UK</c:v>
                </c:pt>
                <c:pt idx="1">
                  <c:v>SPAM</c:v>
                </c:pt>
              </c:strCache>
            </c:strRef>
          </c:cat>
          <c:val>
            <c:numRef>
              <c:f>Sheet1!$D$2:$D$3</c:f>
              <c:numCache>
                <c:formatCode>General</c:formatCode>
                <c:ptCount val="2"/>
                <c:pt idx="0">
                  <c:v>138</c:v>
                </c:pt>
                <c:pt idx="1">
                  <c:v>38</c:v>
                </c:pt>
              </c:numCache>
            </c:numRef>
          </c:val>
          <c:extLst>
            <c:ext xmlns:c16="http://schemas.microsoft.com/office/drawing/2014/chart" uri="{C3380CC4-5D6E-409C-BE32-E72D297353CC}">
              <c16:uniqueId val="{00000002-136E-469B-A832-3AC8426D7613}"/>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SPAM® UK</c:v>
                </c:pt>
                <c:pt idx="1">
                  <c:v>SPAM</c:v>
                </c:pt>
              </c:strCache>
            </c:strRef>
          </c:cat>
          <c:val>
            <c:numRef>
              <c:f>Sheet1!$E$2:$E$3</c:f>
              <c:numCache>
                <c:formatCode>General</c:formatCode>
                <c:ptCount val="2"/>
                <c:pt idx="0">
                  <c:v>84</c:v>
                </c:pt>
                <c:pt idx="1">
                  <c:v>101</c:v>
                </c:pt>
              </c:numCache>
            </c:numRef>
          </c:val>
          <c:extLst>
            <c:ext xmlns:c16="http://schemas.microsoft.com/office/drawing/2014/chart" uri="{C3380CC4-5D6E-409C-BE32-E72D297353CC}">
              <c16:uniqueId val="{00000003-136E-469B-A832-3AC8426D7613}"/>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SPAM® UK</c:v>
                </c:pt>
                <c:pt idx="1">
                  <c:v>SPAM</c:v>
                </c:pt>
              </c:strCache>
            </c:strRef>
          </c:cat>
          <c:val>
            <c:numRef>
              <c:f>Sheet1!$F$2:$F$3</c:f>
              <c:numCache>
                <c:formatCode>General</c:formatCode>
                <c:ptCount val="2"/>
                <c:pt idx="0">
                  <c:v>6</c:v>
                </c:pt>
                <c:pt idx="1">
                  <c:v>3</c:v>
                </c:pt>
              </c:numCache>
            </c:numRef>
          </c:val>
          <c:extLst>
            <c:ext xmlns:c16="http://schemas.microsoft.com/office/drawing/2014/chart" uri="{C3380CC4-5D6E-409C-BE32-E72D297353CC}">
              <c16:uniqueId val="{00000004-136E-469B-A832-3AC8426D7613}"/>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SPAM® UK</c:v>
                </c:pt>
                <c:pt idx="1">
                  <c:v>SPAM</c:v>
                </c:pt>
              </c:strCache>
            </c:strRef>
          </c:cat>
          <c:val>
            <c:numRef>
              <c:f>Sheet1!$G$2:$G$3</c:f>
              <c:numCache>
                <c:formatCode>General</c:formatCode>
                <c:ptCount val="2"/>
                <c:pt idx="0">
                  <c:v>6</c:v>
                </c:pt>
                <c:pt idx="1">
                  <c:v>0</c:v>
                </c:pt>
              </c:numCache>
            </c:numRef>
          </c:val>
          <c:extLst>
            <c:ext xmlns:c16="http://schemas.microsoft.com/office/drawing/2014/chart" uri="{C3380CC4-5D6E-409C-BE32-E72D297353CC}">
              <c16:uniqueId val="{00000005-136E-469B-A832-3AC8426D761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SPAM® UK</c:v>
                </c:pt>
                <c:pt idx="1">
                  <c:v>SPAM</c:v>
                </c:pt>
              </c:strCache>
            </c:strRef>
          </c:cat>
          <c:val>
            <c:numRef>
              <c:f>Sheet1!$H$2:$H$3</c:f>
              <c:numCache>
                <c:formatCode>General</c:formatCode>
                <c:ptCount val="2"/>
                <c:pt idx="0">
                  <c:v>3443</c:v>
                </c:pt>
                <c:pt idx="1">
                  <c:v>655</c:v>
                </c:pt>
              </c:numCache>
            </c:numRef>
          </c:val>
          <c:extLst>
            <c:ext xmlns:c16="http://schemas.microsoft.com/office/drawing/2014/chart" uri="{C3380CC4-5D6E-409C-BE32-E72D297353CC}">
              <c16:uniqueId val="{00000006-136E-469B-A832-3AC8426D761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SPAM® UK</c:v>
                </c:pt>
                <c:pt idx="1">
                  <c:v>SPAM</c:v>
                </c:pt>
              </c:strCache>
            </c:strRef>
          </c:cat>
          <c:val>
            <c:numRef>
              <c:f>Sheet1!$I$2:$I$3</c:f>
              <c:numCache>
                <c:formatCode>General</c:formatCode>
                <c:ptCount val="2"/>
                <c:pt idx="0">
                  <c:v>947</c:v>
                </c:pt>
                <c:pt idx="1">
                  <c:v>1383</c:v>
                </c:pt>
              </c:numCache>
            </c:numRef>
          </c:val>
          <c:extLst>
            <c:ext xmlns:c16="http://schemas.microsoft.com/office/drawing/2014/chart" uri="{C3380CC4-5D6E-409C-BE32-E72D297353CC}">
              <c16:uniqueId val="{00000007-136E-469B-A832-3AC8426D7613}"/>
            </c:ext>
          </c:extLst>
        </c:ser>
        <c:dLbls>
          <c:showLegendKey val="0"/>
          <c:showVal val="0"/>
          <c:showCatName val="0"/>
          <c:showSerName val="0"/>
          <c:showPercent val="0"/>
          <c:showBubbleSize val="0"/>
        </c:dLbls>
        <c:gapWidth val="150"/>
        <c:overlap val="100"/>
        <c:axId val="325492624"/>
        <c:axId val="325493280"/>
      </c:barChart>
      <c:catAx>
        <c:axId val="32549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93280"/>
        <c:crosses val="autoZero"/>
        <c:auto val="1"/>
        <c:lblAlgn val="ctr"/>
        <c:lblOffset val="100"/>
        <c:noMultiLvlLbl val="0"/>
      </c:catAx>
      <c:valAx>
        <c:axId val="325493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9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30</c:v>
                </c:pt>
                <c:pt idx="1">
                  <c:v>8137</c:v>
                </c:pt>
                <c:pt idx="2">
                  <c:v>19079</c:v>
                </c:pt>
                <c:pt idx="3">
                  <c:v>12370</c:v>
                </c:pt>
                <c:pt idx="4">
                  <c:v>16115</c:v>
                </c:pt>
                <c:pt idx="5">
                  <c:v>13026</c:v>
                </c:pt>
                <c:pt idx="6">
                  <c:v>5938</c:v>
                </c:pt>
              </c:numCache>
            </c:numRef>
          </c:val>
          <c:extLst>
            <c:ext xmlns:c16="http://schemas.microsoft.com/office/drawing/2014/chart" uri="{C3380CC4-5D6E-409C-BE32-E72D297353CC}">
              <c16:uniqueId val="{00000000-116F-4F89-8593-94D4EE28878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31</c:v>
                </c:pt>
                <c:pt idx="1">
                  <c:v>6507</c:v>
                </c:pt>
                <c:pt idx="2">
                  <c:v>13552</c:v>
                </c:pt>
                <c:pt idx="3">
                  <c:v>11917</c:v>
                </c:pt>
                <c:pt idx="4">
                  <c:v>16140</c:v>
                </c:pt>
                <c:pt idx="5">
                  <c:v>15481</c:v>
                </c:pt>
                <c:pt idx="6">
                  <c:v>8259</c:v>
                </c:pt>
              </c:numCache>
            </c:numRef>
          </c:val>
          <c:extLst>
            <c:ext xmlns:c16="http://schemas.microsoft.com/office/drawing/2014/chart" uri="{C3380CC4-5D6E-409C-BE32-E72D297353CC}">
              <c16:uniqueId val="{00000001-116F-4F89-8593-94D4EE288788}"/>
            </c:ext>
          </c:extLst>
        </c:ser>
        <c:dLbls>
          <c:showLegendKey val="0"/>
          <c:showVal val="0"/>
          <c:showCatName val="0"/>
          <c:showSerName val="0"/>
          <c:showPercent val="0"/>
          <c:showBubbleSize val="0"/>
        </c:dLbls>
        <c:gapWidth val="219"/>
        <c:overlap val="-27"/>
        <c:axId val="14964608"/>
        <c:axId val="14965264"/>
      </c:barChart>
      <c:catAx>
        <c:axId val="1496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65264"/>
        <c:crosses val="autoZero"/>
        <c:auto val="1"/>
        <c:lblAlgn val="ctr"/>
        <c:lblOffset val="100"/>
        <c:noMultiLvlLbl val="0"/>
      </c:catAx>
      <c:valAx>
        <c:axId val="1496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6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45-54</c:v>
                </c:pt>
                <c:pt idx="1">
                  <c:v>25-34</c:v>
                </c:pt>
                <c:pt idx="2">
                  <c:v>18-24</c:v>
                </c:pt>
                <c:pt idx="3">
                  <c:v>55-64</c:v>
                </c:pt>
                <c:pt idx="4">
                  <c:v>35-44</c:v>
                </c:pt>
                <c:pt idx="5">
                  <c:v>65+</c:v>
                </c:pt>
                <c:pt idx="6">
                  <c:v>13-17</c:v>
                </c:pt>
              </c:strCache>
            </c:strRef>
          </c:cat>
          <c:val>
            <c:numRef>
              <c:f>Sheet1!$A$2:$G$2</c:f>
              <c:numCache>
                <c:formatCode>General</c:formatCode>
                <c:ptCount val="7"/>
                <c:pt idx="0">
                  <c:v>32434</c:v>
                </c:pt>
                <c:pt idx="1">
                  <c:v>32794</c:v>
                </c:pt>
                <c:pt idx="2">
                  <c:v>14718</c:v>
                </c:pt>
                <c:pt idx="3">
                  <c:v>28765</c:v>
                </c:pt>
                <c:pt idx="4">
                  <c:v>24456</c:v>
                </c:pt>
                <c:pt idx="5">
                  <c:v>14357</c:v>
                </c:pt>
                <c:pt idx="6">
                  <c:v>61</c:v>
                </c:pt>
              </c:numCache>
            </c:numRef>
          </c:val>
          <c:extLst>
            <c:ext xmlns:c16="http://schemas.microsoft.com/office/drawing/2014/chart" uri="{C3380CC4-5D6E-409C-BE32-E72D297353CC}">
              <c16:uniqueId val="{00000000-FA79-434E-8609-A5F03B4AB63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Average Engagement Rate</c:v>
                </c:pt>
              </c:strCache>
            </c:strRef>
          </c:tx>
          <c:spPr>
            <a:solidFill>
              <a:schemeClr val="accent1"/>
            </a:solidFill>
            <a:ln>
              <a:noFill/>
            </a:ln>
            <a:effectLst/>
          </c:spPr>
          <c:invertIfNegative val="0"/>
          <c:cat>
            <c:strRef>
              <c:f>Sheet1!$A$2:$A$3</c:f>
              <c:strCache>
                <c:ptCount val="2"/>
                <c:pt idx="0">
                  <c:v>Current Quarter</c:v>
                </c:pt>
                <c:pt idx="1">
                  <c:v>Previous Quarter</c:v>
                </c:pt>
              </c:strCache>
            </c:strRef>
          </c:cat>
          <c:val>
            <c:numRef>
              <c:f>Sheet1!$B$2:$B$3</c:f>
              <c:numCache>
                <c:formatCode>General</c:formatCode>
                <c:ptCount val="2"/>
                <c:pt idx="0">
                  <c:v>9.5556307836419399E-2</c:v>
                </c:pt>
                <c:pt idx="1">
                  <c:v>9.5556307836419399E-2</c:v>
                </c:pt>
              </c:numCache>
            </c:numRef>
          </c:val>
          <c:extLst>
            <c:ext xmlns:c16="http://schemas.microsoft.com/office/drawing/2014/chart" uri="{C3380CC4-5D6E-409C-BE32-E72D297353CC}">
              <c16:uniqueId val="{00000000-65C2-4DD4-B223-EBDE8360A7C7}"/>
            </c:ext>
          </c:extLst>
        </c:ser>
        <c:dLbls>
          <c:showLegendKey val="0"/>
          <c:showVal val="0"/>
          <c:showCatName val="0"/>
          <c:showSerName val="0"/>
          <c:showPercent val="0"/>
          <c:showBubbleSize val="0"/>
        </c:dLbls>
        <c:gapWidth val="182"/>
        <c:axId val="257897984"/>
        <c:axId val="257895360"/>
      </c:barChart>
      <c:catAx>
        <c:axId val="2578979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895360"/>
        <c:crosses val="autoZero"/>
        <c:auto val="1"/>
        <c:lblAlgn val="ctr"/>
        <c:lblOffset val="100"/>
        <c:noMultiLvlLbl val="0"/>
      </c:catAx>
      <c:valAx>
        <c:axId val="2578953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89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Impressions</c:v>
                </c:pt>
              </c:strCache>
            </c:strRef>
          </c:tx>
          <c:spPr>
            <a:solidFill>
              <a:schemeClr val="accent1"/>
            </a:solidFill>
            <a:ln>
              <a:noFill/>
            </a:ln>
            <a:effectLst/>
          </c:spPr>
          <c:invertIfNegative val="0"/>
          <c:cat>
            <c:strRef>
              <c:f>Sheet1!$A$2:$A$3</c:f>
              <c:strCache>
                <c:ptCount val="2"/>
                <c:pt idx="0">
                  <c:v>Current Quarter</c:v>
                </c:pt>
                <c:pt idx="1">
                  <c:v>Previous Year Quarter</c:v>
                </c:pt>
              </c:strCache>
            </c:strRef>
          </c:cat>
          <c:val>
            <c:numRef>
              <c:f>Sheet1!$B$2:$B$3</c:f>
              <c:numCache>
                <c:formatCode>General</c:formatCode>
                <c:ptCount val="2"/>
                <c:pt idx="0">
                  <c:v>4195343</c:v>
                </c:pt>
                <c:pt idx="1">
                  <c:v>781860</c:v>
                </c:pt>
              </c:numCache>
            </c:numRef>
          </c:val>
          <c:extLst>
            <c:ext xmlns:c16="http://schemas.microsoft.com/office/drawing/2014/chart" uri="{C3380CC4-5D6E-409C-BE32-E72D297353CC}">
              <c16:uniqueId val="{00000000-5698-4D7C-9B23-4ABB1A02AB66}"/>
            </c:ext>
          </c:extLst>
        </c:ser>
        <c:dLbls>
          <c:showLegendKey val="0"/>
          <c:showVal val="0"/>
          <c:showCatName val="0"/>
          <c:showSerName val="0"/>
          <c:showPercent val="0"/>
          <c:showBubbleSize val="0"/>
        </c:dLbls>
        <c:gapWidth val="182"/>
        <c:axId val="257898968"/>
        <c:axId val="257890112"/>
      </c:barChart>
      <c:catAx>
        <c:axId val="2578989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890112"/>
        <c:crosses val="autoZero"/>
        <c:auto val="1"/>
        <c:lblAlgn val="ctr"/>
        <c:lblOffset val="100"/>
        <c:noMultiLvlLbl val="0"/>
      </c:catAx>
      <c:valAx>
        <c:axId val="2578901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89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officialspamuk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120</c:v>
                </c:pt>
                <c:pt idx="1">
                  <c:v>97.6666666666667</c:v>
                </c:pt>
                <c:pt idx="2">
                  <c:v>98</c:v>
                </c:pt>
                <c:pt idx="3">
                  <c:v>124.75</c:v>
                </c:pt>
                <c:pt idx="4">
                  <c:v>251</c:v>
                </c:pt>
                <c:pt idx="5">
                  <c:v>42</c:v>
                </c:pt>
                <c:pt idx="6">
                  <c:v>127.5</c:v>
                </c:pt>
              </c:numCache>
            </c:numRef>
          </c:val>
          <c:extLst>
            <c:ext xmlns:c16="http://schemas.microsoft.com/office/drawing/2014/chart" uri="{C3380CC4-5D6E-409C-BE32-E72D297353CC}">
              <c16:uniqueId val="{00000000-4402-4C20-81F2-AAAE358556BB}"/>
            </c:ext>
          </c:extLst>
        </c:ser>
        <c:dLbls>
          <c:showLegendKey val="0"/>
          <c:showVal val="0"/>
          <c:showCatName val="0"/>
          <c:showSerName val="0"/>
          <c:showPercent val="0"/>
          <c:showBubbleSize val="0"/>
        </c:dLbls>
        <c:gapWidth val="219"/>
        <c:overlap val="-27"/>
        <c:axId val="257908152"/>
        <c:axId val="257904872"/>
      </c:barChart>
      <c:catAx>
        <c:axId val="25790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904872"/>
        <c:crosses val="autoZero"/>
        <c:auto val="1"/>
        <c:lblAlgn val="ctr"/>
        <c:lblOffset val="100"/>
        <c:noMultiLvlLbl val="0"/>
      </c:catAx>
      <c:valAx>
        <c:axId val="25790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90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85</c:v>
                </c:pt>
                <c:pt idx="1">
                  <c:v>0</c:v>
                </c:pt>
                <c:pt idx="2">
                  <c:v>0</c:v>
                </c:pt>
                <c:pt idx="3">
                  <c:v>0</c:v>
                </c:pt>
                <c:pt idx="4">
                  <c:v>39</c:v>
                </c:pt>
                <c:pt idx="5">
                  <c:v>0</c:v>
                </c:pt>
                <c:pt idx="6">
                  <c:v>0</c:v>
                </c:pt>
                <c:pt idx="7">
                  <c:v>0</c:v>
                </c:pt>
                <c:pt idx="8">
                  <c:v>0</c:v>
                </c:pt>
                <c:pt idx="9">
                  <c:v>0</c:v>
                </c:pt>
                <c:pt idx="10">
                  <c:v>0</c:v>
                </c:pt>
                <c:pt idx="11">
                  <c:v>0</c:v>
                </c:pt>
                <c:pt idx="12">
                  <c:v>0</c:v>
                </c:pt>
                <c:pt idx="13">
                  <c:v>142</c:v>
                </c:pt>
                <c:pt idx="14">
                  <c:v>0</c:v>
                </c:pt>
                <c:pt idx="15">
                  <c:v>0</c:v>
                </c:pt>
                <c:pt idx="16">
                  <c:v>0</c:v>
                </c:pt>
                <c:pt idx="17">
                  <c:v>0</c:v>
                </c:pt>
                <c:pt idx="18">
                  <c:v>0</c:v>
                </c:pt>
                <c:pt idx="19">
                  <c:v>71</c:v>
                </c:pt>
                <c:pt idx="20">
                  <c:v>0</c:v>
                </c:pt>
                <c:pt idx="21">
                  <c:v>0</c:v>
                </c:pt>
                <c:pt idx="22">
                  <c:v>0</c:v>
                </c:pt>
                <c:pt idx="23">
                  <c:v>0</c:v>
                </c:pt>
                <c:pt idx="24">
                  <c:v>0</c:v>
                </c:pt>
                <c:pt idx="25">
                  <c:v>0</c:v>
                </c:pt>
                <c:pt idx="26">
                  <c:v>0</c:v>
                </c:pt>
                <c:pt idx="27">
                  <c:v>0</c:v>
                </c:pt>
                <c:pt idx="28">
                  <c:v>97</c:v>
                </c:pt>
                <c:pt idx="29">
                  <c:v>0</c:v>
                </c:pt>
                <c:pt idx="30">
                  <c:v>133</c:v>
                </c:pt>
                <c:pt idx="31">
                  <c:v>0</c:v>
                </c:pt>
                <c:pt idx="32">
                  <c:v>0</c:v>
                </c:pt>
                <c:pt idx="33">
                  <c:v>0</c:v>
                </c:pt>
                <c:pt idx="34">
                  <c:v>0</c:v>
                </c:pt>
                <c:pt idx="35">
                  <c:v>45</c:v>
                </c:pt>
                <c:pt idx="36">
                  <c:v>0</c:v>
                </c:pt>
                <c:pt idx="37">
                  <c:v>0</c:v>
                </c:pt>
                <c:pt idx="38">
                  <c:v>0</c:v>
                </c:pt>
                <c:pt idx="39">
                  <c:v>0</c:v>
                </c:pt>
                <c:pt idx="40">
                  <c:v>0</c:v>
                </c:pt>
                <c:pt idx="41">
                  <c:v>41</c:v>
                </c:pt>
                <c:pt idx="42">
                  <c:v>0</c:v>
                </c:pt>
                <c:pt idx="43">
                  <c:v>0</c:v>
                </c:pt>
                <c:pt idx="44">
                  <c:v>0</c:v>
                </c:pt>
                <c:pt idx="45">
                  <c:v>0</c:v>
                </c:pt>
                <c:pt idx="46">
                  <c:v>0</c:v>
                </c:pt>
                <c:pt idx="47">
                  <c:v>0</c:v>
                </c:pt>
                <c:pt idx="48">
                  <c:v>77</c:v>
                </c:pt>
                <c:pt idx="49">
                  <c:v>0</c:v>
                </c:pt>
                <c:pt idx="50">
                  <c:v>16</c:v>
                </c:pt>
                <c:pt idx="51">
                  <c:v>0</c:v>
                </c:pt>
                <c:pt idx="52">
                  <c:v>0</c:v>
                </c:pt>
                <c:pt idx="53">
                  <c:v>44</c:v>
                </c:pt>
                <c:pt idx="54">
                  <c:v>0</c:v>
                </c:pt>
                <c:pt idx="55">
                  <c:v>233</c:v>
                </c:pt>
                <c:pt idx="56">
                  <c:v>35</c:v>
                </c:pt>
                <c:pt idx="57">
                  <c:v>68</c:v>
                </c:pt>
                <c:pt idx="58">
                  <c:v>0</c:v>
                </c:pt>
                <c:pt idx="59">
                  <c:v>0</c:v>
                </c:pt>
                <c:pt idx="60">
                  <c:v>0</c:v>
                </c:pt>
                <c:pt idx="61">
                  <c:v>122</c:v>
                </c:pt>
                <c:pt idx="62">
                  <c:v>0</c:v>
                </c:pt>
                <c:pt idx="63">
                  <c:v>470</c:v>
                </c:pt>
                <c:pt idx="64">
                  <c:v>0</c:v>
                </c:pt>
                <c:pt idx="65">
                  <c:v>0</c:v>
                </c:pt>
                <c:pt idx="66">
                  <c:v>60</c:v>
                </c:pt>
                <c:pt idx="67">
                  <c:v>183</c:v>
                </c:pt>
                <c:pt idx="68">
                  <c:v>0</c:v>
                </c:pt>
                <c:pt idx="69">
                  <c:v>0</c:v>
                </c:pt>
                <c:pt idx="70">
                  <c:v>535</c:v>
                </c:pt>
                <c:pt idx="71">
                  <c:v>0</c:v>
                </c:pt>
                <c:pt idx="72">
                  <c:v>113</c:v>
                </c:pt>
                <c:pt idx="73">
                  <c:v>0</c:v>
                </c:pt>
                <c:pt idx="74">
                  <c:v>0</c:v>
                </c:pt>
                <c:pt idx="75">
                  <c:v>0</c:v>
                </c:pt>
                <c:pt idx="76">
                  <c:v>0</c:v>
                </c:pt>
                <c:pt idx="77">
                  <c:v>348</c:v>
                </c:pt>
                <c:pt idx="78">
                  <c:v>0</c:v>
                </c:pt>
                <c:pt idx="79">
                  <c:v>0</c:v>
                </c:pt>
                <c:pt idx="80">
                  <c:v>174</c:v>
                </c:pt>
                <c:pt idx="81">
                  <c:v>0</c:v>
                </c:pt>
                <c:pt idx="82">
                  <c:v>0</c:v>
                </c:pt>
                <c:pt idx="83">
                  <c:v>0</c:v>
                </c:pt>
                <c:pt idx="84">
                  <c:v>354</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0-7EA5-49CB-BF29-E2A8B15EED95}"/>
            </c:ext>
          </c:extLst>
        </c:ser>
        <c:dLbls>
          <c:showLegendKey val="0"/>
          <c:showVal val="0"/>
          <c:showCatName val="0"/>
          <c:showSerName val="0"/>
          <c:showPercent val="0"/>
          <c:showBubbleSize val="0"/>
        </c:dLbls>
        <c:smooth val="0"/>
        <c:axId val="257905200"/>
        <c:axId val="257900280"/>
      </c:lineChart>
      <c:dateAx>
        <c:axId val="257905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900280"/>
        <c:crosses val="autoZero"/>
        <c:auto val="1"/>
        <c:lblOffset val="100"/>
        <c:baseTimeUnit val="days"/>
      </c:dateAx>
      <c:valAx>
        <c:axId val="25790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90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4060</c:v>
                </c:pt>
                <c:pt idx="1">
                  <c:v>4059</c:v>
                </c:pt>
                <c:pt idx="2">
                  <c:v>4061</c:v>
                </c:pt>
                <c:pt idx="3">
                  <c:v>4060</c:v>
                </c:pt>
                <c:pt idx="4">
                  <c:v>4060</c:v>
                </c:pt>
                <c:pt idx="5">
                  <c:v>4062</c:v>
                </c:pt>
                <c:pt idx="6">
                  <c:v>4065</c:v>
                </c:pt>
                <c:pt idx="7">
                  <c:v>4065</c:v>
                </c:pt>
                <c:pt idx="8">
                  <c:v>4066</c:v>
                </c:pt>
                <c:pt idx="9">
                  <c:v>4064</c:v>
                </c:pt>
                <c:pt idx="10">
                  <c:v>4065</c:v>
                </c:pt>
                <c:pt idx="11">
                  <c:v>4063</c:v>
                </c:pt>
                <c:pt idx="12">
                  <c:v>4063</c:v>
                </c:pt>
                <c:pt idx="13">
                  <c:v>4063</c:v>
                </c:pt>
                <c:pt idx="14">
                  <c:v>4060</c:v>
                </c:pt>
                <c:pt idx="15">
                  <c:v>4060</c:v>
                </c:pt>
                <c:pt idx="16">
                  <c:v>4061</c:v>
                </c:pt>
                <c:pt idx="17">
                  <c:v>4064</c:v>
                </c:pt>
                <c:pt idx="18">
                  <c:v>4064</c:v>
                </c:pt>
                <c:pt idx="19">
                  <c:v>4063</c:v>
                </c:pt>
                <c:pt idx="20">
                  <c:v>4064</c:v>
                </c:pt>
                <c:pt idx="21">
                  <c:v>4064</c:v>
                </c:pt>
                <c:pt idx="22">
                  <c:v>4061</c:v>
                </c:pt>
                <c:pt idx="23">
                  <c:v>4060</c:v>
                </c:pt>
                <c:pt idx="24">
                  <c:v>4060</c:v>
                </c:pt>
                <c:pt idx="25">
                  <c:v>4061</c:v>
                </c:pt>
                <c:pt idx="26">
                  <c:v>4061</c:v>
                </c:pt>
                <c:pt idx="27">
                  <c:v>4062</c:v>
                </c:pt>
                <c:pt idx="28">
                  <c:v>4062</c:v>
                </c:pt>
                <c:pt idx="29">
                  <c:v>4062</c:v>
                </c:pt>
                <c:pt idx="30">
                  <c:v>4067</c:v>
                </c:pt>
                <c:pt idx="31">
                  <c:v>4070</c:v>
                </c:pt>
                <c:pt idx="32">
                  <c:v>4072</c:v>
                </c:pt>
                <c:pt idx="33">
                  <c:v>4069</c:v>
                </c:pt>
                <c:pt idx="34">
                  <c:v>4068</c:v>
                </c:pt>
                <c:pt idx="35">
                  <c:v>4066</c:v>
                </c:pt>
                <c:pt idx="36">
                  <c:v>4065</c:v>
                </c:pt>
                <c:pt idx="37">
                  <c:v>4064</c:v>
                </c:pt>
                <c:pt idx="38">
                  <c:v>4064</c:v>
                </c:pt>
                <c:pt idx="39">
                  <c:v>4064</c:v>
                </c:pt>
                <c:pt idx="40">
                  <c:v>4063</c:v>
                </c:pt>
                <c:pt idx="41">
                  <c:v>4061</c:v>
                </c:pt>
                <c:pt idx="42">
                  <c:v>4060</c:v>
                </c:pt>
                <c:pt idx="43">
                  <c:v>4058</c:v>
                </c:pt>
                <c:pt idx="44">
                  <c:v>4059</c:v>
                </c:pt>
                <c:pt idx="45">
                  <c:v>4057</c:v>
                </c:pt>
                <c:pt idx="46">
                  <c:v>4055</c:v>
                </c:pt>
                <c:pt idx="47">
                  <c:v>4055</c:v>
                </c:pt>
                <c:pt idx="48">
                  <c:v>4050</c:v>
                </c:pt>
                <c:pt idx="49">
                  <c:v>4049</c:v>
                </c:pt>
                <c:pt idx="50">
                  <c:v>4052</c:v>
                </c:pt>
                <c:pt idx="51">
                  <c:v>4053</c:v>
                </c:pt>
                <c:pt idx="52">
                  <c:v>4054</c:v>
                </c:pt>
                <c:pt idx="53">
                  <c:v>4055</c:v>
                </c:pt>
                <c:pt idx="54">
                  <c:v>4056</c:v>
                </c:pt>
                <c:pt idx="55">
                  <c:v>4055</c:v>
                </c:pt>
                <c:pt idx="56">
                  <c:v>4053</c:v>
                </c:pt>
                <c:pt idx="57">
                  <c:v>4049</c:v>
                </c:pt>
                <c:pt idx="58">
                  <c:v>4049</c:v>
                </c:pt>
                <c:pt idx="59">
                  <c:v>4048</c:v>
                </c:pt>
                <c:pt idx="60">
                  <c:v>4047</c:v>
                </c:pt>
                <c:pt idx="61">
                  <c:v>4049</c:v>
                </c:pt>
                <c:pt idx="62">
                  <c:v>4050</c:v>
                </c:pt>
                <c:pt idx="63">
                  <c:v>4056</c:v>
                </c:pt>
                <c:pt idx="64">
                  <c:v>4059</c:v>
                </c:pt>
                <c:pt idx="65">
                  <c:v>4060</c:v>
                </c:pt>
                <c:pt idx="66">
                  <c:v>4061</c:v>
                </c:pt>
                <c:pt idx="67">
                  <c:v>4070</c:v>
                </c:pt>
                <c:pt idx="68">
                  <c:v>4077</c:v>
                </c:pt>
                <c:pt idx="69">
                  <c:v>4077</c:v>
                </c:pt>
                <c:pt idx="70">
                  <c:v>4083</c:v>
                </c:pt>
                <c:pt idx="71">
                  <c:v>4088</c:v>
                </c:pt>
                <c:pt idx="72">
                  <c:v>4086</c:v>
                </c:pt>
                <c:pt idx="73">
                  <c:v>4088</c:v>
                </c:pt>
                <c:pt idx="74">
                  <c:v>4092</c:v>
                </c:pt>
                <c:pt idx="75">
                  <c:v>4093</c:v>
                </c:pt>
                <c:pt idx="76">
                  <c:v>4096</c:v>
                </c:pt>
                <c:pt idx="77">
                  <c:v>4094</c:v>
                </c:pt>
                <c:pt idx="78">
                  <c:v>4097</c:v>
                </c:pt>
                <c:pt idx="79">
                  <c:v>4102</c:v>
                </c:pt>
                <c:pt idx="80">
                  <c:v>4108</c:v>
                </c:pt>
                <c:pt idx="81">
                  <c:v>4111</c:v>
                </c:pt>
                <c:pt idx="82">
                  <c:v>4115</c:v>
                </c:pt>
                <c:pt idx="83">
                  <c:v>4118</c:v>
                </c:pt>
                <c:pt idx="84">
                  <c:v>4119</c:v>
                </c:pt>
                <c:pt idx="85">
                  <c:v>4119</c:v>
                </c:pt>
                <c:pt idx="86">
                  <c:v>4119</c:v>
                </c:pt>
                <c:pt idx="87">
                  <c:v>4119</c:v>
                </c:pt>
                <c:pt idx="88">
                  <c:v>4119</c:v>
                </c:pt>
                <c:pt idx="89">
                  <c:v>4118</c:v>
                </c:pt>
                <c:pt idx="90">
                  <c:v>4120</c:v>
                </c:pt>
                <c:pt idx="91">
                  <c:v>4120</c:v>
                </c:pt>
              </c:numCache>
            </c:numRef>
          </c:val>
          <c:smooth val="0"/>
          <c:extLst>
            <c:ext xmlns:c16="http://schemas.microsoft.com/office/drawing/2014/chart" uri="{C3380CC4-5D6E-409C-BE32-E72D297353CC}">
              <c16:uniqueId val="{00000000-E77C-43AC-9FAB-2B1D994A73C3}"/>
            </c:ext>
          </c:extLst>
        </c:ser>
        <c:dLbls>
          <c:showLegendKey val="0"/>
          <c:showVal val="0"/>
          <c:showCatName val="0"/>
          <c:showSerName val="0"/>
          <c:showPercent val="0"/>
          <c:showBubbleSize val="0"/>
        </c:dLbls>
        <c:smooth val="0"/>
        <c:axId val="257900936"/>
        <c:axId val="257901920"/>
      </c:lineChart>
      <c:dateAx>
        <c:axId val="25790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901920"/>
        <c:crosses val="autoZero"/>
        <c:auto val="1"/>
        <c:lblOffset val="100"/>
        <c:baseTimeUnit val="days"/>
      </c:dateAx>
      <c:valAx>
        <c:axId val="257901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90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22110</c:v>
                </c:pt>
                <c:pt idx="1">
                  <c:v>22327</c:v>
                </c:pt>
                <c:pt idx="2">
                  <c:v>22238</c:v>
                </c:pt>
                <c:pt idx="3">
                  <c:v>8284</c:v>
                </c:pt>
                <c:pt idx="4">
                  <c:v>17710</c:v>
                </c:pt>
                <c:pt idx="5">
                  <c:v>22046</c:v>
                </c:pt>
                <c:pt idx="6">
                  <c:v>16945</c:v>
                </c:pt>
                <c:pt idx="7">
                  <c:v>13605</c:v>
                </c:pt>
                <c:pt idx="8">
                  <c:v>25944</c:v>
                </c:pt>
                <c:pt idx="9">
                  <c:v>25534</c:v>
                </c:pt>
                <c:pt idx="10">
                  <c:v>22452</c:v>
                </c:pt>
                <c:pt idx="11">
                  <c:v>18294</c:v>
                </c:pt>
                <c:pt idx="12">
                  <c:v>14319</c:v>
                </c:pt>
                <c:pt idx="13">
                  <c:v>13455</c:v>
                </c:pt>
                <c:pt idx="14">
                  <c:v>576</c:v>
                </c:pt>
                <c:pt idx="15">
                  <c:v>281</c:v>
                </c:pt>
                <c:pt idx="16">
                  <c:v>362</c:v>
                </c:pt>
                <c:pt idx="17">
                  <c:v>9</c:v>
                </c:pt>
                <c:pt idx="18">
                  <c:v>12</c:v>
                </c:pt>
                <c:pt idx="19">
                  <c:v>1386</c:v>
                </c:pt>
                <c:pt idx="20">
                  <c:v>563</c:v>
                </c:pt>
                <c:pt idx="21">
                  <c:v>657</c:v>
                </c:pt>
                <c:pt idx="22">
                  <c:v>611</c:v>
                </c:pt>
                <c:pt idx="23">
                  <c:v>181</c:v>
                </c:pt>
                <c:pt idx="24">
                  <c:v>19</c:v>
                </c:pt>
                <c:pt idx="25">
                  <c:v>11</c:v>
                </c:pt>
                <c:pt idx="26">
                  <c:v>6</c:v>
                </c:pt>
                <c:pt idx="27">
                  <c:v>11</c:v>
                </c:pt>
                <c:pt idx="28">
                  <c:v>1049</c:v>
                </c:pt>
                <c:pt idx="29">
                  <c:v>218</c:v>
                </c:pt>
                <c:pt idx="30">
                  <c:v>2609</c:v>
                </c:pt>
                <c:pt idx="31">
                  <c:v>212</c:v>
                </c:pt>
                <c:pt idx="32">
                  <c:v>27</c:v>
                </c:pt>
                <c:pt idx="33">
                  <c:v>22</c:v>
                </c:pt>
                <c:pt idx="34">
                  <c:v>13</c:v>
                </c:pt>
                <c:pt idx="35">
                  <c:v>1044</c:v>
                </c:pt>
                <c:pt idx="36">
                  <c:v>147</c:v>
                </c:pt>
                <c:pt idx="37">
                  <c:v>28</c:v>
                </c:pt>
                <c:pt idx="38">
                  <c:v>11</c:v>
                </c:pt>
                <c:pt idx="39">
                  <c:v>10</c:v>
                </c:pt>
                <c:pt idx="40">
                  <c:v>232</c:v>
                </c:pt>
                <c:pt idx="41">
                  <c:v>571</c:v>
                </c:pt>
                <c:pt idx="42">
                  <c:v>118</c:v>
                </c:pt>
                <c:pt idx="43">
                  <c:v>20</c:v>
                </c:pt>
                <c:pt idx="44">
                  <c:v>15</c:v>
                </c:pt>
                <c:pt idx="45">
                  <c:v>13</c:v>
                </c:pt>
                <c:pt idx="46">
                  <c:v>8</c:v>
                </c:pt>
                <c:pt idx="47">
                  <c:v>9</c:v>
                </c:pt>
                <c:pt idx="48">
                  <c:v>1599</c:v>
                </c:pt>
                <c:pt idx="49">
                  <c:v>312</c:v>
                </c:pt>
                <c:pt idx="50">
                  <c:v>795</c:v>
                </c:pt>
                <c:pt idx="51">
                  <c:v>107</c:v>
                </c:pt>
                <c:pt idx="52">
                  <c:v>14</c:v>
                </c:pt>
                <c:pt idx="53">
                  <c:v>844</c:v>
                </c:pt>
                <c:pt idx="54">
                  <c:v>95</c:v>
                </c:pt>
                <c:pt idx="55">
                  <c:v>2282</c:v>
                </c:pt>
                <c:pt idx="56">
                  <c:v>974</c:v>
                </c:pt>
                <c:pt idx="57">
                  <c:v>1489</c:v>
                </c:pt>
                <c:pt idx="58">
                  <c:v>706</c:v>
                </c:pt>
                <c:pt idx="59">
                  <c:v>327</c:v>
                </c:pt>
                <c:pt idx="60">
                  <c:v>283</c:v>
                </c:pt>
                <c:pt idx="61">
                  <c:v>1273</c:v>
                </c:pt>
                <c:pt idx="62">
                  <c:v>185</c:v>
                </c:pt>
                <c:pt idx="63">
                  <c:v>2933</c:v>
                </c:pt>
                <c:pt idx="64">
                  <c:v>1392</c:v>
                </c:pt>
                <c:pt idx="65">
                  <c:v>791</c:v>
                </c:pt>
                <c:pt idx="66">
                  <c:v>1784</c:v>
                </c:pt>
                <c:pt idx="67">
                  <c:v>3284</c:v>
                </c:pt>
                <c:pt idx="68">
                  <c:v>1840</c:v>
                </c:pt>
                <c:pt idx="69">
                  <c:v>329</c:v>
                </c:pt>
                <c:pt idx="70">
                  <c:v>2730</c:v>
                </c:pt>
                <c:pt idx="71">
                  <c:v>985</c:v>
                </c:pt>
                <c:pt idx="72">
                  <c:v>2181</c:v>
                </c:pt>
                <c:pt idx="73">
                  <c:v>921</c:v>
                </c:pt>
                <c:pt idx="74">
                  <c:v>974</c:v>
                </c:pt>
                <c:pt idx="75">
                  <c:v>1341</c:v>
                </c:pt>
                <c:pt idx="76">
                  <c:v>29</c:v>
                </c:pt>
                <c:pt idx="77">
                  <c:v>2243</c:v>
                </c:pt>
                <c:pt idx="78">
                  <c:v>727</c:v>
                </c:pt>
                <c:pt idx="79">
                  <c:v>1003</c:v>
                </c:pt>
                <c:pt idx="80">
                  <c:v>3014</c:v>
                </c:pt>
                <c:pt idx="81">
                  <c:v>1136</c:v>
                </c:pt>
                <c:pt idx="82">
                  <c:v>1575</c:v>
                </c:pt>
                <c:pt idx="83">
                  <c:v>224</c:v>
                </c:pt>
                <c:pt idx="84">
                  <c:v>2559</c:v>
                </c:pt>
                <c:pt idx="85">
                  <c:v>1617</c:v>
                </c:pt>
                <c:pt idx="86">
                  <c:v>1122</c:v>
                </c:pt>
                <c:pt idx="87">
                  <c:v>1122</c:v>
                </c:pt>
                <c:pt idx="88">
                  <c:v>791</c:v>
                </c:pt>
                <c:pt idx="89">
                  <c:v>678</c:v>
                </c:pt>
                <c:pt idx="90">
                  <c:v>58</c:v>
                </c:pt>
                <c:pt idx="91">
                  <c:v>14</c:v>
                </c:pt>
              </c:numCache>
            </c:numRef>
          </c:val>
          <c:smooth val="0"/>
          <c:extLst>
            <c:ext xmlns:c16="http://schemas.microsoft.com/office/drawing/2014/chart" uri="{C3380CC4-5D6E-409C-BE32-E72D297353CC}">
              <c16:uniqueId val="{00000000-5BD6-41BF-9E72-CBD4A6F4AB35}"/>
            </c:ext>
          </c:extLst>
        </c:ser>
        <c:dLbls>
          <c:showLegendKey val="0"/>
          <c:showVal val="0"/>
          <c:showCatName val="0"/>
          <c:showSerName val="0"/>
          <c:showPercent val="0"/>
          <c:showBubbleSize val="0"/>
        </c:dLbls>
        <c:smooth val="0"/>
        <c:axId val="325479176"/>
        <c:axId val="325480160"/>
      </c:lineChart>
      <c:dateAx>
        <c:axId val="325479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80160"/>
        <c:crosses val="autoZero"/>
        <c:auto val="1"/>
        <c:lblOffset val="100"/>
        <c:baseTimeUnit val="days"/>
      </c:dateAx>
      <c:valAx>
        <c:axId val="32548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7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78</c:v>
                </c:pt>
                <c:pt idx="1">
                  <c:v>0</c:v>
                </c:pt>
                <c:pt idx="2">
                  <c:v>0</c:v>
                </c:pt>
                <c:pt idx="3">
                  <c:v>0</c:v>
                </c:pt>
                <c:pt idx="4">
                  <c:v>39</c:v>
                </c:pt>
                <c:pt idx="5">
                  <c:v>0</c:v>
                </c:pt>
                <c:pt idx="6">
                  <c:v>0</c:v>
                </c:pt>
                <c:pt idx="7">
                  <c:v>0</c:v>
                </c:pt>
                <c:pt idx="8">
                  <c:v>0</c:v>
                </c:pt>
                <c:pt idx="9">
                  <c:v>0</c:v>
                </c:pt>
                <c:pt idx="10">
                  <c:v>0</c:v>
                </c:pt>
                <c:pt idx="11">
                  <c:v>0</c:v>
                </c:pt>
                <c:pt idx="12">
                  <c:v>0</c:v>
                </c:pt>
                <c:pt idx="13">
                  <c:v>134</c:v>
                </c:pt>
                <c:pt idx="14">
                  <c:v>0</c:v>
                </c:pt>
                <c:pt idx="15">
                  <c:v>0</c:v>
                </c:pt>
                <c:pt idx="16">
                  <c:v>0</c:v>
                </c:pt>
                <c:pt idx="17">
                  <c:v>0</c:v>
                </c:pt>
                <c:pt idx="18">
                  <c:v>0</c:v>
                </c:pt>
                <c:pt idx="19">
                  <c:v>64</c:v>
                </c:pt>
                <c:pt idx="20">
                  <c:v>0</c:v>
                </c:pt>
                <c:pt idx="21">
                  <c:v>0</c:v>
                </c:pt>
                <c:pt idx="22">
                  <c:v>0</c:v>
                </c:pt>
                <c:pt idx="23">
                  <c:v>0</c:v>
                </c:pt>
                <c:pt idx="24">
                  <c:v>0</c:v>
                </c:pt>
                <c:pt idx="25">
                  <c:v>0</c:v>
                </c:pt>
                <c:pt idx="26">
                  <c:v>0</c:v>
                </c:pt>
                <c:pt idx="27">
                  <c:v>0</c:v>
                </c:pt>
                <c:pt idx="28">
                  <c:v>93</c:v>
                </c:pt>
                <c:pt idx="29">
                  <c:v>0</c:v>
                </c:pt>
                <c:pt idx="30">
                  <c:v>129</c:v>
                </c:pt>
                <c:pt idx="31">
                  <c:v>0</c:v>
                </c:pt>
                <c:pt idx="32">
                  <c:v>0</c:v>
                </c:pt>
                <c:pt idx="33">
                  <c:v>0</c:v>
                </c:pt>
                <c:pt idx="34">
                  <c:v>0</c:v>
                </c:pt>
                <c:pt idx="35">
                  <c:v>44</c:v>
                </c:pt>
                <c:pt idx="36">
                  <c:v>0</c:v>
                </c:pt>
                <c:pt idx="37">
                  <c:v>0</c:v>
                </c:pt>
                <c:pt idx="38">
                  <c:v>0</c:v>
                </c:pt>
                <c:pt idx="39">
                  <c:v>0</c:v>
                </c:pt>
                <c:pt idx="40">
                  <c:v>0</c:v>
                </c:pt>
                <c:pt idx="41">
                  <c:v>40</c:v>
                </c:pt>
                <c:pt idx="42">
                  <c:v>0</c:v>
                </c:pt>
                <c:pt idx="43">
                  <c:v>0</c:v>
                </c:pt>
                <c:pt idx="44">
                  <c:v>0</c:v>
                </c:pt>
                <c:pt idx="45">
                  <c:v>0</c:v>
                </c:pt>
                <c:pt idx="46">
                  <c:v>0</c:v>
                </c:pt>
                <c:pt idx="47">
                  <c:v>0</c:v>
                </c:pt>
                <c:pt idx="48">
                  <c:v>74</c:v>
                </c:pt>
                <c:pt idx="49">
                  <c:v>0</c:v>
                </c:pt>
                <c:pt idx="50">
                  <c:v>15</c:v>
                </c:pt>
                <c:pt idx="51">
                  <c:v>0</c:v>
                </c:pt>
                <c:pt idx="52">
                  <c:v>0</c:v>
                </c:pt>
                <c:pt idx="53">
                  <c:v>41</c:v>
                </c:pt>
                <c:pt idx="54">
                  <c:v>0</c:v>
                </c:pt>
                <c:pt idx="55">
                  <c:v>211</c:v>
                </c:pt>
                <c:pt idx="56">
                  <c:v>34</c:v>
                </c:pt>
                <c:pt idx="57">
                  <c:v>65</c:v>
                </c:pt>
                <c:pt idx="58">
                  <c:v>0</c:v>
                </c:pt>
                <c:pt idx="59">
                  <c:v>0</c:v>
                </c:pt>
                <c:pt idx="60">
                  <c:v>0</c:v>
                </c:pt>
                <c:pt idx="61">
                  <c:v>112</c:v>
                </c:pt>
                <c:pt idx="62">
                  <c:v>0</c:v>
                </c:pt>
                <c:pt idx="63">
                  <c:v>227</c:v>
                </c:pt>
                <c:pt idx="64">
                  <c:v>0</c:v>
                </c:pt>
                <c:pt idx="65">
                  <c:v>0</c:v>
                </c:pt>
                <c:pt idx="66">
                  <c:v>54</c:v>
                </c:pt>
                <c:pt idx="67">
                  <c:v>174</c:v>
                </c:pt>
                <c:pt idx="68">
                  <c:v>0</c:v>
                </c:pt>
                <c:pt idx="69">
                  <c:v>0</c:v>
                </c:pt>
                <c:pt idx="70">
                  <c:v>253</c:v>
                </c:pt>
                <c:pt idx="71">
                  <c:v>0</c:v>
                </c:pt>
                <c:pt idx="72">
                  <c:v>107</c:v>
                </c:pt>
                <c:pt idx="73">
                  <c:v>0</c:v>
                </c:pt>
                <c:pt idx="74">
                  <c:v>0</c:v>
                </c:pt>
                <c:pt idx="75">
                  <c:v>0</c:v>
                </c:pt>
                <c:pt idx="76">
                  <c:v>0</c:v>
                </c:pt>
                <c:pt idx="77">
                  <c:v>171</c:v>
                </c:pt>
                <c:pt idx="78">
                  <c:v>0</c:v>
                </c:pt>
                <c:pt idx="79">
                  <c:v>0</c:v>
                </c:pt>
                <c:pt idx="80">
                  <c:v>156</c:v>
                </c:pt>
                <c:pt idx="81">
                  <c:v>0</c:v>
                </c:pt>
                <c:pt idx="82">
                  <c:v>0</c:v>
                </c:pt>
                <c:pt idx="83">
                  <c:v>0</c:v>
                </c:pt>
                <c:pt idx="84">
                  <c:v>181</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0-D2F1-4834-9280-96897124AABB}"/>
            </c:ext>
          </c:extLst>
        </c:ser>
        <c:dLbls>
          <c:showLegendKey val="0"/>
          <c:showVal val="0"/>
          <c:showCatName val="0"/>
          <c:showSerName val="0"/>
          <c:showPercent val="0"/>
          <c:showBubbleSize val="0"/>
        </c:dLbls>
        <c:smooth val="0"/>
        <c:axId val="239739136"/>
        <c:axId val="239736184"/>
      </c:lineChart>
      <c:dateAx>
        <c:axId val="239739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736184"/>
        <c:crosses val="autoZero"/>
        <c:auto val="1"/>
        <c:lblOffset val="100"/>
        <c:baseTimeUnit val="days"/>
      </c:dateAx>
      <c:valAx>
        <c:axId val="23973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73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officialspamuk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2050</c:v>
                </c:pt>
                <c:pt idx="1">
                  <c:v>1444.6666666666699</c:v>
                </c:pt>
                <c:pt idx="2">
                  <c:v>1488</c:v>
                </c:pt>
                <c:pt idx="3">
                  <c:v>1697.25</c:v>
                </c:pt>
                <c:pt idx="4">
                  <c:v>1728.375</c:v>
                </c:pt>
                <c:pt idx="5">
                  <c:v>1020</c:v>
                </c:pt>
                <c:pt idx="6">
                  <c:v>1577.5</c:v>
                </c:pt>
              </c:numCache>
            </c:numRef>
          </c:val>
          <c:extLst>
            <c:ext xmlns:c16="http://schemas.microsoft.com/office/drawing/2014/chart" uri="{C3380CC4-5D6E-409C-BE32-E72D297353CC}">
              <c16:uniqueId val="{00000000-39CD-4FE6-9C35-DCDA91137BDE}"/>
            </c:ext>
          </c:extLst>
        </c:ser>
        <c:dLbls>
          <c:showLegendKey val="0"/>
          <c:showVal val="0"/>
          <c:showCatName val="0"/>
          <c:showSerName val="0"/>
          <c:showPercent val="0"/>
          <c:showBubbleSize val="0"/>
        </c:dLbls>
        <c:gapWidth val="219"/>
        <c:overlap val="-27"/>
        <c:axId val="239736840"/>
        <c:axId val="239737496"/>
      </c:barChart>
      <c:catAx>
        <c:axId val="239736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737496"/>
        <c:crosses val="autoZero"/>
        <c:auto val="1"/>
        <c:lblAlgn val="ctr"/>
        <c:lblOffset val="100"/>
        <c:noMultiLvlLbl val="0"/>
      </c:catAx>
      <c:valAx>
        <c:axId val="23973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73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668.34782608695696</c:v>
                </c:pt>
                <c:pt idx="1">
                  <c:v>427.95698924731198</c:v>
                </c:pt>
                <c:pt idx="2">
                  <c:v>304.84782608695701</c:v>
                </c:pt>
                <c:pt idx="3">
                  <c:v>248.60869565217399</c:v>
                </c:pt>
                <c:pt idx="4">
                  <c:v>238.75</c:v>
                </c:pt>
                <c:pt idx="5">
                  <c:v>310.81521739130397</c:v>
                </c:pt>
                <c:pt idx="6">
                  <c:v>549.42391304347802</c:v>
                </c:pt>
                <c:pt idx="7">
                  <c:v>873.48913043478296</c:v>
                </c:pt>
                <c:pt idx="8">
                  <c:v>1089.19565217391</c:v>
                </c:pt>
                <c:pt idx="9">
                  <c:v>1159.75824175824</c:v>
                </c:pt>
                <c:pt idx="10">
                  <c:v>1227.54347826087</c:v>
                </c:pt>
                <c:pt idx="11">
                  <c:v>1235.79347826087</c:v>
                </c:pt>
                <c:pt idx="12">
                  <c:v>1306.8586956521699</c:v>
                </c:pt>
                <c:pt idx="13">
                  <c:v>1333.8695652173899</c:v>
                </c:pt>
                <c:pt idx="14">
                  <c:v>1313.45652173913</c:v>
                </c:pt>
                <c:pt idx="15">
                  <c:v>1367.77173913043</c:v>
                </c:pt>
                <c:pt idx="16">
                  <c:v>1424.3695652173899</c:v>
                </c:pt>
                <c:pt idx="17">
                  <c:v>1470.20652173913</c:v>
                </c:pt>
                <c:pt idx="18">
                  <c:v>1501.1739130434801</c:v>
                </c:pt>
                <c:pt idx="19">
                  <c:v>1521.8695652173899</c:v>
                </c:pt>
                <c:pt idx="20">
                  <c:v>1535.3369565217399</c:v>
                </c:pt>
                <c:pt idx="21">
                  <c:v>1515.8804347826101</c:v>
                </c:pt>
                <c:pt idx="22">
                  <c:v>1373.8913043478301</c:v>
                </c:pt>
                <c:pt idx="23">
                  <c:v>1020.03260869565</c:v>
                </c:pt>
              </c:numCache>
            </c:numRef>
          </c:val>
          <c:smooth val="0"/>
          <c:extLst>
            <c:ext xmlns:c16="http://schemas.microsoft.com/office/drawing/2014/chart" uri="{C3380CC4-5D6E-409C-BE32-E72D297353CC}">
              <c16:uniqueId val="{00000000-8BBC-4413-A647-0FB3379AB9FF}"/>
            </c:ext>
          </c:extLst>
        </c:ser>
        <c:dLbls>
          <c:showLegendKey val="0"/>
          <c:showVal val="0"/>
          <c:showCatName val="0"/>
          <c:showSerName val="0"/>
          <c:showPercent val="0"/>
          <c:showBubbleSize val="0"/>
        </c:dLbls>
        <c:smooth val="0"/>
        <c:axId val="239735200"/>
        <c:axId val="239742744"/>
      </c:lineChart>
      <c:catAx>
        <c:axId val="23973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742744"/>
        <c:crosses val="autoZero"/>
        <c:auto val="1"/>
        <c:lblAlgn val="ctr"/>
        <c:lblOffset val="100"/>
        <c:noMultiLvlLbl val="0"/>
      </c:catAx>
      <c:valAx>
        <c:axId val="239742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73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0</c:v>
                </c:pt>
                <c:pt idx="3">
                  <c:v>100</c:v>
                </c:pt>
                <c:pt idx="4">
                  <c:v>100</c:v>
                </c:pt>
                <c:pt idx="5">
                  <c:v>100</c:v>
                </c:pt>
                <c:pt idx="6">
                  <c:v>100</c:v>
                </c:pt>
                <c:pt idx="7">
                  <c:v>100</c:v>
                </c:pt>
              </c:numCache>
            </c:numRef>
          </c:val>
          <c:extLst>
            <c:ext xmlns:c16="http://schemas.microsoft.com/office/drawing/2014/chart" uri="{C3380CC4-5D6E-409C-BE32-E72D297353CC}">
              <c16:uniqueId val="{00000000-CED6-47D6-9169-179A9FE60B68}"/>
            </c:ext>
          </c:extLst>
        </c:ser>
        <c:dLbls>
          <c:showLegendKey val="0"/>
          <c:showVal val="0"/>
          <c:showCatName val="0"/>
          <c:showSerName val="0"/>
          <c:showPercent val="0"/>
          <c:showBubbleSize val="0"/>
        </c:dLbls>
        <c:axId val="255424304"/>
        <c:axId val="255427256"/>
      </c:radarChart>
      <c:catAx>
        <c:axId val="25542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427256"/>
        <c:crosses val="autoZero"/>
        <c:auto val="1"/>
        <c:lblAlgn val="ctr"/>
        <c:lblOffset val="100"/>
        <c:noMultiLvlLbl val="0"/>
      </c:catAx>
      <c:valAx>
        <c:axId val="25542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42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23307</c:v>
                </c:pt>
                <c:pt idx="1">
                  <c:v>23229</c:v>
                </c:pt>
                <c:pt idx="2">
                  <c:v>22946</c:v>
                </c:pt>
                <c:pt idx="3">
                  <c:v>8913</c:v>
                </c:pt>
                <c:pt idx="4">
                  <c:v>18876</c:v>
                </c:pt>
                <c:pt idx="5">
                  <c:v>22961</c:v>
                </c:pt>
                <c:pt idx="6">
                  <c:v>17229</c:v>
                </c:pt>
                <c:pt idx="7">
                  <c:v>14366</c:v>
                </c:pt>
                <c:pt idx="8">
                  <c:v>27510</c:v>
                </c:pt>
                <c:pt idx="9">
                  <c:v>27115</c:v>
                </c:pt>
                <c:pt idx="10">
                  <c:v>23838</c:v>
                </c:pt>
                <c:pt idx="11">
                  <c:v>19308</c:v>
                </c:pt>
                <c:pt idx="12">
                  <c:v>14927</c:v>
                </c:pt>
                <c:pt idx="13">
                  <c:v>14445</c:v>
                </c:pt>
                <c:pt idx="14">
                  <c:v>661</c:v>
                </c:pt>
                <c:pt idx="15">
                  <c:v>309</c:v>
                </c:pt>
                <c:pt idx="16">
                  <c:v>462</c:v>
                </c:pt>
                <c:pt idx="17">
                  <c:v>11</c:v>
                </c:pt>
                <c:pt idx="18">
                  <c:v>27</c:v>
                </c:pt>
                <c:pt idx="19">
                  <c:v>1540</c:v>
                </c:pt>
                <c:pt idx="20">
                  <c:v>607</c:v>
                </c:pt>
                <c:pt idx="21">
                  <c:v>728</c:v>
                </c:pt>
                <c:pt idx="22">
                  <c:v>673</c:v>
                </c:pt>
                <c:pt idx="23">
                  <c:v>206</c:v>
                </c:pt>
                <c:pt idx="24">
                  <c:v>27</c:v>
                </c:pt>
                <c:pt idx="25">
                  <c:v>51</c:v>
                </c:pt>
                <c:pt idx="26">
                  <c:v>16</c:v>
                </c:pt>
                <c:pt idx="27">
                  <c:v>18</c:v>
                </c:pt>
                <c:pt idx="28">
                  <c:v>1212</c:v>
                </c:pt>
                <c:pt idx="29">
                  <c:v>233</c:v>
                </c:pt>
                <c:pt idx="30">
                  <c:v>3331</c:v>
                </c:pt>
                <c:pt idx="31">
                  <c:v>290</c:v>
                </c:pt>
                <c:pt idx="32">
                  <c:v>65</c:v>
                </c:pt>
                <c:pt idx="33">
                  <c:v>32</c:v>
                </c:pt>
                <c:pt idx="34">
                  <c:v>14</c:v>
                </c:pt>
                <c:pt idx="35">
                  <c:v>1194</c:v>
                </c:pt>
                <c:pt idx="36">
                  <c:v>160</c:v>
                </c:pt>
                <c:pt idx="37">
                  <c:v>84</c:v>
                </c:pt>
                <c:pt idx="38">
                  <c:v>16</c:v>
                </c:pt>
                <c:pt idx="39">
                  <c:v>13</c:v>
                </c:pt>
                <c:pt idx="40">
                  <c:v>250</c:v>
                </c:pt>
                <c:pt idx="41">
                  <c:v>717</c:v>
                </c:pt>
                <c:pt idx="42">
                  <c:v>128</c:v>
                </c:pt>
                <c:pt idx="43">
                  <c:v>28</c:v>
                </c:pt>
                <c:pt idx="44">
                  <c:v>29</c:v>
                </c:pt>
                <c:pt idx="45">
                  <c:v>37</c:v>
                </c:pt>
                <c:pt idx="46">
                  <c:v>9</c:v>
                </c:pt>
                <c:pt idx="47">
                  <c:v>27</c:v>
                </c:pt>
                <c:pt idx="48">
                  <c:v>1791</c:v>
                </c:pt>
                <c:pt idx="49">
                  <c:v>333</c:v>
                </c:pt>
                <c:pt idx="50">
                  <c:v>888</c:v>
                </c:pt>
                <c:pt idx="51">
                  <c:v>114</c:v>
                </c:pt>
                <c:pt idx="52">
                  <c:v>18</c:v>
                </c:pt>
                <c:pt idx="53">
                  <c:v>914</c:v>
                </c:pt>
                <c:pt idx="54">
                  <c:v>98</c:v>
                </c:pt>
                <c:pt idx="55">
                  <c:v>2660</c:v>
                </c:pt>
                <c:pt idx="56">
                  <c:v>1109</c:v>
                </c:pt>
                <c:pt idx="57">
                  <c:v>1766</c:v>
                </c:pt>
                <c:pt idx="58">
                  <c:v>827</c:v>
                </c:pt>
                <c:pt idx="59">
                  <c:v>402</c:v>
                </c:pt>
                <c:pt idx="60">
                  <c:v>317</c:v>
                </c:pt>
                <c:pt idx="61">
                  <c:v>1381</c:v>
                </c:pt>
                <c:pt idx="62">
                  <c:v>205</c:v>
                </c:pt>
                <c:pt idx="63">
                  <c:v>3525</c:v>
                </c:pt>
                <c:pt idx="64">
                  <c:v>1705</c:v>
                </c:pt>
                <c:pt idx="65">
                  <c:v>928</c:v>
                </c:pt>
                <c:pt idx="66">
                  <c:v>2055</c:v>
                </c:pt>
                <c:pt idx="67">
                  <c:v>4831</c:v>
                </c:pt>
                <c:pt idx="68">
                  <c:v>2126</c:v>
                </c:pt>
                <c:pt idx="69">
                  <c:v>421</c:v>
                </c:pt>
                <c:pt idx="70">
                  <c:v>3433</c:v>
                </c:pt>
                <c:pt idx="71">
                  <c:v>1179</c:v>
                </c:pt>
                <c:pt idx="72">
                  <c:v>2601</c:v>
                </c:pt>
                <c:pt idx="73">
                  <c:v>1148</c:v>
                </c:pt>
                <c:pt idx="74">
                  <c:v>1162</c:v>
                </c:pt>
                <c:pt idx="75">
                  <c:v>1606</c:v>
                </c:pt>
                <c:pt idx="76">
                  <c:v>53</c:v>
                </c:pt>
                <c:pt idx="77">
                  <c:v>2842</c:v>
                </c:pt>
                <c:pt idx="78">
                  <c:v>926</c:v>
                </c:pt>
                <c:pt idx="79">
                  <c:v>1284</c:v>
                </c:pt>
                <c:pt idx="80">
                  <c:v>3432</c:v>
                </c:pt>
                <c:pt idx="81">
                  <c:v>1328</c:v>
                </c:pt>
                <c:pt idx="82">
                  <c:v>1810</c:v>
                </c:pt>
                <c:pt idx="83">
                  <c:v>273</c:v>
                </c:pt>
                <c:pt idx="84">
                  <c:v>3062</c:v>
                </c:pt>
                <c:pt idx="85">
                  <c:v>1929</c:v>
                </c:pt>
                <c:pt idx="86">
                  <c:v>1349</c:v>
                </c:pt>
                <c:pt idx="87">
                  <c:v>1294</c:v>
                </c:pt>
                <c:pt idx="88">
                  <c:v>939</c:v>
                </c:pt>
                <c:pt idx="89">
                  <c:v>837</c:v>
                </c:pt>
                <c:pt idx="90">
                  <c:v>192</c:v>
                </c:pt>
                <c:pt idx="91">
                  <c:v>35</c:v>
                </c:pt>
              </c:numCache>
            </c:numRef>
          </c:val>
          <c:smooth val="0"/>
          <c:extLst>
            <c:ext xmlns:c16="http://schemas.microsoft.com/office/drawing/2014/chart" uri="{C3380CC4-5D6E-409C-BE32-E72D297353CC}">
              <c16:uniqueId val="{00000000-CE1E-4BD2-89AB-9351F0758D67}"/>
            </c:ext>
          </c:extLst>
        </c:ser>
        <c:dLbls>
          <c:showLegendKey val="0"/>
          <c:showVal val="0"/>
          <c:showCatName val="0"/>
          <c:showSerName val="0"/>
          <c:showPercent val="0"/>
          <c:showBubbleSize val="0"/>
        </c:dLbls>
        <c:smooth val="0"/>
        <c:axId val="255434144"/>
        <c:axId val="255436112"/>
      </c:lineChart>
      <c:dateAx>
        <c:axId val="255434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436112"/>
        <c:crosses val="autoZero"/>
        <c:auto val="1"/>
        <c:lblOffset val="100"/>
        <c:baseTimeUnit val="days"/>
      </c:dateAx>
      <c:valAx>
        <c:axId val="25543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43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 Phil Vickery's SPAM Cook of the Year 2010 recipe (Published: 2010-02-09 15:56:35)</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0</c:v>
                </c:pt>
                <c:pt idx="1">
                  <c:v>0</c:v>
                </c:pt>
                <c:pt idx="2">
                  <c:v>15</c:v>
                </c:pt>
                <c:pt idx="3">
                  <c:v>7</c:v>
                </c:pt>
                <c:pt idx="4">
                  <c:v>7</c:v>
                </c:pt>
                <c:pt idx="5">
                  <c:v>0</c:v>
                </c:pt>
                <c:pt idx="6">
                  <c:v>0</c:v>
                </c:pt>
                <c:pt idx="7">
                  <c:v>4</c:v>
                </c:pt>
                <c:pt idx="8">
                  <c:v>0</c:v>
                </c:pt>
                <c:pt idx="9">
                  <c:v>0</c:v>
                </c:pt>
                <c:pt idx="10">
                  <c:v>0</c:v>
                </c:pt>
                <c:pt idx="11">
                  <c:v>7</c:v>
                </c:pt>
                <c:pt idx="12">
                  <c:v>0</c:v>
                </c:pt>
                <c:pt idx="13">
                  <c:v>7</c:v>
                </c:pt>
                <c:pt idx="14">
                  <c:v>0</c:v>
                </c:pt>
                <c:pt idx="15">
                  <c:v>0</c:v>
                </c:pt>
                <c:pt idx="16">
                  <c:v>0</c:v>
                </c:pt>
                <c:pt idx="17">
                  <c:v>0</c:v>
                </c:pt>
                <c:pt idx="18">
                  <c:v>15</c:v>
                </c:pt>
                <c:pt idx="19">
                  <c:v>22</c:v>
                </c:pt>
                <c:pt idx="20">
                  <c:v>0</c:v>
                </c:pt>
                <c:pt idx="21">
                  <c:v>0</c:v>
                </c:pt>
                <c:pt idx="22">
                  <c:v>0</c:v>
                </c:pt>
                <c:pt idx="23">
                  <c:v>0</c:v>
                </c:pt>
                <c:pt idx="24">
                  <c:v>0</c:v>
                </c:pt>
                <c:pt idx="25">
                  <c:v>0</c:v>
                </c:pt>
                <c:pt idx="26">
                  <c:v>0</c:v>
                </c:pt>
                <c:pt idx="27">
                  <c:v>0</c:v>
                </c:pt>
                <c:pt idx="28">
                  <c:v>0</c:v>
                </c:pt>
                <c:pt idx="29">
                  <c:v>0</c:v>
                </c:pt>
                <c:pt idx="30">
                  <c:v>7</c:v>
                </c:pt>
                <c:pt idx="31">
                  <c:v>0</c:v>
                </c:pt>
                <c:pt idx="32">
                  <c:v>0</c:v>
                </c:pt>
                <c:pt idx="33">
                  <c:v>3</c:v>
                </c:pt>
                <c:pt idx="34">
                  <c:v>0</c:v>
                </c:pt>
                <c:pt idx="35">
                  <c:v>0</c:v>
                </c:pt>
                <c:pt idx="36">
                  <c:v>0</c:v>
                </c:pt>
                <c:pt idx="37">
                  <c:v>0</c:v>
                </c:pt>
                <c:pt idx="38">
                  <c:v>0</c:v>
                </c:pt>
                <c:pt idx="39">
                  <c:v>0</c:v>
                </c:pt>
                <c:pt idx="40">
                  <c:v>0</c:v>
                </c:pt>
                <c:pt idx="41">
                  <c:v>0</c:v>
                </c:pt>
                <c:pt idx="42">
                  <c:v>0</c:v>
                </c:pt>
                <c:pt idx="43">
                  <c:v>7</c:v>
                </c:pt>
                <c:pt idx="44">
                  <c:v>0</c:v>
                </c:pt>
                <c:pt idx="45">
                  <c:v>0</c:v>
                </c:pt>
                <c:pt idx="46">
                  <c:v>8</c:v>
                </c:pt>
                <c:pt idx="47">
                  <c:v>7</c:v>
                </c:pt>
                <c:pt idx="48">
                  <c:v>0</c:v>
                </c:pt>
                <c:pt idx="49">
                  <c:v>7</c:v>
                </c:pt>
                <c:pt idx="50">
                  <c:v>0</c:v>
                </c:pt>
                <c:pt idx="51">
                  <c:v>0</c:v>
                </c:pt>
                <c:pt idx="52">
                  <c:v>7</c:v>
                </c:pt>
                <c:pt idx="53">
                  <c:v>0</c:v>
                </c:pt>
                <c:pt idx="54">
                  <c:v>7</c:v>
                </c:pt>
                <c:pt idx="55">
                  <c:v>0</c:v>
                </c:pt>
                <c:pt idx="56">
                  <c:v>0</c:v>
                </c:pt>
                <c:pt idx="57">
                  <c:v>0</c:v>
                </c:pt>
                <c:pt idx="58">
                  <c:v>0</c:v>
                </c:pt>
                <c:pt idx="59">
                  <c:v>0</c:v>
                </c:pt>
                <c:pt idx="60">
                  <c:v>0</c:v>
                </c:pt>
                <c:pt idx="61">
                  <c:v>0</c:v>
                </c:pt>
                <c:pt idx="62">
                  <c:v>0</c:v>
                </c:pt>
                <c:pt idx="63">
                  <c:v>0</c:v>
                </c:pt>
                <c:pt idx="64">
                  <c:v>0</c:v>
                </c:pt>
                <c:pt idx="65">
                  <c:v>0</c:v>
                </c:pt>
                <c:pt idx="66">
                  <c:v>0</c:v>
                </c:pt>
                <c:pt idx="67">
                  <c:v>0</c:v>
                </c:pt>
                <c:pt idx="68">
                  <c:v>7</c:v>
                </c:pt>
                <c:pt idx="69">
                  <c:v>0</c:v>
                </c:pt>
                <c:pt idx="70">
                  <c:v>0</c:v>
                </c:pt>
                <c:pt idx="71">
                  <c:v>0</c:v>
                </c:pt>
                <c:pt idx="72">
                  <c:v>0</c:v>
                </c:pt>
                <c:pt idx="73">
                  <c:v>0</c:v>
                </c:pt>
                <c:pt idx="74">
                  <c:v>0</c:v>
                </c:pt>
                <c:pt idx="75">
                  <c:v>0</c:v>
                </c:pt>
                <c:pt idx="76">
                  <c:v>0</c:v>
                </c:pt>
                <c:pt idx="77">
                  <c:v>0</c:v>
                </c:pt>
                <c:pt idx="78">
                  <c:v>7</c:v>
                </c:pt>
                <c:pt idx="79">
                  <c:v>0</c:v>
                </c:pt>
                <c:pt idx="80">
                  <c:v>0</c:v>
                </c:pt>
                <c:pt idx="81">
                  <c:v>0</c:v>
                </c:pt>
                <c:pt idx="82">
                  <c:v>0</c:v>
                </c:pt>
                <c:pt idx="83">
                  <c:v>0</c:v>
                </c:pt>
                <c:pt idx="84">
                  <c:v>0</c:v>
                </c:pt>
                <c:pt idx="85">
                  <c:v>0</c:v>
                </c:pt>
                <c:pt idx="86">
                  <c:v>0</c:v>
                </c:pt>
                <c:pt idx="87">
                  <c:v>0</c:v>
                </c:pt>
                <c:pt idx="88">
                  <c:v>7</c:v>
                </c:pt>
                <c:pt idx="89">
                  <c:v>0</c:v>
                </c:pt>
                <c:pt idx="90">
                  <c:v>9</c:v>
                </c:pt>
                <c:pt idx="91">
                  <c:v>7</c:v>
                </c:pt>
              </c:numCache>
            </c:numRef>
          </c:val>
          <c:smooth val="0"/>
          <c:extLst>
            <c:ext xmlns:c16="http://schemas.microsoft.com/office/drawing/2014/chart" uri="{C3380CC4-5D6E-409C-BE32-E72D297353CC}">
              <c16:uniqueId val="{00000000-3F31-4507-8F29-BCF07123B65F}"/>
            </c:ext>
          </c:extLst>
        </c:ser>
        <c:ser>
          <c:idx val="1"/>
          <c:order val="1"/>
          <c:tx>
            <c:strRef>
              <c:f>Sheet1!$C$1</c:f>
              <c:strCache>
                <c:ptCount val="1"/>
                <c:pt idx="0">
                  <c:v>officialspamuk SPAM® In The Morning, SPAM® In The Evening (Published: 2014-03-10 14:50:48)</c:v>
                </c:pt>
              </c:strCache>
            </c:strRef>
          </c:tx>
          <c:spPr>
            <a:ln w="28575" cap="rnd">
              <a:solidFill>
                <a:schemeClr val="accent2"/>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Sheet1!$C$2:$C$93</c:f>
              <c:numCache>
                <c:formatCode>General</c:formatCode>
                <c:ptCount val="92"/>
                <c:pt idx="0">
                  <c:v>0</c:v>
                </c:pt>
                <c:pt idx="1">
                  <c:v>0</c:v>
                </c:pt>
                <c:pt idx="2">
                  <c:v>2</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1</c:v>
                </c:pt>
                <c:pt idx="36">
                  <c:v>0</c:v>
                </c:pt>
                <c:pt idx="37">
                  <c:v>0</c:v>
                </c:pt>
                <c:pt idx="38">
                  <c:v>0</c:v>
                </c:pt>
                <c:pt idx="39">
                  <c:v>0</c:v>
                </c:pt>
                <c:pt idx="40">
                  <c:v>1</c:v>
                </c:pt>
                <c:pt idx="41">
                  <c:v>0</c:v>
                </c:pt>
                <c:pt idx="42">
                  <c:v>0</c:v>
                </c:pt>
                <c:pt idx="43">
                  <c:v>0</c:v>
                </c:pt>
                <c:pt idx="44">
                  <c:v>0</c:v>
                </c:pt>
                <c:pt idx="45">
                  <c:v>0</c:v>
                </c:pt>
                <c:pt idx="46">
                  <c:v>1</c:v>
                </c:pt>
                <c:pt idx="47">
                  <c:v>0</c:v>
                </c:pt>
                <c:pt idx="48">
                  <c:v>4</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2</c:v>
                </c:pt>
                <c:pt idx="79">
                  <c:v>0</c:v>
                </c:pt>
                <c:pt idx="80">
                  <c:v>1</c:v>
                </c:pt>
                <c:pt idx="81">
                  <c:v>0</c:v>
                </c:pt>
                <c:pt idx="82">
                  <c:v>0</c:v>
                </c:pt>
                <c:pt idx="83">
                  <c:v>0</c:v>
                </c:pt>
                <c:pt idx="84">
                  <c:v>0</c:v>
                </c:pt>
                <c:pt idx="85">
                  <c:v>0</c:v>
                </c:pt>
                <c:pt idx="86">
                  <c:v>0</c:v>
                </c:pt>
                <c:pt idx="87">
                  <c:v>0</c:v>
                </c:pt>
                <c:pt idx="88">
                  <c:v>49</c:v>
                </c:pt>
                <c:pt idx="89">
                  <c:v>2</c:v>
                </c:pt>
                <c:pt idx="90">
                  <c:v>6</c:v>
                </c:pt>
                <c:pt idx="91">
                  <c:v>3</c:v>
                </c:pt>
              </c:numCache>
            </c:numRef>
          </c:val>
          <c:smooth val="0"/>
          <c:extLst>
            <c:ext xmlns:c16="http://schemas.microsoft.com/office/drawing/2014/chart" uri="{C3380CC4-5D6E-409C-BE32-E72D297353CC}">
              <c16:uniqueId val="{00000001-3F31-4507-8F29-BCF07123B65F}"/>
            </c:ext>
          </c:extLst>
        </c:ser>
        <c:ser>
          <c:idx val="2"/>
          <c:order val="2"/>
          <c:tx>
            <c:strRef>
              <c:f>Sheet1!$D$1</c:f>
              <c:strCache>
                <c:ptCount val="1"/>
                <c:pt idx="0">
                  <c:v>officialspamuk Spam   On Everything   20s (Published: 2020-10-16 12:20:30)</c:v>
                </c:pt>
              </c:strCache>
            </c:strRef>
          </c:tx>
          <c:spPr>
            <a:ln w="28575" cap="rnd">
              <a:solidFill>
                <a:schemeClr val="accent3"/>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Sheet1!$D$2:$D$93</c:f>
              <c:numCache>
                <c:formatCode>General</c:formatCode>
                <c:ptCount val="92"/>
                <c:pt idx="0">
                  <c:v>0</c:v>
                </c:pt>
                <c:pt idx="1">
                  <c:v>0</c:v>
                </c:pt>
                <c:pt idx="2">
                  <c:v>0</c:v>
                </c:pt>
                <c:pt idx="3">
                  <c:v>4</c:v>
                </c:pt>
                <c:pt idx="4">
                  <c:v>0</c:v>
                </c:pt>
                <c:pt idx="5">
                  <c:v>2</c:v>
                </c:pt>
                <c:pt idx="6">
                  <c:v>3</c:v>
                </c:pt>
                <c:pt idx="7">
                  <c:v>1</c:v>
                </c:pt>
                <c:pt idx="8">
                  <c:v>0</c:v>
                </c:pt>
                <c:pt idx="9">
                  <c:v>0</c:v>
                </c:pt>
                <c:pt idx="10">
                  <c:v>1</c:v>
                </c:pt>
                <c:pt idx="11">
                  <c:v>0</c:v>
                </c:pt>
                <c:pt idx="12">
                  <c:v>0</c:v>
                </c:pt>
                <c:pt idx="13">
                  <c:v>0</c:v>
                </c:pt>
                <c:pt idx="14">
                  <c:v>1</c:v>
                </c:pt>
                <c:pt idx="15">
                  <c:v>0</c:v>
                </c:pt>
                <c:pt idx="16">
                  <c:v>0</c:v>
                </c:pt>
                <c:pt idx="17">
                  <c:v>0</c:v>
                </c:pt>
                <c:pt idx="18">
                  <c:v>0</c:v>
                </c:pt>
                <c:pt idx="19">
                  <c:v>1</c:v>
                </c:pt>
                <c:pt idx="20">
                  <c:v>0</c:v>
                </c:pt>
                <c:pt idx="21">
                  <c:v>2</c:v>
                </c:pt>
                <c:pt idx="22">
                  <c:v>0</c:v>
                </c:pt>
                <c:pt idx="23">
                  <c:v>1</c:v>
                </c:pt>
                <c:pt idx="24">
                  <c:v>0</c:v>
                </c:pt>
                <c:pt idx="25">
                  <c:v>0</c:v>
                </c:pt>
                <c:pt idx="26">
                  <c:v>0</c:v>
                </c:pt>
                <c:pt idx="27">
                  <c:v>0</c:v>
                </c:pt>
                <c:pt idx="28">
                  <c:v>1</c:v>
                </c:pt>
                <c:pt idx="29">
                  <c:v>0</c:v>
                </c:pt>
                <c:pt idx="30">
                  <c:v>3</c:v>
                </c:pt>
                <c:pt idx="31">
                  <c:v>0</c:v>
                </c:pt>
                <c:pt idx="32">
                  <c:v>0</c:v>
                </c:pt>
                <c:pt idx="33">
                  <c:v>1</c:v>
                </c:pt>
                <c:pt idx="34">
                  <c:v>0</c:v>
                </c:pt>
                <c:pt idx="35">
                  <c:v>0</c:v>
                </c:pt>
                <c:pt idx="36">
                  <c:v>0</c:v>
                </c:pt>
                <c:pt idx="37">
                  <c:v>0</c:v>
                </c:pt>
                <c:pt idx="38">
                  <c:v>0</c:v>
                </c:pt>
                <c:pt idx="39">
                  <c:v>0</c:v>
                </c:pt>
                <c:pt idx="40">
                  <c:v>0</c:v>
                </c:pt>
                <c:pt idx="41">
                  <c:v>1</c:v>
                </c:pt>
                <c:pt idx="42">
                  <c:v>1</c:v>
                </c:pt>
                <c:pt idx="43">
                  <c:v>0</c:v>
                </c:pt>
                <c:pt idx="44">
                  <c:v>0</c:v>
                </c:pt>
                <c:pt idx="45">
                  <c:v>1</c:v>
                </c:pt>
                <c:pt idx="46">
                  <c:v>1</c:v>
                </c:pt>
                <c:pt idx="47">
                  <c:v>0</c:v>
                </c:pt>
                <c:pt idx="48">
                  <c:v>0</c:v>
                </c:pt>
                <c:pt idx="49">
                  <c:v>0</c:v>
                </c:pt>
                <c:pt idx="50">
                  <c:v>0</c:v>
                </c:pt>
                <c:pt idx="51">
                  <c:v>0</c:v>
                </c:pt>
                <c:pt idx="52">
                  <c:v>0</c:v>
                </c:pt>
                <c:pt idx="53">
                  <c:v>0</c:v>
                </c:pt>
                <c:pt idx="54">
                  <c:v>0</c:v>
                </c:pt>
                <c:pt idx="55">
                  <c:v>0</c:v>
                </c:pt>
                <c:pt idx="56">
                  <c:v>1</c:v>
                </c:pt>
                <c:pt idx="57">
                  <c:v>0</c:v>
                </c:pt>
                <c:pt idx="58">
                  <c:v>0</c:v>
                </c:pt>
                <c:pt idx="59">
                  <c:v>1</c:v>
                </c:pt>
                <c:pt idx="60">
                  <c:v>0</c:v>
                </c:pt>
                <c:pt idx="61">
                  <c:v>6</c:v>
                </c:pt>
                <c:pt idx="62">
                  <c:v>2</c:v>
                </c:pt>
                <c:pt idx="63">
                  <c:v>1</c:v>
                </c:pt>
                <c:pt idx="64">
                  <c:v>2</c:v>
                </c:pt>
                <c:pt idx="65">
                  <c:v>0</c:v>
                </c:pt>
                <c:pt idx="66">
                  <c:v>0</c:v>
                </c:pt>
                <c:pt idx="67">
                  <c:v>0</c:v>
                </c:pt>
                <c:pt idx="68">
                  <c:v>1</c:v>
                </c:pt>
                <c:pt idx="69">
                  <c:v>0</c:v>
                </c:pt>
                <c:pt idx="70">
                  <c:v>0</c:v>
                </c:pt>
                <c:pt idx="71">
                  <c:v>0</c:v>
                </c:pt>
                <c:pt idx="72">
                  <c:v>0</c:v>
                </c:pt>
                <c:pt idx="73">
                  <c:v>0</c:v>
                </c:pt>
                <c:pt idx="74">
                  <c:v>3</c:v>
                </c:pt>
                <c:pt idx="75">
                  <c:v>8</c:v>
                </c:pt>
                <c:pt idx="76">
                  <c:v>0</c:v>
                </c:pt>
                <c:pt idx="77">
                  <c:v>0</c:v>
                </c:pt>
                <c:pt idx="78">
                  <c:v>3</c:v>
                </c:pt>
                <c:pt idx="79">
                  <c:v>2</c:v>
                </c:pt>
                <c:pt idx="80">
                  <c:v>1</c:v>
                </c:pt>
                <c:pt idx="81">
                  <c:v>0</c:v>
                </c:pt>
                <c:pt idx="82">
                  <c:v>0</c:v>
                </c:pt>
                <c:pt idx="83">
                  <c:v>0</c:v>
                </c:pt>
                <c:pt idx="84">
                  <c:v>0</c:v>
                </c:pt>
                <c:pt idx="85">
                  <c:v>0</c:v>
                </c:pt>
                <c:pt idx="86">
                  <c:v>1</c:v>
                </c:pt>
                <c:pt idx="87">
                  <c:v>1</c:v>
                </c:pt>
                <c:pt idx="88">
                  <c:v>2</c:v>
                </c:pt>
                <c:pt idx="89">
                  <c:v>0</c:v>
                </c:pt>
                <c:pt idx="90">
                  <c:v>0</c:v>
                </c:pt>
                <c:pt idx="91">
                  <c:v>0</c:v>
                </c:pt>
              </c:numCache>
            </c:numRef>
          </c:val>
          <c:smooth val="0"/>
          <c:extLst>
            <c:ext xmlns:c16="http://schemas.microsoft.com/office/drawing/2014/chart" uri="{C3380CC4-5D6E-409C-BE32-E72D297353CC}">
              <c16:uniqueId val="{00000002-3F31-4507-8F29-BCF07123B65F}"/>
            </c:ext>
          </c:extLst>
        </c:ser>
        <c:ser>
          <c:idx val="3"/>
          <c:order val="3"/>
          <c:tx>
            <c:strRef>
              <c:f>Sheet1!$E$1</c:f>
              <c:strCache>
                <c:ptCount val="1"/>
                <c:pt idx="0">
                  <c:v>officialspamuk SPAM® Fritters recipe (Published: 2012-12-20 14:46:10)</c:v>
                </c:pt>
              </c:strCache>
            </c:strRef>
          </c:tx>
          <c:spPr>
            <a:ln w="28575" cap="rnd">
              <a:solidFill>
                <a:schemeClr val="accent4"/>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Sheet1!$E$2:$E$93</c:f>
              <c:numCache>
                <c:formatCode>General</c:formatCode>
                <c:ptCount val="92"/>
                <c:pt idx="0">
                  <c:v>0</c:v>
                </c:pt>
                <c:pt idx="1">
                  <c:v>1</c:v>
                </c:pt>
                <c:pt idx="2">
                  <c:v>0</c:v>
                </c:pt>
                <c:pt idx="3">
                  <c:v>3</c:v>
                </c:pt>
                <c:pt idx="4">
                  <c:v>0</c:v>
                </c:pt>
                <c:pt idx="5">
                  <c:v>0</c:v>
                </c:pt>
                <c:pt idx="6">
                  <c:v>0</c:v>
                </c:pt>
                <c:pt idx="7">
                  <c:v>0</c:v>
                </c:pt>
                <c:pt idx="8">
                  <c:v>0</c:v>
                </c:pt>
                <c:pt idx="9">
                  <c:v>0</c:v>
                </c:pt>
                <c:pt idx="10">
                  <c:v>0</c:v>
                </c:pt>
                <c:pt idx="11">
                  <c:v>1</c:v>
                </c:pt>
                <c:pt idx="12">
                  <c:v>0</c:v>
                </c:pt>
                <c:pt idx="13">
                  <c:v>0</c:v>
                </c:pt>
                <c:pt idx="14">
                  <c:v>0</c:v>
                </c:pt>
                <c:pt idx="15">
                  <c:v>0</c:v>
                </c:pt>
                <c:pt idx="16">
                  <c:v>1</c:v>
                </c:pt>
                <c:pt idx="17">
                  <c:v>1</c:v>
                </c:pt>
                <c:pt idx="18">
                  <c:v>1</c:v>
                </c:pt>
                <c:pt idx="19">
                  <c:v>0</c:v>
                </c:pt>
                <c:pt idx="20">
                  <c:v>0</c:v>
                </c:pt>
                <c:pt idx="21">
                  <c:v>0</c:v>
                </c:pt>
                <c:pt idx="22">
                  <c:v>0</c:v>
                </c:pt>
                <c:pt idx="23">
                  <c:v>0</c:v>
                </c:pt>
                <c:pt idx="24">
                  <c:v>0</c:v>
                </c:pt>
                <c:pt idx="25">
                  <c:v>0</c:v>
                </c:pt>
                <c:pt idx="26">
                  <c:v>0</c:v>
                </c:pt>
                <c:pt idx="27">
                  <c:v>1</c:v>
                </c:pt>
                <c:pt idx="28">
                  <c:v>0</c:v>
                </c:pt>
                <c:pt idx="29">
                  <c:v>1</c:v>
                </c:pt>
                <c:pt idx="30">
                  <c:v>0</c:v>
                </c:pt>
                <c:pt idx="31">
                  <c:v>0</c:v>
                </c:pt>
                <c:pt idx="32">
                  <c:v>0</c:v>
                </c:pt>
                <c:pt idx="33">
                  <c:v>0</c:v>
                </c:pt>
                <c:pt idx="34">
                  <c:v>0</c:v>
                </c:pt>
                <c:pt idx="35">
                  <c:v>0</c:v>
                </c:pt>
                <c:pt idx="36">
                  <c:v>0</c:v>
                </c:pt>
                <c:pt idx="37">
                  <c:v>0</c:v>
                </c:pt>
                <c:pt idx="38">
                  <c:v>0</c:v>
                </c:pt>
                <c:pt idx="39">
                  <c:v>2</c:v>
                </c:pt>
                <c:pt idx="40">
                  <c:v>0</c:v>
                </c:pt>
                <c:pt idx="41">
                  <c:v>0</c:v>
                </c:pt>
                <c:pt idx="42">
                  <c:v>0</c:v>
                </c:pt>
                <c:pt idx="43">
                  <c:v>0</c:v>
                </c:pt>
                <c:pt idx="44">
                  <c:v>1</c:v>
                </c:pt>
                <c:pt idx="45">
                  <c:v>1</c:v>
                </c:pt>
                <c:pt idx="46">
                  <c:v>0</c:v>
                </c:pt>
                <c:pt idx="47">
                  <c:v>4</c:v>
                </c:pt>
                <c:pt idx="48">
                  <c:v>1</c:v>
                </c:pt>
                <c:pt idx="49">
                  <c:v>1</c:v>
                </c:pt>
                <c:pt idx="50">
                  <c:v>0</c:v>
                </c:pt>
                <c:pt idx="51">
                  <c:v>0</c:v>
                </c:pt>
                <c:pt idx="52">
                  <c:v>0</c:v>
                </c:pt>
                <c:pt idx="53">
                  <c:v>2</c:v>
                </c:pt>
                <c:pt idx="54">
                  <c:v>0</c:v>
                </c:pt>
                <c:pt idx="55">
                  <c:v>0</c:v>
                </c:pt>
                <c:pt idx="56">
                  <c:v>0</c:v>
                </c:pt>
                <c:pt idx="57">
                  <c:v>2</c:v>
                </c:pt>
                <c:pt idx="58">
                  <c:v>0</c:v>
                </c:pt>
                <c:pt idx="59">
                  <c:v>1</c:v>
                </c:pt>
                <c:pt idx="60">
                  <c:v>0</c:v>
                </c:pt>
                <c:pt idx="61">
                  <c:v>0</c:v>
                </c:pt>
                <c:pt idx="62">
                  <c:v>0</c:v>
                </c:pt>
                <c:pt idx="63">
                  <c:v>0</c:v>
                </c:pt>
                <c:pt idx="64">
                  <c:v>0</c:v>
                </c:pt>
                <c:pt idx="65">
                  <c:v>0</c:v>
                </c:pt>
                <c:pt idx="66">
                  <c:v>1</c:v>
                </c:pt>
                <c:pt idx="67">
                  <c:v>0</c:v>
                </c:pt>
                <c:pt idx="68">
                  <c:v>0</c:v>
                </c:pt>
                <c:pt idx="69">
                  <c:v>0</c:v>
                </c:pt>
                <c:pt idx="70">
                  <c:v>3</c:v>
                </c:pt>
                <c:pt idx="71">
                  <c:v>0</c:v>
                </c:pt>
                <c:pt idx="72">
                  <c:v>1</c:v>
                </c:pt>
                <c:pt idx="73">
                  <c:v>0</c:v>
                </c:pt>
                <c:pt idx="74">
                  <c:v>0</c:v>
                </c:pt>
                <c:pt idx="75">
                  <c:v>1</c:v>
                </c:pt>
                <c:pt idx="76">
                  <c:v>0</c:v>
                </c:pt>
                <c:pt idx="77">
                  <c:v>0</c:v>
                </c:pt>
                <c:pt idx="78">
                  <c:v>1</c:v>
                </c:pt>
                <c:pt idx="79">
                  <c:v>3</c:v>
                </c:pt>
                <c:pt idx="80">
                  <c:v>0</c:v>
                </c:pt>
                <c:pt idx="81">
                  <c:v>0</c:v>
                </c:pt>
                <c:pt idx="82">
                  <c:v>3</c:v>
                </c:pt>
                <c:pt idx="83">
                  <c:v>1</c:v>
                </c:pt>
                <c:pt idx="84">
                  <c:v>2</c:v>
                </c:pt>
                <c:pt idx="85">
                  <c:v>0</c:v>
                </c:pt>
                <c:pt idx="86">
                  <c:v>0</c:v>
                </c:pt>
                <c:pt idx="87">
                  <c:v>0</c:v>
                </c:pt>
                <c:pt idx="88">
                  <c:v>3</c:v>
                </c:pt>
                <c:pt idx="89">
                  <c:v>0</c:v>
                </c:pt>
                <c:pt idx="90">
                  <c:v>0</c:v>
                </c:pt>
                <c:pt idx="91">
                  <c:v>0</c:v>
                </c:pt>
              </c:numCache>
            </c:numRef>
          </c:val>
          <c:smooth val="0"/>
          <c:extLst>
            <c:ext xmlns:c16="http://schemas.microsoft.com/office/drawing/2014/chart" uri="{C3380CC4-5D6E-409C-BE32-E72D297353CC}">
              <c16:uniqueId val="{00000003-3F31-4507-8F29-BCF07123B65F}"/>
            </c:ext>
          </c:extLst>
        </c:ser>
        <c:ser>
          <c:idx val="4"/>
          <c:order val="4"/>
          <c:tx>
            <c:strRef>
              <c:f>Sheet1!$F$1</c:f>
              <c:strCache>
                <c:ptCount val="1"/>
                <c:pt idx="0">
                  <c:v>officialspamuk SPAM® Breakfast recipe (Published: 2013-08-07 15:35:54)</c:v>
                </c:pt>
              </c:strCache>
            </c:strRef>
          </c:tx>
          <c:spPr>
            <a:ln w="28575" cap="rnd">
              <a:solidFill>
                <a:schemeClr val="accent5"/>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Sheet1!$F$2:$F$93</c:f>
              <c:numCache>
                <c:formatCode>General</c:formatCode>
                <c:ptCount val="92"/>
                <c:pt idx="0">
                  <c:v>0</c:v>
                </c:pt>
                <c:pt idx="1">
                  <c:v>2</c:v>
                </c:pt>
                <c:pt idx="2">
                  <c:v>2</c:v>
                </c:pt>
                <c:pt idx="3">
                  <c:v>0</c:v>
                </c:pt>
                <c:pt idx="4">
                  <c:v>0</c:v>
                </c:pt>
                <c:pt idx="5">
                  <c:v>1</c:v>
                </c:pt>
                <c:pt idx="6">
                  <c:v>0</c:v>
                </c:pt>
                <c:pt idx="7">
                  <c:v>2</c:v>
                </c:pt>
                <c:pt idx="8">
                  <c:v>0</c:v>
                </c:pt>
                <c:pt idx="9">
                  <c:v>0</c:v>
                </c:pt>
                <c:pt idx="10">
                  <c:v>0</c:v>
                </c:pt>
                <c:pt idx="11">
                  <c:v>0</c:v>
                </c:pt>
                <c:pt idx="12">
                  <c:v>1</c:v>
                </c:pt>
                <c:pt idx="13">
                  <c:v>1</c:v>
                </c:pt>
                <c:pt idx="14">
                  <c:v>0</c:v>
                </c:pt>
                <c:pt idx="15">
                  <c:v>0</c:v>
                </c:pt>
                <c:pt idx="16">
                  <c:v>1</c:v>
                </c:pt>
                <c:pt idx="17">
                  <c:v>0</c:v>
                </c:pt>
                <c:pt idx="18">
                  <c:v>0</c:v>
                </c:pt>
                <c:pt idx="19">
                  <c:v>0</c:v>
                </c:pt>
                <c:pt idx="20">
                  <c:v>0</c:v>
                </c:pt>
                <c:pt idx="21">
                  <c:v>0</c:v>
                </c:pt>
                <c:pt idx="22">
                  <c:v>0</c:v>
                </c:pt>
                <c:pt idx="23">
                  <c:v>0</c:v>
                </c:pt>
                <c:pt idx="24">
                  <c:v>5</c:v>
                </c:pt>
                <c:pt idx="25">
                  <c:v>0</c:v>
                </c:pt>
                <c:pt idx="26">
                  <c:v>0</c:v>
                </c:pt>
                <c:pt idx="27">
                  <c:v>0</c:v>
                </c:pt>
                <c:pt idx="28">
                  <c:v>0</c:v>
                </c:pt>
                <c:pt idx="29">
                  <c:v>0</c:v>
                </c:pt>
                <c:pt idx="30">
                  <c:v>0</c:v>
                </c:pt>
                <c:pt idx="31">
                  <c:v>3</c:v>
                </c:pt>
                <c:pt idx="32">
                  <c:v>1</c:v>
                </c:pt>
                <c:pt idx="33">
                  <c:v>0</c:v>
                </c:pt>
                <c:pt idx="34">
                  <c:v>0</c:v>
                </c:pt>
                <c:pt idx="35">
                  <c:v>0</c:v>
                </c:pt>
                <c:pt idx="36">
                  <c:v>1</c:v>
                </c:pt>
                <c:pt idx="37">
                  <c:v>1</c:v>
                </c:pt>
                <c:pt idx="38">
                  <c:v>0</c:v>
                </c:pt>
                <c:pt idx="39">
                  <c:v>0</c:v>
                </c:pt>
                <c:pt idx="40">
                  <c:v>0</c:v>
                </c:pt>
                <c:pt idx="41">
                  <c:v>0</c:v>
                </c:pt>
                <c:pt idx="42">
                  <c:v>0</c:v>
                </c:pt>
                <c:pt idx="43">
                  <c:v>0</c:v>
                </c:pt>
                <c:pt idx="44">
                  <c:v>0</c:v>
                </c:pt>
                <c:pt idx="45">
                  <c:v>2</c:v>
                </c:pt>
                <c:pt idx="46">
                  <c:v>0</c:v>
                </c:pt>
                <c:pt idx="47">
                  <c:v>0</c:v>
                </c:pt>
                <c:pt idx="48">
                  <c:v>1</c:v>
                </c:pt>
                <c:pt idx="49">
                  <c:v>1</c:v>
                </c:pt>
                <c:pt idx="50">
                  <c:v>1</c:v>
                </c:pt>
                <c:pt idx="51">
                  <c:v>1</c:v>
                </c:pt>
                <c:pt idx="52">
                  <c:v>1</c:v>
                </c:pt>
                <c:pt idx="53">
                  <c:v>3</c:v>
                </c:pt>
                <c:pt idx="54">
                  <c:v>0</c:v>
                </c:pt>
                <c:pt idx="55">
                  <c:v>1</c:v>
                </c:pt>
                <c:pt idx="56">
                  <c:v>0</c:v>
                </c:pt>
                <c:pt idx="57">
                  <c:v>0</c:v>
                </c:pt>
                <c:pt idx="58">
                  <c:v>0</c:v>
                </c:pt>
                <c:pt idx="59">
                  <c:v>0</c:v>
                </c:pt>
                <c:pt idx="60">
                  <c:v>0</c:v>
                </c:pt>
                <c:pt idx="61">
                  <c:v>0</c:v>
                </c:pt>
                <c:pt idx="62">
                  <c:v>0</c:v>
                </c:pt>
                <c:pt idx="63">
                  <c:v>0</c:v>
                </c:pt>
                <c:pt idx="64">
                  <c:v>0</c:v>
                </c:pt>
                <c:pt idx="65">
                  <c:v>1</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1</c:v>
                </c:pt>
                <c:pt idx="82">
                  <c:v>0</c:v>
                </c:pt>
                <c:pt idx="83">
                  <c:v>0</c:v>
                </c:pt>
                <c:pt idx="84">
                  <c:v>0</c:v>
                </c:pt>
                <c:pt idx="85">
                  <c:v>0</c:v>
                </c:pt>
                <c:pt idx="86">
                  <c:v>0</c:v>
                </c:pt>
                <c:pt idx="87">
                  <c:v>0</c:v>
                </c:pt>
                <c:pt idx="88">
                  <c:v>0</c:v>
                </c:pt>
                <c:pt idx="89">
                  <c:v>0</c:v>
                </c:pt>
                <c:pt idx="90">
                  <c:v>0</c:v>
                </c:pt>
                <c:pt idx="91">
                  <c:v>1</c:v>
                </c:pt>
              </c:numCache>
            </c:numRef>
          </c:val>
          <c:smooth val="0"/>
          <c:extLst>
            <c:ext xmlns:c16="http://schemas.microsoft.com/office/drawing/2014/chart" uri="{C3380CC4-5D6E-409C-BE32-E72D297353CC}">
              <c16:uniqueId val="{00000004-3F31-4507-8F29-BCF07123B65F}"/>
            </c:ext>
          </c:extLst>
        </c:ser>
        <c:ser>
          <c:idx val="5"/>
          <c:order val="5"/>
          <c:tx>
            <c:strRef>
              <c:f>Sheet1!$G$1</c:f>
              <c:strCache>
                <c:ptCount val="1"/>
                <c:pt idx="0">
                  <c:v>officialspamuk FRYDAY (Published: 2019-02-08 16:00:26)</c:v>
                </c:pt>
              </c:strCache>
            </c:strRef>
          </c:tx>
          <c:spPr>
            <a:ln w="28575" cap="rnd">
              <a:solidFill>
                <a:schemeClr val="accent6"/>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Sheet1!$G$2:$G$93</c:f>
              <c:numCache>
                <c:formatCode>General</c:formatCode>
                <c:ptCount val="92"/>
                <c:pt idx="0">
                  <c:v>0</c:v>
                </c:pt>
                <c:pt idx="1">
                  <c:v>0</c:v>
                </c:pt>
                <c:pt idx="2">
                  <c:v>0</c:v>
                </c:pt>
                <c:pt idx="3">
                  <c:v>4</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1</c:v>
                </c:pt>
                <c:pt idx="58">
                  <c:v>0</c:v>
                </c:pt>
                <c:pt idx="59">
                  <c:v>3</c:v>
                </c:pt>
                <c:pt idx="60">
                  <c:v>0</c:v>
                </c:pt>
                <c:pt idx="61">
                  <c:v>9</c:v>
                </c:pt>
                <c:pt idx="62">
                  <c:v>0</c:v>
                </c:pt>
                <c:pt idx="63">
                  <c:v>0</c:v>
                </c:pt>
                <c:pt idx="64">
                  <c:v>0</c:v>
                </c:pt>
                <c:pt idx="65">
                  <c:v>1</c:v>
                </c:pt>
                <c:pt idx="66">
                  <c:v>0</c:v>
                </c:pt>
                <c:pt idx="67">
                  <c:v>0</c:v>
                </c:pt>
                <c:pt idx="68">
                  <c:v>0</c:v>
                </c:pt>
                <c:pt idx="69">
                  <c:v>0</c:v>
                </c:pt>
                <c:pt idx="70">
                  <c:v>7</c:v>
                </c:pt>
                <c:pt idx="71">
                  <c:v>0</c:v>
                </c:pt>
                <c:pt idx="72">
                  <c:v>0</c:v>
                </c:pt>
                <c:pt idx="73">
                  <c:v>0</c:v>
                </c:pt>
                <c:pt idx="74">
                  <c:v>0</c:v>
                </c:pt>
                <c:pt idx="75">
                  <c:v>1</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5-3F31-4507-8F29-BCF07123B65F}"/>
            </c:ext>
          </c:extLst>
        </c:ser>
        <c:ser>
          <c:idx val="6"/>
          <c:order val="6"/>
          <c:tx>
            <c:strRef>
              <c:f>Sheet1!$H$1</c:f>
              <c:strCache>
                <c:ptCount val="1"/>
                <c:pt idx="0">
                  <c:v>officialspamuk SPAM® Gastro Pub - Scotch Egg (Published: 2018-11-13 16:35:16)</c:v>
                </c:pt>
              </c:strCache>
            </c:strRef>
          </c:tx>
          <c:spPr>
            <a:ln w="28575" cap="rnd">
              <a:solidFill>
                <a:schemeClr val="accent1">
                  <a:lumMod val="60000"/>
                </a:schemeClr>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Sheet1!$H$2:$H$93</c:f>
              <c:numCache>
                <c:formatCode>General</c:formatCode>
                <c:ptCount val="92"/>
                <c:pt idx="0">
                  <c:v>0</c:v>
                </c:pt>
                <c:pt idx="1">
                  <c:v>0</c:v>
                </c:pt>
                <c:pt idx="2">
                  <c:v>0</c:v>
                </c:pt>
                <c:pt idx="3">
                  <c:v>0</c:v>
                </c:pt>
                <c:pt idx="4">
                  <c:v>0</c:v>
                </c:pt>
                <c:pt idx="5">
                  <c:v>0</c:v>
                </c:pt>
                <c:pt idx="6">
                  <c:v>0</c:v>
                </c:pt>
                <c:pt idx="7">
                  <c:v>1</c:v>
                </c:pt>
                <c:pt idx="8">
                  <c:v>0</c:v>
                </c:pt>
                <c:pt idx="9">
                  <c:v>0</c:v>
                </c:pt>
                <c:pt idx="10">
                  <c:v>0</c:v>
                </c:pt>
                <c:pt idx="11">
                  <c:v>1</c:v>
                </c:pt>
                <c:pt idx="12">
                  <c:v>0</c:v>
                </c:pt>
                <c:pt idx="13">
                  <c:v>0</c:v>
                </c:pt>
                <c:pt idx="14">
                  <c:v>0</c:v>
                </c:pt>
                <c:pt idx="15">
                  <c:v>0</c:v>
                </c:pt>
                <c:pt idx="16">
                  <c:v>0</c:v>
                </c:pt>
                <c:pt idx="17">
                  <c:v>0</c:v>
                </c:pt>
                <c:pt idx="18">
                  <c:v>0</c:v>
                </c:pt>
                <c:pt idx="19">
                  <c:v>0</c:v>
                </c:pt>
                <c:pt idx="20">
                  <c:v>0</c:v>
                </c:pt>
                <c:pt idx="21">
                  <c:v>1</c:v>
                </c:pt>
                <c:pt idx="22">
                  <c:v>0</c:v>
                </c:pt>
                <c:pt idx="23">
                  <c:v>0</c:v>
                </c:pt>
                <c:pt idx="24">
                  <c:v>1</c:v>
                </c:pt>
                <c:pt idx="25">
                  <c:v>0</c:v>
                </c:pt>
                <c:pt idx="26">
                  <c:v>0</c:v>
                </c:pt>
                <c:pt idx="27">
                  <c:v>0</c:v>
                </c:pt>
                <c:pt idx="28">
                  <c:v>0</c:v>
                </c:pt>
                <c:pt idx="29">
                  <c:v>1</c:v>
                </c:pt>
                <c:pt idx="30">
                  <c:v>0</c:v>
                </c:pt>
                <c:pt idx="31">
                  <c:v>0</c:v>
                </c:pt>
                <c:pt idx="32">
                  <c:v>2</c:v>
                </c:pt>
                <c:pt idx="33">
                  <c:v>0</c:v>
                </c:pt>
                <c:pt idx="34">
                  <c:v>0</c:v>
                </c:pt>
                <c:pt idx="35">
                  <c:v>0</c:v>
                </c:pt>
                <c:pt idx="36">
                  <c:v>0</c:v>
                </c:pt>
                <c:pt idx="37">
                  <c:v>0</c:v>
                </c:pt>
                <c:pt idx="38">
                  <c:v>0</c:v>
                </c:pt>
                <c:pt idx="39">
                  <c:v>0</c:v>
                </c:pt>
                <c:pt idx="40">
                  <c:v>0</c:v>
                </c:pt>
                <c:pt idx="41">
                  <c:v>0</c:v>
                </c:pt>
                <c:pt idx="42">
                  <c:v>0</c:v>
                </c:pt>
                <c:pt idx="43">
                  <c:v>0</c:v>
                </c:pt>
                <c:pt idx="44">
                  <c:v>0</c:v>
                </c:pt>
                <c:pt idx="45">
                  <c:v>3</c:v>
                </c:pt>
                <c:pt idx="46">
                  <c:v>0</c:v>
                </c:pt>
                <c:pt idx="47">
                  <c:v>0</c:v>
                </c:pt>
                <c:pt idx="48">
                  <c:v>0</c:v>
                </c:pt>
                <c:pt idx="49">
                  <c:v>0</c:v>
                </c:pt>
                <c:pt idx="50">
                  <c:v>0</c:v>
                </c:pt>
                <c:pt idx="51">
                  <c:v>0</c:v>
                </c:pt>
                <c:pt idx="52">
                  <c:v>0</c:v>
                </c:pt>
                <c:pt idx="53">
                  <c:v>1</c:v>
                </c:pt>
                <c:pt idx="54">
                  <c:v>0</c:v>
                </c:pt>
                <c:pt idx="55">
                  <c:v>0</c:v>
                </c:pt>
                <c:pt idx="56">
                  <c:v>0</c:v>
                </c:pt>
                <c:pt idx="57">
                  <c:v>0</c:v>
                </c:pt>
                <c:pt idx="58">
                  <c:v>0</c:v>
                </c:pt>
                <c:pt idx="59">
                  <c:v>0</c:v>
                </c:pt>
                <c:pt idx="60">
                  <c:v>0</c:v>
                </c:pt>
                <c:pt idx="61">
                  <c:v>0</c:v>
                </c:pt>
                <c:pt idx="62">
                  <c:v>0</c:v>
                </c:pt>
                <c:pt idx="63">
                  <c:v>0</c:v>
                </c:pt>
                <c:pt idx="64">
                  <c:v>0</c:v>
                </c:pt>
                <c:pt idx="65">
                  <c:v>0</c:v>
                </c:pt>
                <c:pt idx="66">
                  <c:v>0</c:v>
                </c:pt>
                <c:pt idx="67">
                  <c:v>1</c:v>
                </c:pt>
                <c:pt idx="68">
                  <c:v>0</c:v>
                </c:pt>
                <c:pt idx="69">
                  <c:v>0</c:v>
                </c:pt>
                <c:pt idx="70">
                  <c:v>4</c:v>
                </c:pt>
                <c:pt idx="71">
                  <c:v>1</c:v>
                </c:pt>
                <c:pt idx="72">
                  <c:v>1</c:v>
                </c:pt>
                <c:pt idx="73">
                  <c:v>0</c:v>
                </c:pt>
                <c:pt idx="74">
                  <c:v>0</c:v>
                </c:pt>
                <c:pt idx="75">
                  <c:v>0</c:v>
                </c:pt>
                <c:pt idx="76">
                  <c:v>0</c:v>
                </c:pt>
                <c:pt idx="77">
                  <c:v>0</c:v>
                </c:pt>
                <c:pt idx="78">
                  <c:v>1</c:v>
                </c:pt>
                <c:pt idx="79">
                  <c:v>0</c:v>
                </c:pt>
                <c:pt idx="80">
                  <c:v>0</c:v>
                </c:pt>
                <c:pt idx="81">
                  <c:v>0</c:v>
                </c:pt>
                <c:pt idx="82">
                  <c:v>2</c:v>
                </c:pt>
                <c:pt idx="83">
                  <c:v>0</c:v>
                </c:pt>
                <c:pt idx="84">
                  <c:v>1</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6-3F31-4507-8F29-BCF07123B65F}"/>
            </c:ext>
          </c:extLst>
        </c:ser>
        <c:ser>
          <c:idx val="7"/>
          <c:order val="7"/>
          <c:tx>
            <c:strRef>
              <c:f>Sheet1!$I$1</c:f>
              <c:strCache>
                <c:ptCount val="1"/>
                <c:pt idx="0">
                  <c:v>officialspamuk There can be only one SPAM® Chopped Pork &amp; Ham (Published: 2018-03-01 16:24:26)</c:v>
                </c:pt>
              </c:strCache>
            </c:strRef>
          </c:tx>
          <c:spPr>
            <a:ln w="28575" cap="rnd">
              <a:solidFill>
                <a:schemeClr val="accent2">
                  <a:lumMod val="60000"/>
                </a:schemeClr>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Sheet1!$I$2:$I$93</c:f>
              <c:numCache>
                <c:formatCode>General</c:formatCode>
                <c:ptCount val="92"/>
                <c:pt idx="0">
                  <c:v>0</c:v>
                </c:pt>
                <c:pt idx="1">
                  <c:v>4</c:v>
                </c:pt>
                <c:pt idx="2">
                  <c:v>0</c:v>
                </c:pt>
                <c:pt idx="3">
                  <c:v>0</c:v>
                </c:pt>
                <c:pt idx="4">
                  <c:v>0</c:v>
                </c:pt>
                <c:pt idx="5">
                  <c:v>0</c:v>
                </c:pt>
                <c:pt idx="6">
                  <c:v>0</c:v>
                </c:pt>
                <c:pt idx="7">
                  <c:v>1</c:v>
                </c:pt>
                <c:pt idx="8">
                  <c:v>0</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1</c:v>
                </c:pt>
                <c:pt idx="39">
                  <c:v>0</c:v>
                </c:pt>
                <c:pt idx="40">
                  <c:v>0</c:v>
                </c:pt>
                <c:pt idx="41">
                  <c:v>0</c:v>
                </c:pt>
                <c:pt idx="42">
                  <c:v>0</c:v>
                </c:pt>
                <c:pt idx="43">
                  <c:v>0</c:v>
                </c:pt>
                <c:pt idx="44">
                  <c:v>0</c:v>
                </c:pt>
                <c:pt idx="45">
                  <c:v>0</c:v>
                </c:pt>
                <c:pt idx="46">
                  <c:v>0</c:v>
                </c:pt>
                <c:pt idx="47">
                  <c:v>1</c:v>
                </c:pt>
                <c:pt idx="48">
                  <c:v>0</c:v>
                </c:pt>
                <c:pt idx="49">
                  <c:v>0</c:v>
                </c:pt>
                <c:pt idx="50">
                  <c:v>0</c:v>
                </c:pt>
                <c:pt idx="51">
                  <c:v>2</c:v>
                </c:pt>
                <c:pt idx="52">
                  <c:v>0</c:v>
                </c:pt>
                <c:pt idx="53">
                  <c:v>0</c:v>
                </c:pt>
                <c:pt idx="54">
                  <c:v>0</c:v>
                </c:pt>
                <c:pt idx="55">
                  <c:v>0</c:v>
                </c:pt>
                <c:pt idx="56">
                  <c:v>1</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2</c:v>
                </c:pt>
                <c:pt idx="79">
                  <c:v>0</c:v>
                </c:pt>
                <c:pt idx="80">
                  <c:v>0</c:v>
                </c:pt>
                <c:pt idx="81">
                  <c:v>0</c:v>
                </c:pt>
                <c:pt idx="82">
                  <c:v>0</c:v>
                </c:pt>
                <c:pt idx="83">
                  <c:v>0</c:v>
                </c:pt>
                <c:pt idx="84">
                  <c:v>0</c:v>
                </c:pt>
                <c:pt idx="85">
                  <c:v>0</c:v>
                </c:pt>
                <c:pt idx="86">
                  <c:v>0</c:v>
                </c:pt>
                <c:pt idx="87">
                  <c:v>0</c:v>
                </c:pt>
                <c:pt idx="88">
                  <c:v>0</c:v>
                </c:pt>
                <c:pt idx="89">
                  <c:v>1</c:v>
                </c:pt>
                <c:pt idx="90">
                  <c:v>0</c:v>
                </c:pt>
                <c:pt idx="91">
                  <c:v>0</c:v>
                </c:pt>
              </c:numCache>
            </c:numRef>
          </c:val>
          <c:smooth val="0"/>
          <c:extLst>
            <c:ext xmlns:c16="http://schemas.microsoft.com/office/drawing/2014/chart" uri="{C3380CC4-5D6E-409C-BE32-E72D297353CC}">
              <c16:uniqueId val="{00000007-3F31-4507-8F29-BCF07123B65F}"/>
            </c:ext>
          </c:extLst>
        </c:ser>
        <c:ser>
          <c:idx val="8"/>
          <c:order val="8"/>
          <c:tx>
            <c:strRef>
              <c:f>Sheet1!$J$1</c:f>
              <c:strCache>
                <c:ptCount val="1"/>
                <c:pt idx="0">
                  <c:v>officialspamuk DON'T KNOCK IT (Published: 2019-02-08 16:07:55)</c:v>
                </c:pt>
              </c:strCache>
            </c:strRef>
          </c:tx>
          <c:spPr>
            <a:ln w="28575" cap="rnd">
              <a:solidFill>
                <a:schemeClr val="accent3">
                  <a:lumMod val="60000"/>
                </a:schemeClr>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Sheet1!$J$2:$J$93</c:f>
              <c:numCache>
                <c:formatCode>General</c:formatCode>
                <c:ptCount val="92"/>
                <c:pt idx="0">
                  <c:v>0</c:v>
                </c:pt>
                <c:pt idx="1">
                  <c:v>0</c:v>
                </c:pt>
                <c:pt idx="2">
                  <c:v>0</c:v>
                </c:pt>
                <c:pt idx="3">
                  <c:v>3</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1</c:v>
                </c:pt>
                <c:pt idx="46">
                  <c:v>0</c:v>
                </c:pt>
                <c:pt idx="47">
                  <c:v>1</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2</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8-3F31-4507-8F29-BCF07123B65F}"/>
            </c:ext>
          </c:extLst>
        </c:ser>
        <c:ser>
          <c:idx val="9"/>
          <c:order val="9"/>
          <c:tx>
            <c:strRef>
              <c:f>Sheet1!$K$1</c:f>
              <c:strCache>
                <c:ptCount val="1"/>
                <c:pt idx="0">
                  <c:v>officialspamuk SPAM Rap (Published: 2017-03-22 11:30:51)</c:v>
                </c:pt>
              </c:strCache>
            </c:strRef>
          </c:tx>
          <c:spPr>
            <a:ln w="28575" cap="rnd">
              <a:solidFill>
                <a:schemeClr val="accent4">
                  <a:lumMod val="60000"/>
                </a:schemeClr>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Sheet1!$K$2:$K$93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1</c:v>
                </c:pt>
                <c:pt idx="58">
                  <c:v>0</c:v>
                </c:pt>
                <c:pt idx="59">
                  <c:v>0</c:v>
                </c:pt>
                <c:pt idx="60">
                  <c:v>0</c:v>
                </c:pt>
                <c:pt idx="61">
                  <c:v>0</c:v>
                </c:pt>
                <c:pt idx="62">
                  <c:v>1</c:v>
                </c:pt>
                <c:pt idx="63">
                  <c:v>0</c:v>
                </c:pt>
                <c:pt idx="64">
                  <c:v>2</c:v>
                </c:pt>
                <c:pt idx="65">
                  <c:v>0</c:v>
                </c:pt>
                <c:pt idx="66">
                  <c:v>0</c:v>
                </c:pt>
                <c:pt idx="67">
                  <c:v>0</c:v>
                </c:pt>
                <c:pt idx="68">
                  <c:v>1</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9-3F31-4507-8F29-BCF07123B65F}"/>
            </c:ext>
          </c:extLst>
        </c:ser>
        <c:dLbls>
          <c:showLegendKey val="0"/>
          <c:showVal val="0"/>
          <c:showCatName val="0"/>
          <c:showSerName val="0"/>
          <c:showPercent val="0"/>
          <c:showBubbleSize val="0"/>
        </c:dLbls>
        <c:smooth val="0"/>
        <c:axId val="261896856"/>
        <c:axId val="261888328"/>
      </c:lineChart>
      <c:dateAx>
        <c:axId val="261896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88328"/>
        <c:crosses val="autoZero"/>
        <c:auto val="1"/>
        <c:lblOffset val="100"/>
        <c:baseTimeUnit val="days"/>
      </c:dateAx>
      <c:valAx>
        <c:axId val="26188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9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25-34 years</c:v>
                </c:pt>
                <c:pt idx="1">
                  <c:v>35-44 years</c:v>
                </c:pt>
              </c:strCache>
            </c:strRef>
          </c:cat>
          <c:val>
            <c:numRef>
              <c:f>Sheet1!$A$2:$B$2</c:f>
              <c:numCache>
                <c:formatCode>General</c:formatCode>
                <c:ptCount val="2"/>
                <c:pt idx="0">
                  <c:v>35</c:v>
                </c:pt>
                <c:pt idx="1">
                  <c:v>131</c:v>
                </c:pt>
              </c:numCache>
            </c:numRef>
          </c:val>
          <c:extLst>
            <c:ext xmlns:c16="http://schemas.microsoft.com/office/drawing/2014/chart" uri="{C3380CC4-5D6E-409C-BE32-E72D297353CC}">
              <c16:uniqueId val="{00000000-2D1F-4569-B306-0BC4C025F2F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Female</c:v>
                </c:pt>
                <c:pt idx="1">
                  <c:v>Male</c:v>
                </c:pt>
              </c:strCache>
            </c:strRef>
          </c:cat>
          <c:val>
            <c:numRef>
              <c:f>Sheet1!$A$2:$B$2</c:f>
              <c:numCache>
                <c:formatCode>General</c:formatCode>
                <c:ptCount val="2"/>
                <c:pt idx="0">
                  <c:v>131</c:v>
                </c:pt>
                <c:pt idx="1">
                  <c:v>35</c:v>
                </c:pt>
              </c:numCache>
            </c:numRef>
          </c:val>
          <c:extLst>
            <c:ext xmlns:c16="http://schemas.microsoft.com/office/drawing/2014/chart" uri="{C3380CC4-5D6E-409C-BE32-E72D297353CC}">
              <c16:uniqueId val="{00000000-6615-4742-97FA-C908DDDDD21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036F5-EF9E-4979-A88A-AC6A5B30B5F7}"/>
              </a:ext>
            </a:extLst>
          </p:cNvPr>
          <p:cNvSpPr>
            <a:spLocks noGrp="1"/>
          </p:cNvSpPr>
          <p:nvPr>
            <p:ph type="ctrTitle"/>
          </p:nvPr>
        </p:nvSpPr>
        <p:spPr/>
        <p:txBody>
          <a:bodyPr/>
          <a:lstStyle/>
          <a:p>
            <a:r>
              <a:rPr lang="en-US"/>
              <a:t>SPAM 2021 Q3 Report</a:t>
            </a:r>
          </a:p>
        </p:txBody>
      </p:sp>
      <p:sp>
        <p:nvSpPr>
          <p:cNvPr id="3" name="Subtitle 2">
            <a:extLst>
              <a:ext uri="{FF2B5EF4-FFF2-40B4-BE49-F238E27FC236}">
                <a16:creationId xmlns:a16="http://schemas.microsoft.com/office/drawing/2014/main" id="{9C014CE5-0F99-4D14-B971-5AA3F4A83714}"/>
              </a:ext>
            </a:extLst>
          </p:cNvPr>
          <p:cNvSpPr>
            <a:spLocks noGrp="1"/>
          </p:cNvSpPr>
          <p:nvPr>
            <p:ph type="subTitle" idx="1"/>
          </p:nvPr>
        </p:nvSpPr>
        <p:spPr/>
        <p:txBody>
          <a:bodyPr/>
          <a:lstStyle/>
          <a:p>
            <a:r>
              <a:rPr lang="en-US"/>
              <a:t>Kerbang</a:t>
            </a:r>
          </a:p>
        </p:txBody>
      </p:sp>
    </p:spTree>
    <p:extLst>
      <p:ext uri="{BB962C8B-B14F-4D97-AF65-F5344CB8AC3E}">
        <p14:creationId xmlns:p14="http://schemas.microsoft.com/office/powerpoint/2010/main" val="3214422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E6BF1-192F-4231-8560-964503E3A513}"/>
              </a:ext>
            </a:extLst>
          </p:cNvPr>
          <p:cNvSpPr>
            <a:spLocks noGrp="1"/>
          </p:cNvSpPr>
          <p:nvPr>
            <p:ph type="title"/>
          </p:nvPr>
        </p:nvSpPr>
        <p:spPr/>
        <p:txBody>
          <a:bodyPr/>
          <a:lstStyle/>
          <a:p>
            <a:r>
              <a:rPr lang="en-US"/>
              <a:t>Facebook Impressions | All profiles</a:t>
            </a:r>
          </a:p>
        </p:txBody>
      </p:sp>
      <p:graphicFrame>
        <p:nvGraphicFramePr>
          <p:cNvPr id="6" name="Chart Placeholder 5">
            <a:extLst>
              <a:ext uri="{FF2B5EF4-FFF2-40B4-BE49-F238E27FC236}">
                <a16:creationId xmlns:a16="http://schemas.microsoft.com/office/drawing/2014/main" id="{4B870031-5368-4EAF-94AA-DE25B1C8F818}"/>
              </a:ext>
            </a:extLst>
          </p:cNvPr>
          <p:cNvGraphicFramePr>
            <a:graphicFrameLocks noGrp="1"/>
          </p:cNvGraphicFramePr>
          <p:nvPr>
            <p:ph type="chart" sz="quarter" idx="13"/>
            <p:extLst>
              <p:ext uri="{D42A27DB-BD31-4B8C-83A1-F6EECF244321}">
                <p14:modId xmlns:p14="http://schemas.microsoft.com/office/powerpoint/2010/main" val="2894683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419EE7-E3DC-4F6E-9B07-DAA15B1ACC08}"/>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4B171887-84B7-4741-988D-5CA6CC0E68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6169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04933-99C4-43AA-8F93-51CD66B4A085}"/>
              </a:ext>
            </a:extLst>
          </p:cNvPr>
          <p:cNvSpPr>
            <a:spLocks noGrp="1"/>
          </p:cNvSpPr>
          <p:nvPr>
            <p:ph type="title"/>
          </p:nvPr>
        </p:nvSpPr>
        <p:spPr/>
        <p:txBody>
          <a:bodyPr/>
          <a:lstStyle/>
          <a:p>
            <a:r>
              <a:rPr lang="en-US"/>
              <a:t>Facebook Average Interactions Per Post | All profiles</a:t>
            </a:r>
          </a:p>
        </p:txBody>
      </p:sp>
      <p:graphicFrame>
        <p:nvGraphicFramePr>
          <p:cNvPr id="6" name="Chart Placeholder 5">
            <a:extLst>
              <a:ext uri="{FF2B5EF4-FFF2-40B4-BE49-F238E27FC236}">
                <a16:creationId xmlns:a16="http://schemas.microsoft.com/office/drawing/2014/main" id="{7003CD2B-EF3C-4459-A1BB-E632A239C1D7}"/>
              </a:ext>
            </a:extLst>
          </p:cNvPr>
          <p:cNvGraphicFramePr>
            <a:graphicFrameLocks noGrp="1"/>
          </p:cNvGraphicFramePr>
          <p:nvPr>
            <p:ph type="chart" sz="quarter" idx="13"/>
            <p:extLst>
              <p:ext uri="{D42A27DB-BD31-4B8C-83A1-F6EECF244321}">
                <p14:modId xmlns:p14="http://schemas.microsoft.com/office/powerpoint/2010/main" val="3917238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D8A0B7-8FF5-44C6-B7EF-3AA5EDA96EB4}"/>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9991F007-7710-46C6-9F30-DF61280F60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7616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7F94B-CEE9-4C87-B88A-F0E3837231B8}"/>
              </a:ext>
            </a:extLst>
          </p:cNvPr>
          <p:cNvSpPr>
            <a:spLocks noGrp="1"/>
          </p:cNvSpPr>
          <p:nvPr>
            <p:ph type="title"/>
          </p:nvPr>
        </p:nvSpPr>
        <p:spPr/>
        <p:txBody>
          <a:bodyPr/>
          <a:lstStyle/>
          <a:p>
            <a:r>
              <a:rPr lang="en-US"/>
              <a:t>Facebook Engaged Users | All profiles</a:t>
            </a:r>
          </a:p>
        </p:txBody>
      </p:sp>
      <p:graphicFrame>
        <p:nvGraphicFramePr>
          <p:cNvPr id="6" name="Chart Placeholder 5">
            <a:extLst>
              <a:ext uri="{FF2B5EF4-FFF2-40B4-BE49-F238E27FC236}">
                <a16:creationId xmlns:a16="http://schemas.microsoft.com/office/drawing/2014/main" id="{16B976E4-1EAE-45D1-817E-368973325029}"/>
              </a:ext>
            </a:extLst>
          </p:cNvPr>
          <p:cNvGraphicFramePr>
            <a:graphicFrameLocks noGrp="1"/>
          </p:cNvGraphicFramePr>
          <p:nvPr>
            <p:ph type="chart" sz="quarter" idx="13"/>
            <p:extLst>
              <p:ext uri="{D42A27DB-BD31-4B8C-83A1-F6EECF244321}">
                <p14:modId xmlns:p14="http://schemas.microsoft.com/office/powerpoint/2010/main" val="2518844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FE7003-7B8C-465C-9D10-59270EB79436}"/>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3B655852-5E25-4662-AA6C-27A126B645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1374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811E2-1BB5-44A9-A076-0E088EAEADE8}"/>
              </a:ext>
            </a:extLst>
          </p:cNvPr>
          <p:cNvSpPr>
            <a:spLocks noGrp="1"/>
          </p:cNvSpPr>
          <p:nvPr>
            <p:ph type="title"/>
          </p:nvPr>
        </p:nvSpPr>
        <p:spPr/>
        <p:txBody>
          <a:bodyPr/>
          <a:lstStyle/>
          <a:p>
            <a:r>
              <a:rPr lang="en-US"/>
              <a:t>Facebook Engagement Rate By Post Type | All profiles</a:t>
            </a:r>
          </a:p>
        </p:txBody>
      </p:sp>
      <p:graphicFrame>
        <p:nvGraphicFramePr>
          <p:cNvPr id="6" name="Chart Placeholder 5">
            <a:extLst>
              <a:ext uri="{FF2B5EF4-FFF2-40B4-BE49-F238E27FC236}">
                <a16:creationId xmlns:a16="http://schemas.microsoft.com/office/drawing/2014/main" id="{9D70900D-3EE0-4812-B628-4FEB0B0FC2AF}"/>
              </a:ext>
            </a:extLst>
          </p:cNvPr>
          <p:cNvGraphicFramePr>
            <a:graphicFrameLocks noGrp="1"/>
          </p:cNvGraphicFramePr>
          <p:nvPr>
            <p:ph type="chart" sz="quarter" idx="13"/>
            <p:extLst>
              <p:ext uri="{D42A27DB-BD31-4B8C-83A1-F6EECF244321}">
                <p14:modId xmlns:p14="http://schemas.microsoft.com/office/powerpoint/2010/main" val="1713199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368E2F-EB20-4141-BBC5-66071551D393}"/>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20709D44-0651-4A95-A86D-FB82192593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6563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CC170-EDC7-4CDB-9032-52EAD9506299}"/>
              </a:ext>
            </a:extLst>
          </p:cNvPr>
          <p:cNvSpPr>
            <a:spLocks noGrp="1"/>
          </p:cNvSpPr>
          <p:nvPr>
            <p:ph type="title"/>
          </p:nvPr>
        </p:nvSpPr>
        <p:spPr/>
        <p:txBody>
          <a:bodyPr/>
          <a:lstStyle/>
          <a:p>
            <a:r>
              <a:rPr lang="en-US"/>
              <a:t>Facebook Engagement Rate | All profiles</a:t>
            </a:r>
          </a:p>
        </p:txBody>
      </p:sp>
      <p:graphicFrame>
        <p:nvGraphicFramePr>
          <p:cNvPr id="6" name="Chart Placeholder 5">
            <a:extLst>
              <a:ext uri="{FF2B5EF4-FFF2-40B4-BE49-F238E27FC236}">
                <a16:creationId xmlns:a16="http://schemas.microsoft.com/office/drawing/2014/main" id="{48D0F6CB-5114-4273-94FD-6780775E3DB0}"/>
              </a:ext>
            </a:extLst>
          </p:cNvPr>
          <p:cNvGraphicFramePr>
            <a:graphicFrameLocks noGrp="1"/>
          </p:cNvGraphicFramePr>
          <p:nvPr>
            <p:ph type="chart" sz="quarter" idx="13"/>
            <p:extLst>
              <p:ext uri="{D42A27DB-BD31-4B8C-83A1-F6EECF244321}">
                <p14:modId xmlns:p14="http://schemas.microsoft.com/office/powerpoint/2010/main" val="2425054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7EDD22-5E82-46EA-839C-4FE1731D2069}"/>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194A1998-7E14-436C-8A11-E2C3512AC6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5538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493FF-1381-45D7-9E70-C25445DF9210}"/>
              </a:ext>
            </a:extLst>
          </p:cNvPr>
          <p:cNvSpPr>
            <a:spLocks noGrp="1"/>
          </p:cNvSpPr>
          <p:nvPr>
            <p:ph type="title"/>
          </p:nvPr>
        </p:nvSpPr>
        <p:spPr/>
        <p:txBody>
          <a:bodyPr/>
          <a:lstStyle/>
          <a:p>
            <a:r>
              <a:rPr lang="en-US"/>
              <a:t>Facebook Video Views | All profiles</a:t>
            </a:r>
          </a:p>
        </p:txBody>
      </p:sp>
      <p:graphicFrame>
        <p:nvGraphicFramePr>
          <p:cNvPr id="6" name="Chart Placeholder 5">
            <a:extLst>
              <a:ext uri="{FF2B5EF4-FFF2-40B4-BE49-F238E27FC236}">
                <a16:creationId xmlns:a16="http://schemas.microsoft.com/office/drawing/2014/main" id="{DFC37600-0B48-41E8-8755-7F1CD1E7FCF0}"/>
              </a:ext>
            </a:extLst>
          </p:cNvPr>
          <p:cNvGraphicFramePr>
            <a:graphicFrameLocks noGrp="1"/>
          </p:cNvGraphicFramePr>
          <p:nvPr>
            <p:ph type="chart" sz="quarter" idx="13"/>
            <p:extLst>
              <p:ext uri="{D42A27DB-BD31-4B8C-83A1-F6EECF244321}">
                <p14:modId xmlns:p14="http://schemas.microsoft.com/office/powerpoint/2010/main" val="3012426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A4674C-0DDC-4264-9974-47880718EDD6}"/>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D19FFFA1-A051-4343-B322-A31A30ED63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3576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A5199-0ECF-46C0-A2B8-A279348ADE69}"/>
              </a:ext>
            </a:extLst>
          </p:cNvPr>
          <p:cNvSpPr>
            <a:spLocks noGrp="1"/>
          </p:cNvSpPr>
          <p:nvPr>
            <p:ph type="title"/>
          </p:nvPr>
        </p:nvSpPr>
        <p:spPr/>
        <p:txBody>
          <a:bodyPr/>
          <a:lstStyle/>
          <a:p>
            <a:r>
              <a:rPr lang="en-US"/>
              <a:t>Instagram Followers Demographics | All profiles</a:t>
            </a:r>
          </a:p>
        </p:txBody>
      </p:sp>
      <p:graphicFrame>
        <p:nvGraphicFramePr>
          <p:cNvPr id="6" name="Chart Placeholder 5">
            <a:extLst>
              <a:ext uri="{FF2B5EF4-FFF2-40B4-BE49-F238E27FC236}">
                <a16:creationId xmlns:a16="http://schemas.microsoft.com/office/drawing/2014/main" id="{F26C3BEA-A319-4A29-8F87-F74F6CF20BC9}"/>
              </a:ext>
            </a:extLst>
          </p:cNvPr>
          <p:cNvGraphicFramePr>
            <a:graphicFrameLocks noGrp="1"/>
          </p:cNvGraphicFramePr>
          <p:nvPr>
            <p:ph type="chart" sz="quarter" idx="13"/>
            <p:extLst>
              <p:ext uri="{D42A27DB-BD31-4B8C-83A1-F6EECF244321}">
                <p14:modId xmlns:p14="http://schemas.microsoft.com/office/powerpoint/2010/main" val="3804308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C0365F-E607-49E9-9BE6-136AAC4A32A6}"/>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05DC0CD0-15BB-4A2E-8713-A8FEAED03C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1944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E1885-884E-491D-9BAC-63EBD8F7936E}"/>
              </a:ext>
            </a:extLst>
          </p:cNvPr>
          <p:cNvSpPr>
            <a:spLocks noGrp="1"/>
          </p:cNvSpPr>
          <p:nvPr>
            <p:ph type="title"/>
          </p:nvPr>
        </p:nvSpPr>
        <p:spPr/>
        <p:txBody>
          <a:bodyPr/>
          <a:lstStyle/>
          <a:p>
            <a:r>
              <a:rPr lang="en-US"/>
              <a:t>Facebook Interactions Distribution | All profiles</a:t>
            </a:r>
          </a:p>
        </p:txBody>
      </p:sp>
      <p:graphicFrame>
        <p:nvGraphicFramePr>
          <p:cNvPr id="6" name="Chart Placeholder 5">
            <a:extLst>
              <a:ext uri="{FF2B5EF4-FFF2-40B4-BE49-F238E27FC236}">
                <a16:creationId xmlns:a16="http://schemas.microsoft.com/office/drawing/2014/main" id="{B5498179-2107-4507-95F6-C58A4C1D1A80}"/>
              </a:ext>
            </a:extLst>
          </p:cNvPr>
          <p:cNvGraphicFramePr>
            <a:graphicFrameLocks noGrp="1"/>
          </p:cNvGraphicFramePr>
          <p:nvPr>
            <p:ph type="chart" sz="quarter" idx="13"/>
            <p:extLst>
              <p:ext uri="{D42A27DB-BD31-4B8C-83A1-F6EECF244321}">
                <p14:modId xmlns:p14="http://schemas.microsoft.com/office/powerpoint/2010/main" val="1226448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1283E0-E450-4C7C-9156-FB8F92BCDC0D}"/>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454F6E17-3614-4341-B0B4-C0B468D875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6602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2539-D4E3-4EF0-A1E6-EFD8B02B2201}"/>
              </a:ext>
            </a:extLst>
          </p:cNvPr>
          <p:cNvSpPr>
            <a:spLocks noGrp="1"/>
          </p:cNvSpPr>
          <p:nvPr>
            <p:ph type="title"/>
          </p:nvPr>
        </p:nvSpPr>
        <p:spPr/>
        <p:txBody>
          <a:bodyPr/>
          <a:lstStyle/>
          <a:p>
            <a:r>
              <a:rPr lang="en-US"/>
              <a:t>Facebook Fan Demographics | All profiles</a:t>
            </a:r>
          </a:p>
        </p:txBody>
      </p:sp>
      <p:graphicFrame>
        <p:nvGraphicFramePr>
          <p:cNvPr id="6" name="Chart Placeholder 5">
            <a:extLst>
              <a:ext uri="{FF2B5EF4-FFF2-40B4-BE49-F238E27FC236}">
                <a16:creationId xmlns:a16="http://schemas.microsoft.com/office/drawing/2014/main" id="{8BE64BB2-8F46-4732-B99B-4FFDD089DAA1}"/>
              </a:ext>
            </a:extLst>
          </p:cNvPr>
          <p:cNvGraphicFramePr>
            <a:graphicFrameLocks noGrp="1"/>
          </p:cNvGraphicFramePr>
          <p:nvPr>
            <p:ph type="chart" sz="quarter" idx="13"/>
            <p:extLst>
              <p:ext uri="{D42A27DB-BD31-4B8C-83A1-F6EECF244321}">
                <p14:modId xmlns:p14="http://schemas.microsoft.com/office/powerpoint/2010/main" val="432102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B3B2A0-B97E-48ED-9336-CB4D256521C2}"/>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F796079E-EAE6-45B1-8054-A1CD4D1DD4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4234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24222-8803-415B-B94E-0B29A213884B}"/>
              </a:ext>
            </a:extLst>
          </p:cNvPr>
          <p:cNvSpPr>
            <a:spLocks noGrp="1"/>
          </p:cNvSpPr>
          <p:nvPr>
            <p:ph type="title"/>
          </p:nvPr>
        </p:nvSpPr>
        <p:spPr/>
        <p:txBody>
          <a:bodyPr/>
          <a:lstStyle/>
          <a:p>
            <a:r>
              <a:rPr lang="en-US"/>
              <a:t>Facebook Ads Performance Table | All profiles - 1 of 8</a:t>
            </a:r>
          </a:p>
        </p:txBody>
      </p:sp>
      <p:graphicFrame>
        <p:nvGraphicFramePr>
          <p:cNvPr id="5" name="Table Placeholder 4">
            <a:extLst>
              <a:ext uri="{FF2B5EF4-FFF2-40B4-BE49-F238E27FC236}">
                <a16:creationId xmlns:a16="http://schemas.microsoft.com/office/drawing/2014/main" id="{51F1CC1A-D31C-4B87-BE89-FFFF81A6489D}"/>
              </a:ext>
            </a:extLst>
          </p:cNvPr>
          <p:cNvGraphicFramePr>
            <a:graphicFrameLocks noGrp="1"/>
          </p:cNvGraphicFramePr>
          <p:nvPr>
            <p:ph type="tbl" sz="quarter" idx="13"/>
            <p:extLst>
              <p:ext uri="{D42A27DB-BD31-4B8C-83A1-F6EECF244321}">
                <p14:modId xmlns:p14="http://schemas.microsoft.com/office/powerpoint/2010/main" val="3784800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52876319"/>
                    </a:ext>
                  </a:extLst>
                </a:gridCol>
                <a:gridCol w="1975104">
                  <a:extLst>
                    <a:ext uri="{9D8B030D-6E8A-4147-A177-3AD203B41FA5}">
                      <a16:colId xmlns:a16="http://schemas.microsoft.com/office/drawing/2014/main" val="1169669433"/>
                    </a:ext>
                  </a:extLst>
                </a:gridCol>
                <a:gridCol w="740664">
                  <a:extLst>
                    <a:ext uri="{9D8B030D-6E8A-4147-A177-3AD203B41FA5}">
                      <a16:colId xmlns:a16="http://schemas.microsoft.com/office/drawing/2014/main" val="1775916468"/>
                    </a:ext>
                  </a:extLst>
                </a:gridCol>
                <a:gridCol w="740664">
                  <a:extLst>
                    <a:ext uri="{9D8B030D-6E8A-4147-A177-3AD203B41FA5}">
                      <a16:colId xmlns:a16="http://schemas.microsoft.com/office/drawing/2014/main" val="2177053970"/>
                    </a:ext>
                  </a:extLst>
                </a:gridCol>
                <a:gridCol w="740664">
                  <a:extLst>
                    <a:ext uri="{9D8B030D-6E8A-4147-A177-3AD203B41FA5}">
                      <a16:colId xmlns:a16="http://schemas.microsoft.com/office/drawing/2014/main" val="1527711528"/>
                    </a:ext>
                  </a:extLst>
                </a:gridCol>
                <a:gridCol w="740664">
                  <a:extLst>
                    <a:ext uri="{9D8B030D-6E8A-4147-A177-3AD203B41FA5}">
                      <a16:colId xmlns:a16="http://schemas.microsoft.com/office/drawing/2014/main" val="2915143619"/>
                    </a:ext>
                  </a:extLst>
                </a:gridCol>
                <a:gridCol w="740664">
                  <a:extLst>
                    <a:ext uri="{9D8B030D-6E8A-4147-A177-3AD203B41FA5}">
                      <a16:colId xmlns:a16="http://schemas.microsoft.com/office/drawing/2014/main" val="1216610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239944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- 2021-12-10 09:23:44</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Heads up! Don’t miss the chance to pick up a SPAM® Brand camo cap. Simply put a Christmas greeting in the comments section and you’ll be entered into this week’s #FestiveFryday prize draw.
10 SPAM® Brand camo caps to be won! 
Full terms and conditions can be found at https://www.thinkepik.com/spamtermsandconditions
No purchase is necessary. Only one entry is allowed per person per each one of the 4 prize draws. Week 2 prize draw. Prizes - 10 pairs of SPAM® Brand camo caps. Opening date Friday 10th December 2021 and the closing date will be midnight 16th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264669206_4913048222059395_2225692872980054938_n.jpg?_nc_cat=102&amp;ccb=1-5&amp;_nc_sid=8024bb&amp;_nc_ohc=8jTDn1H2Mg8AX9yFDkv&amp;_nc_ht=scontent-iad3-1.xx&amp;edm=AKIiGfEEAAAA&amp;oh=00_AT8RewynpWoHQDsaf5Yt_QYVOLI1nQTt6N6bsLWyMr2HKw&amp;oe=61FE0E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extLst>
                  <a:ext uri="{0D108BD9-81ED-4DB2-BD59-A6C34878D82A}">
                    <a16:rowId xmlns:a16="http://schemas.microsoft.com/office/drawing/2014/main" val="84497599"/>
                  </a:ext>
                </a:extLst>
              </a:tr>
            </a:tbl>
          </a:graphicData>
        </a:graphic>
      </p:graphicFrame>
      <p:sp>
        <p:nvSpPr>
          <p:cNvPr id="4" name="Text Placeholder 3">
            <a:extLst>
              <a:ext uri="{FF2B5EF4-FFF2-40B4-BE49-F238E27FC236}">
                <a16:creationId xmlns:a16="http://schemas.microsoft.com/office/drawing/2014/main" id="{AA5C0C9A-EC3A-4A7D-BBE8-F179A2F1BA76}"/>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986713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FF58B-BB25-419B-92C4-5226933A7366}"/>
              </a:ext>
            </a:extLst>
          </p:cNvPr>
          <p:cNvSpPr>
            <a:spLocks noGrp="1"/>
          </p:cNvSpPr>
          <p:nvPr>
            <p:ph type="title"/>
          </p:nvPr>
        </p:nvSpPr>
        <p:spPr/>
        <p:txBody>
          <a:bodyPr/>
          <a:lstStyle/>
          <a:p>
            <a:r>
              <a:rPr lang="en-US"/>
              <a:t>Facebook Ads Performance Table | All profiles - 2 of 8</a:t>
            </a:r>
          </a:p>
        </p:txBody>
      </p:sp>
      <p:graphicFrame>
        <p:nvGraphicFramePr>
          <p:cNvPr id="5" name="Table Placeholder 4">
            <a:extLst>
              <a:ext uri="{FF2B5EF4-FFF2-40B4-BE49-F238E27FC236}">
                <a16:creationId xmlns:a16="http://schemas.microsoft.com/office/drawing/2014/main" id="{7C0AF9AD-B750-4FE6-927F-19AFE0814018}"/>
              </a:ext>
            </a:extLst>
          </p:cNvPr>
          <p:cNvGraphicFramePr>
            <a:graphicFrameLocks noGrp="1"/>
          </p:cNvGraphicFramePr>
          <p:nvPr>
            <p:ph type="tbl" sz="quarter" idx="13"/>
            <p:extLst>
              <p:ext uri="{D42A27DB-BD31-4B8C-83A1-F6EECF244321}">
                <p14:modId xmlns:p14="http://schemas.microsoft.com/office/powerpoint/2010/main" val="363509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97588636"/>
                    </a:ext>
                  </a:extLst>
                </a:gridCol>
                <a:gridCol w="1975104">
                  <a:extLst>
                    <a:ext uri="{9D8B030D-6E8A-4147-A177-3AD203B41FA5}">
                      <a16:colId xmlns:a16="http://schemas.microsoft.com/office/drawing/2014/main" val="3678016762"/>
                    </a:ext>
                  </a:extLst>
                </a:gridCol>
                <a:gridCol w="740664">
                  <a:extLst>
                    <a:ext uri="{9D8B030D-6E8A-4147-A177-3AD203B41FA5}">
                      <a16:colId xmlns:a16="http://schemas.microsoft.com/office/drawing/2014/main" val="4178679447"/>
                    </a:ext>
                  </a:extLst>
                </a:gridCol>
                <a:gridCol w="740664">
                  <a:extLst>
                    <a:ext uri="{9D8B030D-6E8A-4147-A177-3AD203B41FA5}">
                      <a16:colId xmlns:a16="http://schemas.microsoft.com/office/drawing/2014/main" val="4245307365"/>
                    </a:ext>
                  </a:extLst>
                </a:gridCol>
                <a:gridCol w="740664">
                  <a:extLst>
                    <a:ext uri="{9D8B030D-6E8A-4147-A177-3AD203B41FA5}">
                      <a16:colId xmlns:a16="http://schemas.microsoft.com/office/drawing/2014/main" val="1003103480"/>
                    </a:ext>
                  </a:extLst>
                </a:gridCol>
                <a:gridCol w="740664">
                  <a:extLst>
                    <a:ext uri="{9D8B030D-6E8A-4147-A177-3AD203B41FA5}">
                      <a16:colId xmlns:a16="http://schemas.microsoft.com/office/drawing/2014/main" val="1891763148"/>
                    </a:ext>
                  </a:extLst>
                </a:gridCol>
                <a:gridCol w="740664">
                  <a:extLst>
                    <a:ext uri="{9D8B030D-6E8A-4147-A177-3AD203B41FA5}">
                      <a16:colId xmlns:a16="http://schemas.microsoft.com/office/drawing/2014/main" val="308768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2629739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- 2021-12-17 09:47:55</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Cook up a Christmas storm in one of these classic SPAM® Brand aprons. Just put a Christmas greeting in the comments to be entered into this week’s #FestiveFryday prize draw. 
10 SPAM® Brand aprons to be won!
Full terms and conditions can be found at https://www.thinkepik.com/spamtermsandconditions
No purchase is necessary. Only one entry is allowed per person per each one of the 4 prize draws. Week 3 prize draw. Prizes - 10 pairs of SPAM® Brand aprons. Opening date Friday 17th December 2021 and the closing date will be midnight 23rd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264734491_4913082058722678_7205124128809120277_n.jpg?_nc_cat=109&amp;ccb=1-5&amp;_nc_sid=8024bb&amp;_nc_ohc=eQB6Qkm4gNoAX_VvFFO&amp;_nc_ht=scontent-iad3-1.xx&amp;edm=AKIiGfEEAAAA&amp;oh=00_AT_wQM88WQfjtWCS4dmqjVA91X2OkUm7WadwT5qQpKjrjQ&amp;oe=61FE820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extLst>
                  <a:ext uri="{0D108BD9-81ED-4DB2-BD59-A6C34878D82A}">
                    <a16:rowId xmlns:a16="http://schemas.microsoft.com/office/drawing/2014/main" val="1540128845"/>
                  </a:ext>
                </a:extLst>
              </a:tr>
            </a:tbl>
          </a:graphicData>
        </a:graphic>
      </p:graphicFrame>
      <p:sp>
        <p:nvSpPr>
          <p:cNvPr id="4" name="Text Placeholder 3">
            <a:extLst>
              <a:ext uri="{FF2B5EF4-FFF2-40B4-BE49-F238E27FC236}">
                <a16:creationId xmlns:a16="http://schemas.microsoft.com/office/drawing/2014/main" id="{E1548CC8-C367-469B-8E91-CBDD79DA0C79}"/>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626203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67643-7962-4104-911C-17F6A1754B02}"/>
              </a:ext>
            </a:extLst>
          </p:cNvPr>
          <p:cNvSpPr>
            <a:spLocks noGrp="1"/>
          </p:cNvSpPr>
          <p:nvPr>
            <p:ph type="title"/>
          </p:nvPr>
        </p:nvSpPr>
        <p:spPr/>
        <p:txBody>
          <a:bodyPr/>
          <a:lstStyle/>
          <a:p>
            <a:r>
              <a:rPr lang="en-US"/>
              <a:t>Facebook Ads Performance Table | All profiles - 3 of 8</a:t>
            </a:r>
          </a:p>
        </p:txBody>
      </p:sp>
      <p:graphicFrame>
        <p:nvGraphicFramePr>
          <p:cNvPr id="5" name="Table Placeholder 4">
            <a:extLst>
              <a:ext uri="{FF2B5EF4-FFF2-40B4-BE49-F238E27FC236}">
                <a16:creationId xmlns:a16="http://schemas.microsoft.com/office/drawing/2014/main" id="{68629C11-CFB3-4D7C-827D-5650B76D6E77}"/>
              </a:ext>
            </a:extLst>
          </p:cNvPr>
          <p:cNvGraphicFramePr>
            <a:graphicFrameLocks noGrp="1"/>
          </p:cNvGraphicFramePr>
          <p:nvPr>
            <p:ph type="tbl" sz="quarter" idx="13"/>
            <p:extLst>
              <p:ext uri="{D42A27DB-BD31-4B8C-83A1-F6EECF244321}">
                <p14:modId xmlns:p14="http://schemas.microsoft.com/office/powerpoint/2010/main" val="3345774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46887494"/>
                    </a:ext>
                  </a:extLst>
                </a:gridCol>
                <a:gridCol w="1975104">
                  <a:extLst>
                    <a:ext uri="{9D8B030D-6E8A-4147-A177-3AD203B41FA5}">
                      <a16:colId xmlns:a16="http://schemas.microsoft.com/office/drawing/2014/main" val="1406402807"/>
                    </a:ext>
                  </a:extLst>
                </a:gridCol>
                <a:gridCol w="740664">
                  <a:extLst>
                    <a:ext uri="{9D8B030D-6E8A-4147-A177-3AD203B41FA5}">
                      <a16:colId xmlns:a16="http://schemas.microsoft.com/office/drawing/2014/main" val="1081350739"/>
                    </a:ext>
                  </a:extLst>
                </a:gridCol>
                <a:gridCol w="740664">
                  <a:extLst>
                    <a:ext uri="{9D8B030D-6E8A-4147-A177-3AD203B41FA5}">
                      <a16:colId xmlns:a16="http://schemas.microsoft.com/office/drawing/2014/main" val="190187567"/>
                    </a:ext>
                  </a:extLst>
                </a:gridCol>
                <a:gridCol w="740664">
                  <a:extLst>
                    <a:ext uri="{9D8B030D-6E8A-4147-A177-3AD203B41FA5}">
                      <a16:colId xmlns:a16="http://schemas.microsoft.com/office/drawing/2014/main" val="3476589338"/>
                    </a:ext>
                  </a:extLst>
                </a:gridCol>
                <a:gridCol w="740664">
                  <a:extLst>
                    <a:ext uri="{9D8B030D-6E8A-4147-A177-3AD203B41FA5}">
                      <a16:colId xmlns:a16="http://schemas.microsoft.com/office/drawing/2014/main" val="2554230822"/>
                    </a:ext>
                  </a:extLst>
                </a:gridCol>
                <a:gridCol w="740664">
                  <a:extLst>
                    <a:ext uri="{9D8B030D-6E8A-4147-A177-3AD203B41FA5}">
                      <a16:colId xmlns:a16="http://schemas.microsoft.com/office/drawing/2014/main" val="37861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426840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- 2021-12-01 08:50:30</a:t>
                      </a:r>
                      <a:r>
                        <a:rPr kumimoji="0" lang="en-US" sz="1000" b="0" i="0" u="none" strike="noStrike" kern="1200" cap="none" spc="0" normalizeH="0" baseline="0" noProof="0">
                          <a:ln>
                            <a:noFill/>
                          </a:ln>
                          <a:solidFill>
                            <a:prstClr val="black"/>
                          </a:solidFill>
                          <a:effectLst/>
                          <a:uLnTx/>
                          <a:uFillTx/>
                          <a:latin typeface="+mn-lt"/>
                          <a:ea typeface="+mn-ea"/>
                          <a:cs typeface="+mn-cs"/>
                        </a:rPr>
                        <a:t>
 Get ready for…Festive Frydays…The best day of the week just got even better! Every Friday throughout December we’ll be giving away some of our most popular SPAM® Brand merchandise in four grand weekly prize draws. There are lots of T-shirts, aprons, camo caps and flip flops just there for the taking. Thank Giftmas it’s Fryday!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263003916_4892604094103808_7989742393574115152_n.jpg?_nc_cat=103&amp;ccb=1-5&amp;_nc_sid=8024bb&amp;_nc_ohc=Std9H-3gSq4AX9xv2CQ&amp;_nc_ht=scontent-iad3-1.xx&amp;edm=AKIiGfEEAAAA&amp;oh=00_AT8SugaPD1eAvO1qBsDw1iCk5qSFZUs5JmYn_jmYCiJzsg&amp;oe=61FEAA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extLst>
                  <a:ext uri="{0D108BD9-81ED-4DB2-BD59-A6C34878D82A}">
                    <a16:rowId xmlns:a16="http://schemas.microsoft.com/office/drawing/2014/main" val="4070323737"/>
                  </a:ext>
                </a:extLst>
              </a:tr>
            </a:tbl>
          </a:graphicData>
        </a:graphic>
      </p:graphicFrame>
      <p:sp>
        <p:nvSpPr>
          <p:cNvPr id="4" name="Text Placeholder 3">
            <a:extLst>
              <a:ext uri="{FF2B5EF4-FFF2-40B4-BE49-F238E27FC236}">
                <a16:creationId xmlns:a16="http://schemas.microsoft.com/office/drawing/2014/main" id="{AC7E3E99-F48C-4423-B5C5-843D9AB52549}"/>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110432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B11ED-59ED-4B7A-B17C-8E2948A48FFF}"/>
              </a:ext>
            </a:extLst>
          </p:cNvPr>
          <p:cNvSpPr>
            <a:spLocks noGrp="1"/>
          </p:cNvSpPr>
          <p:nvPr>
            <p:ph type="title"/>
          </p:nvPr>
        </p:nvSpPr>
        <p:spPr/>
        <p:txBody>
          <a:bodyPr/>
          <a:lstStyle/>
          <a:p>
            <a:r>
              <a:rPr lang="en-US"/>
              <a:t>Facebook Ads Performance Table | All profiles - 4 of 8</a:t>
            </a:r>
          </a:p>
        </p:txBody>
      </p:sp>
      <p:graphicFrame>
        <p:nvGraphicFramePr>
          <p:cNvPr id="5" name="Table Placeholder 4">
            <a:extLst>
              <a:ext uri="{FF2B5EF4-FFF2-40B4-BE49-F238E27FC236}">
                <a16:creationId xmlns:a16="http://schemas.microsoft.com/office/drawing/2014/main" id="{B34593EE-E43C-4E31-9211-E62D7E78F23F}"/>
              </a:ext>
            </a:extLst>
          </p:cNvPr>
          <p:cNvGraphicFramePr>
            <a:graphicFrameLocks noGrp="1"/>
          </p:cNvGraphicFramePr>
          <p:nvPr>
            <p:ph type="tbl" sz="quarter" idx="13"/>
            <p:extLst>
              <p:ext uri="{D42A27DB-BD31-4B8C-83A1-F6EECF244321}">
                <p14:modId xmlns:p14="http://schemas.microsoft.com/office/powerpoint/2010/main" val="1745766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18361881"/>
                    </a:ext>
                  </a:extLst>
                </a:gridCol>
                <a:gridCol w="1975104">
                  <a:extLst>
                    <a:ext uri="{9D8B030D-6E8A-4147-A177-3AD203B41FA5}">
                      <a16:colId xmlns:a16="http://schemas.microsoft.com/office/drawing/2014/main" val="1293259387"/>
                    </a:ext>
                  </a:extLst>
                </a:gridCol>
                <a:gridCol w="740664">
                  <a:extLst>
                    <a:ext uri="{9D8B030D-6E8A-4147-A177-3AD203B41FA5}">
                      <a16:colId xmlns:a16="http://schemas.microsoft.com/office/drawing/2014/main" val="831356000"/>
                    </a:ext>
                  </a:extLst>
                </a:gridCol>
                <a:gridCol w="740664">
                  <a:extLst>
                    <a:ext uri="{9D8B030D-6E8A-4147-A177-3AD203B41FA5}">
                      <a16:colId xmlns:a16="http://schemas.microsoft.com/office/drawing/2014/main" val="1711939328"/>
                    </a:ext>
                  </a:extLst>
                </a:gridCol>
                <a:gridCol w="740664">
                  <a:extLst>
                    <a:ext uri="{9D8B030D-6E8A-4147-A177-3AD203B41FA5}">
                      <a16:colId xmlns:a16="http://schemas.microsoft.com/office/drawing/2014/main" val="1481894209"/>
                    </a:ext>
                  </a:extLst>
                </a:gridCol>
                <a:gridCol w="740664">
                  <a:extLst>
                    <a:ext uri="{9D8B030D-6E8A-4147-A177-3AD203B41FA5}">
                      <a16:colId xmlns:a16="http://schemas.microsoft.com/office/drawing/2014/main" val="797425630"/>
                    </a:ext>
                  </a:extLst>
                </a:gridCol>
                <a:gridCol w="740664">
                  <a:extLst>
                    <a:ext uri="{9D8B030D-6E8A-4147-A177-3AD203B41FA5}">
                      <a16:colId xmlns:a16="http://schemas.microsoft.com/office/drawing/2014/main" val="182945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1684039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- 2021-12-03 09:25:59</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Feel the brand between your toes in a pair of legendary SPAM® Brand flip flops. Simply put a Christmas greeting in the comments section and you’ll be entered into this week’s #FestiveFryday prize draw. 
10 pairs of SPAM® Brand flip flops to be won! 
Full terms and conditions can be found at https://www.thinkepik.com/spamtermsandconditions
No purchase is necessary. Only one entry is allowed per person per each one of the 4 prize draws. Week 1 prize draw. Prizes - 10 pairs of SPAM® Brand flip flops. Opening date Friday 3rd December 2021 and the closing date will be midnight 9th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262949028_4897524216945129_1779410138757341802_n.jpg?_nc_cat=102&amp;ccb=1-5&amp;_nc_sid=8024bb&amp;_nc_ohc=wlfeMz3nV8AAX8my9iE&amp;_nc_ht=scontent-iad3-1.xx&amp;edm=AKIiGfEEAAAA&amp;oh=00_AT8VvqacACBPBmY-bK4Qdx1Ik0iZb3hAjAKr9lpyVHUn8w&amp;oe=61FDEE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extLst>
                  <a:ext uri="{0D108BD9-81ED-4DB2-BD59-A6C34878D82A}">
                    <a16:rowId xmlns:a16="http://schemas.microsoft.com/office/drawing/2014/main" val="3294577159"/>
                  </a:ext>
                </a:extLst>
              </a:tr>
            </a:tbl>
          </a:graphicData>
        </a:graphic>
      </p:graphicFrame>
      <p:sp>
        <p:nvSpPr>
          <p:cNvPr id="4" name="Text Placeholder 3">
            <a:extLst>
              <a:ext uri="{FF2B5EF4-FFF2-40B4-BE49-F238E27FC236}">
                <a16:creationId xmlns:a16="http://schemas.microsoft.com/office/drawing/2014/main" id="{DEEE0FEE-5649-43B2-9E54-7400ED9373F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874918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64BAD-D084-4113-B8AB-E1352860588C}"/>
              </a:ext>
            </a:extLst>
          </p:cNvPr>
          <p:cNvSpPr>
            <a:spLocks noGrp="1"/>
          </p:cNvSpPr>
          <p:nvPr>
            <p:ph type="title"/>
          </p:nvPr>
        </p:nvSpPr>
        <p:spPr/>
        <p:txBody>
          <a:bodyPr/>
          <a:lstStyle/>
          <a:p>
            <a:r>
              <a:rPr lang="en-US"/>
              <a:t>Facebook Ads Performance Table | All profiles - 5 of 8</a:t>
            </a:r>
          </a:p>
        </p:txBody>
      </p:sp>
      <p:graphicFrame>
        <p:nvGraphicFramePr>
          <p:cNvPr id="5" name="Table Placeholder 4">
            <a:extLst>
              <a:ext uri="{FF2B5EF4-FFF2-40B4-BE49-F238E27FC236}">
                <a16:creationId xmlns:a16="http://schemas.microsoft.com/office/drawing/2014/main" id="{D1E26AB1-9D44-45CF-989E-6F2AE8D94D77}"/>
              </a:ext>
            </a:extLst>
          </p:cNvPr>
          <p:cNvGraphicFramePr>
            <a:graphicFrameLocks noGrp="1"/>
          </p:cNvGraphicFramePr>
          <p:nvPr>
            <p:ph type="tbl" sz="quarter" idx="13"/>
            <p:extLst>
              <p:ext uri="{D42A27DB-BD31-4B8C-83A1-F6EECF244321}">
                <p14:modId xmlns:p14="http://schemas.microsoft.com/office/powerpoint/2010/main" val="4189000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29428217"/>
                    </a:ext>
                  </a:extLst>
                </a:gridCol>
                <a:gridCol w="1975104">
                  <a:extLst>
                    <a:ext uri="{9D8B030D-6E8A-4147-A177-3AD203B41FA5}">
                      <a16:colId xmlns:a16="http://schemas.microsoft.com/office/drawing/2014/main" val="439348239"/>
                    </a:ext>
                  </a:extLst>
                </a:gridCol>
                <a:gridCol w="740664">
                  <a:extLst>
                    <a:ext uri="{9D8B030D-6E8A-4147-A177-3AD203B41FA5}">
                      <a16:colId xmlns:a16="http://schemas.microsoft.com/office/drawing/2014/main" val="3753601223"/>
                    </a:ext>
                  </a:extLst>
                </a:gridCol>
                <a:gridCol w="740664">
                  <a:extLst>
                    <a:ext uri="{9D8B030D-6E8A-4147-A177-3AD203B41FA5}">
                      <a16:colId xmlns:a16="http://schemas.microsoft.com/office/drawing/2014/main" val="3248699643"/>
                    </a:ext>
                  </a:extLst>
                </a:gridCol>
                <a:gridCol w="740664">
                  <a:extLst>
                    <a:ext uri="{9D8B030D-6E8A-4147-A177-3AD203B41FA5}">
                      <a16:colId xmlns:a16="http://schemas.microsoft.com/office/drawing/2014/main" val="2697282896"/>
                    </a:ext>
                  </a:extLst>
                </a:gridCol>
                <a:gridCol w="740664">
                  <a:extLst>
                    <a:ext uri="{9D8B030D-6E8A-4147-A177-3AD203B41FA5}">
                      <a16:colId xmlns:a16="http://schemas.microsoft.com/office/drawing/2014/main" val="1716806316"/>
                    </a:ext>
                  </a:extLst>
                </a:gridCol>
                <a:gridCol w="740664">
                  <a:extLst>
                    <a:ext uri="{9D8B030D-6E8A-4147-A177-3AD203B41FA5}">
                      <a16:colId xmlns:a16="http://schemas.microsoft.com/office/drawing/2014/main" val="3172724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267937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- 2021-12-24 10:55:06</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What a way to finish our Festive Fryday Giveaways…Top of the tree with these much sought after SPAM® Brand T-shirts. Simply put a Christmas greeting in the comments section and you’ll be entered into this week’s #FestiveFryday prize draw. 
10 SPAM® Brand T-shirts to be won!
Full terms and conditions can be found at https://www.thinkepik.com/spamtermsandconditions
No purchase is necessary. Only one entry is allowed per person per each one of the 4 prize draws. Week 4 prize draw. Prizes - 10 pairs of SPAM® Brand T-shirts. Opening date Friday 24th December 2021 and the closing date will be midnight 30th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264986516_4913110488719835_3347591710219550110_n.jpg?_nc_cat=102&amp;ccb=1-5&amp;_nc_sid=8024bb&amp;_nc_ohc=ZpD8l_AfHxUAX-RKY4q&amp;_nc_ht=scontent-iad3-1.xx&amp;edm=AKIiGfEEAAAA&amp;oh=00_AT_N38g9sqEZ1QZO6pqqO7T9fqoXvvD7Lh-vNyqYjEHp4A&amp;oe=61FE3C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extLst>
                  <a:ext uri="{0D108BD9-81ED-4DB2-BD59-A6C34878D82A}">
                    <a16:rowId xmlns:a16="http://schemas.microsoft.com/office/drawing/2014/main" val="113320899"/>
                  </a:ext>
                </a:extLst>
              </a:tr>
            </a:tbl>
          </a:graphicData>
        </a:graphic>
      </p:graphicFrame>
      <p:sp>
        <p:nvSpPr>
          <p:cNvPr id="4" name="Text Placeholder 3">
            <a:extLst>
              <a:ext uri="{FF2B5EF4-FFF2-40B4-BE49-F238E27FC236}">
                <a16:creationId xmlns:a16="http://schemas.microsoft.com/office/drawing/2014/main" id="{E360C8FC-C860-40AB-8909-E62D73791EA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660542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24A7D-D117-49E2-99F2-DE5F2857473F}"/>
              </a:ext>
            </a:extLst>
          </p:cNvPr>
          <p:cNvSpPr>
            <a:spLocks noGrp="1"/>
          </p:cNvSpPr>
          <p:nvPr>
            <p:ph type="title"/>
          </p:nvPr>
        </p:nvSpPr>
        <p:spPr/>
        <p:txBody>
          <a:bodyPr/>
          <a:lstStyle/>
          <a:p>
            <a:r>
              <a:rPr lang="en-US"/>
              <a:t>Facebook Ads Performance Table | All profiles - 6 of 8</a:t>
            </a:r>
          </a:p>
        </p:txBody>
      </p:sp>
      <p:graphicFrame>
        <p:nvGraphicFramePr>
          <p:cNvPr id="5" name="Table Placeholder 4">
            <a:extLst>
              <a:ext uri="{FF2B5EF4-FFF2-40B4-BE49-F238E27FC236}">
                <a16:creationId xmlns:a16="http://schemas.microsoft.com/office/drawing/2014/main" id="{FC0698A0-024F-41C4-A863-4683D29027B6}"/>
              </a:ext>
            </a:extLst>
          </p:cNvPr>
          <p:cNvGraphicFramePr>
            <a:graphicFrameLocks noGrp="1"/>
          </p:cNvGraphicFramePr>
          <p:nvPr>
            <p:ph type="tbl" sz="quarter" idx="13"/>
            <p:extLst>
              <p:ext uri="{D42A27DB-BD31-4B8C-83A1-F6EECF244321}">
                <p14:modId xmlns:p14="http://schemas.microsoft.com/office/powerpoint/2010/main" val="1495080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72887945"/>
                    </a:ext>
                  </a:extLst>
                </a:gridCol>
                <a:gridCol w="1975104">
                  <a:extLst>
                    <a:ext uri="{9D8B030D-6E8A-4147-A177-3AD203B41FA5}">
                      <a16:colId xmlns:a16="http://schemas.microsoft.com/office/drawing/2014/main" val="2891196318"/>
                    </a:ext>
                  </a:extLst>
                </a:gridCol>
                <a:gridCol w="740664">
                  <a:extLst>
                    <a:ext uri="{9D8B030D-6E8A-4147-A177-3AD203B41FA5}">
                      <a16:colId xmlns:a16="http://schemas.microsoft.com/office/drawing/2014/main" val="4232423679"/>
                    </a:ext>
                  </a:extLst>
                </a:gridCol>
                <a:gridCol w="740664">
                  <a:extLst>
                    <a:ext uri="{9D8B030D-6E8A-4147-A177-3AD203B41FA5}">
                      <a16:colId xmlns:a16="http://schemas.microsoft.com/office/drawing/2014/main" val="2836985554"/>
                    </a:ext>
                  </a:extLst>
                </a:gridCol>
                <a:gridCol w="740664">
                  <a:extLst>
                    <a:ext uri="{9D8B030D-6E8A-4147-A177-3AD203B41FA5}">
                      <a16:colId xmlns:a16="http://schemas.microsoft.com/office/drawing/2014/main" val="3171941478"/>
                    </a:ext>
                  </a:extLst>
                </a:gridCol>
                <a:gridCol w="740664">
                  <a:extLst>
                    <a:ext uri="{9D8B030D-6E8A-4147-A177-3AD203B41FA5}">
                      <a16:colId xmlns:a16="http://schemas.microsoft.com/office/drawing/2014/main" val="123787973"/>
                    </a:ext>
                  </a:extLst>
                </a:gridCol>
                <a:gridCol w="740664">
                  <a:extLst>
                    <a:ext uri="{9D8B030D-6E8A-4147-A177-3AD203B41FA5}">
                      <a16:colId xmlns:a16="http://schemas.microsoft.com/office/drawing/2014/main" val="2480627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293992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- 2021-11-18 09:20:54</a:t>
                      </a:r>
                      <a:r>
                        <a:rPr kumimoji="0" lang="en-US" sz="1000" b="0" i="0" u="none" strike="noStrike" kern="1200" cap="none" spc="0" normalizeH="0" baseline="0" noProof="0">
                          <a:ln>
                            <a:noFill/>
                          </a:ln>
                          <a:solidFill>
                            <a:prstClr val="black"/>
                          </a:solidFill>
                          <a:effectLst/>
                          <a:uLnTx/>
                          <a:uFillTx/>
                          <a:latin typeface="+mn-lt"/>
                          <a:ea typeface="+mn-ea"/>
                          <a:cs typeface="+mn-cs"/>
                        </a:rPr>
                        <a:t>
 They say an army marches on its stomach. 
And in Korea it marches on ‘Budae Jjigae’ or ’Army Stew’. This is packed with a hot mix of familiar canned favourites including hotdogs, baked beans and...of course…SPAM® Chopped Pork and Ham. Here's the recipe link https://www.spam-uk.com/recipe/spam-classic-budae-jjigae-army-stew/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250252343_625482648473848_3259415442797014511_n.jpg?_nc_cat=106&amp;ccb=1-5&amp;_nc_sid=ad6a45&amp;_nc_ohc=g21vZjA1eKMAX9QIMGT&amp;_nc_ht=scontent-iad3-1.xx&amp;edm=AKIiGfEEAAAA&amp;oh=00_AT8Uw6VK3dT02kU9_2CJai09O-BGNdzn8MPX4GLV7XIEMw&amp;oe=61FEA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3409278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- 2021-11-05 08:36:35</a:t>
                      </a:r>
                      <a:r>
                        <a:rPr kumimoji="0" lang="en-US" sz="1000" b="0" i="0" u="none" strike="noStrike" kern="1200" cap="none" spc="0" normalizeH="0" baseline="0" noProof="0">
                          <a:ln>
                            <a:noFill/>
                          </a:ln>
                          <a:solidFill>
                            <a:prstClr val="black"/>
                          </a:solidFill>
                          <a:effectLst/>
                          <a:uLnTx/>
                          <a:uFillTx/>
                          <a:latin typeface="+mn-lt"/>
                          <a:ea typeface="+mn-ea"/>
                          <a:cs typeface="+mn-cs"/>
                        </a:rPr>
                        <a:t>
 Make a great display on bonfire night. 
Sour cream, cheese, spinach and SPAM® Classic in a crispy potato skin. Easy to prepare in advance, they are sure to go with a bang at any bonfire party. Here’s our recipe https://www.spam-uk.com/recipe/spam-potato-skins/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253371814_4808986372465581_7837182075021115606_n.jpg?_nc_cat=111&amp;ccb=1-5&amp;_nc_sid=8024bb&amp;_nc_ohc=ED0RVwk7lhEAX8Wk0sv&amp;_nc_ht=scontent-iad3-1.xx&amp;edm=AKIiGfEEAAAA&amp;oh=00_AT9cnVbcbbeM18iGYv0TkZTW84mG7809LQBzdhbAOvMmsg&amp;oe=61FD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extLst>
                  <a:ext uri="{0D108BD9-81ED-4DB2-BD59-A6C34878D82A}">
                    <a16:rowId xmlns:a16="http://schemas.microsoft.com/office/drawing/2014/main" val="3102640439"/>
                  </a:ext>
                </a:extLst>
              </a:tr>
            </a:tbl>
          </a:graphicData>
        </a:graphic>
      </p:graphicFrame>
      <p:sp>
        <p:nvSpPr>
          <p:cNvPr id="4" name="Text Placeholder 3">
            <a:extLst>
              <a:ext uri="{FF2B5EF4-FFF2-40B4-BE49-F238E27FC236}">
                <a16:creationId xmlns:a16="http://schemas.microsoft.com/office/drawing/2014/main" id="{3280B321-69B8-4F78-B109-DD0DBF59F1CF}"/>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928113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3AAA8-D864-4BCA-B0D5-A910AF1CAE60}"/>
              </a:ext>
            </a:extLst>
          </p:cNvPr>
          <p:cNvSpPr>
            <a:spLocks noGrp="1"/>
          </p:cNvSpPr>
          <p:nvPr>
            <p:ph type="title"/>
          </p:nvPr>
        </p:nvSpPr>
        <p:spPr/>
        <p:txBody>
          <a:bodyPr/>
          <a:lstStyle/>
          <a:p>
            <a:r>
              <a:rPr lang="en-US"/>
              <a:t>Facebook Ads Performance Table | All profiles - 7 of 8</a:t>
            </a:r>
          </a:p>
        </p:txBody>
      </p:sp>
      <p:graphicFrame>
        <p:nvGraphicFramePr>
          <p:cNvPr id="5" name="Table Placeholder 4">
            <a:extLst>
              <a:ext uri="{FF2B5EF4-FFF2-40B4-BE49-F238E27FC236}">
                <a16:creationId xmlns:a16="http://schemas.microsoft.com/office/drawing/2014/main" id="{513F47C3-46C0-43C7-8C17-8E9299F54DB8}"/>
              </a:ext>
            </a:extLst>
          </p:cNvPr>
          <p:cNvGraphicFramePr>
            <a:graphicFrameLocks noGrp="1"/>
          </p:cNvGraphicFramePr>
          <p:nvPr>
            <p:ph type="tbl" sz="quarter" idx="13"/>
            <p:extLst>
              <p:ext uri="{D42A27DB-BD31-4B8C-83A1-F6EECF244321}">
                <p14:modId xmlns:p14="http://schemas.microsoft.com/office/powerpoint/2010/main" val="3917740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05460088"/>
                    </a:ext>
                  </a:extLst>
                </a:gridCol>
                <a:gridCol w="1975104">
                  <a:extLst>
                    <a:ext uri="{9D8B030D-6E8A-4147-A177-3AD203B41FA5}">
                      <a16:colId xmlns:a16="http://schemas.microsoft.com/office/drawing/2014/main" val="1383317794"/>
                    </a:ext>
                  </a:extLst>
                </a:gridCol>
                <a:gridCol w="740664">
                  <a:extLst>
                    <a:ext uri="{9D8B030D-6E8A-4147-A177-3AD203B41FA5}">
                      <a16:colId xmlns:a16="http://schemas.microsoft.com/office/drawing/2014/main" val="1449159942"/>
                    </a:ext>
                  </a:extLst>
                </a:gridCol>
                <a:gridCol w="740664">
                  <a:extLst>
                    <a:ext uri="{9D8B030D-6E8A-4147-A177-3AD203B41FA5}">
                      <a16:colId xmlns:a16="http://schemas.microsoft.com/office/drawing/2014/main" val="2178138517"/>
                    </a:ext>
                  </a:extLst>
                </a:gridCol>
                <a:gridCol w="740664">
                  <a:extLst>
                    <a:ext uri="{9D8B030D-6E8A-4147-A177-3AD203B41FA5}">
                      <a16:colId xmlns:a16="http://schemas.microsoft.com/office/drawing/2014/main" val="3122560413"/>
                    </a:ext>
                  </a:extLst>
                </a:gridCol>
                <a:gridCol w="740664">
                  <a:extLst>
                    <a:ext uri="{9D8B030D-6E8A-4147-A177-3AD203B41FA5}">
                      <a16:colId xmlns:a16="http://schemas.microsoft.com/office/drawing/2014/main" val="3517748869"/>
                    </a:ext>
                  </a:extLst>
                </a:gridCol>
                <a:gridCol w="740664">
                  <a:extLst>
                    <a:ext uri="{9D8B030D-6E8A-4147-A177-3AD203B41FA5}">
                      <a16:colId xmlns:a16="http://schemas.microsoft.com/office/drawing/2014/main" val="3223879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3426420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- 2021-10-01 09:09:04</a:t>
                      </a:r>
                      <a:r>
                        <a:rPr kumimoji="0" lang="en-US" sz="1000" b="0" i="0" u="none" strike="noStrike" kern="1200" cap="none" spc="0" normalizeH="0" baseline="0" noProof="0">
                          <a:ln>
                            <a:noFill/>
                          </a:ln>
                          <a:solidFill>
                            <a:prstClr val="black"/>
                          </a:solidFill>
                          <a:effectLst/>
                          <a:uLnTx/>
                          <a:uFillTx/>
                          <a:latin typeface="+mn-lt"/>
                          <a:ea typeface="+mn-ea"/>
                          <a:cs typeface="+mn-cs"/>
                        </a:rPr>
                        <a:t>
 The leaves begin to fall and our thoughts turn to good old comfort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243968811_4700533999977486_1721338865594940982_n.jpg?_nc_cat=111&amp;ccb=1-5&amp;_nc_sid=8024bb&amp;_nc_ohc=qMkMeITFqQQAX9Oz0rN&amp;_nc_ht=scontent-iad3-1.xx&amp;edm=AKIiGfEEAAAA&amp;oh=00_AT_IEXcHpZ1scao9-QJtDXxUSahOoV7wDROnMOn3sL9kYg&amp;oe=61FE2A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extLst>
                  <a:ext uri="{0D108BD9-81ED-4DB2-BD59-A6C34878D82A}">
                    <a16:rowId xmlns:a16="http://schemas.microsoft.com/office/drawing/2014/main" val="2337132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- 2021-10-05 10:36:04</a:t>
                      </a:r>
                      <a:r>
                        <a:rPr kumimoji="0" lang="en-US" sz="1000" b="0" i="0" u="none" strike="noStrike" kern="1200" cap="none" spc="0" normalizeH="0" baseline="0" noProof="0">
                          <a:ln>
                            <a:noFill/>
                          </a:ln>
                          <a:solidFill>
                            <a:prstClr val="black"/>
                          </a:solidFill>
                          <a:effectLst/>
                          <a:uLnTx/>
                          <a:uFillTx/>
                          <a:latin typeface="+mn-lt"/>
                          <a:ea typeface="+mn-ea"/>
                          <a:cs typeface="+mn-cs"/>
                        </a:rPr>
                        <a:t>
 Time to get back to some hearty, warming meals. Like this SPAM® Mac &amp;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244632391_4712097655487787_5786651762481121113_n.jpg?_nc_cat=101&amp;ccb=1-5&amp;_nc_sid=8024bb&amp;_nc_ohc=K_cqj8v3QpEAX8Pk8VW&amp;_nc_ht=scontent-iad3-1.xx&amp;edm=AKIiGfEEAAAA&amp;oh=00_AT8VyrMYD68crjZypaXJro00w-DybN6FCwesMl6Wf4V8hQ&amp;oe=61FDC79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extLst>
                  <a:ext uri="{0D108BD9-81ED-4DB2-BD59-A6C34878D82A}">
                    <a16:rowId xmlns:a16="http://schemas.microsoft.com/office/drawing/2014/main" val="2049518105"/>
                  </a:ext>
                </a:extLst>
              </a:tr>
            </a:tbl>
          </a:graphicData>
        </a:graphic>
      </p:graphicFrame>
      <p:sp>
        <p:nvSpPr>
          <p:cNvPr id="4" name="Text Placeholder 3">
            <a:extLst>
              <a:ext uri="{FF2B5EF4-FFF2-40B4-BE49-F238E27FC236}">
                <a16:creationId xmlns:a16="http://schemas.microsoft.com/office/drawing/2014/main" id="{B1654490-2E2E-4E73-9DB3-AF19DDE09D8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568992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B8A08-969A-457C-A653-279FCF7415CB}"/>
              </a:ext>
            </a:extLst>
          </p:cNvPr>
          <p:cNvSpPr>
            <a:spLocks noGrp="1"/>
          </p:cNvSpPr>
          <p:nvPr>
            <p:ph type="title"/>
          </p:nvPr>
        </p:nvSpPr>
        <p:spPr/>
        <p:txBody>
          <a:bodyPr/>
          <a:lstStyle/>
          <a:p>
            <a:r>
              <a:rPr lang="en-US"/>
              <a:t>Facebook Ads Performance Table | All profiles - 8 of 8</a:t>
            </a:r>
          </a:p>
        </p:txBody>
      </p:sp>
      <p:graphicFrame>
        <p:nvGraphicFramePr>
          <p:cNvPr id="5" name="Table Placeholder 4">
            <a:extLst>
              <a:ext uri="{FF2B5EF4-FFF2-40B4-BE49-F238E27FC236}">
                <a16:creationId xmlns:a16="http://schemas.microsoft.com/office/drawing/2014/main" id="{5D84E04B-7C2E-4097-ADFC-5EED36AE9192}"/>
              </a:ext>
            </a:extLst>
          </p:cNvPr>
          <p:cNvGraphicFramePr>
            <a:graphicFrameLocks noGrp="1"/>
          </p:cNvGraphicFramePr>
          <p:nvPr>
            <p:ph type="tbl" sz="quarter" idx="13"/>
            <p:extLst>
              <p:ext uri="{D42A27DB-BD31-4B8C-83A1-F6EECF244321}">
                <p14:modId xmlns:p14="http://schemas.microsoft.com/office/powerpoint/2010/main" val="4284543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22834306"/>
                    </a:ext>
                  </a:extLst>
                </a:gridCol>
                <a:gridCol w="1975104">
                  <a:extLst>
                    <a:ext uri="{9D8B030D-6E8A-4147-A177-3AD203B41FA5}">
                      <a16:colId xmlns:a16="http://schemas.microsoft.com/office/drawing/2014/main" val="3766556846"/>
                    </a:ext>
                  </a:extLst>
                </a:gridCol>
                <a:gridCol w="740664">
                  <a:extLst>
                    <a:ext uri="{9D8B030D-6E8A-4147-A177-3AD203B41FA5}">
                      <a16:colId xmlns:a16="http://schemas.microsoft.com/office/drawing/2014/main" val="328241466"/>
                    </a:ext>
                  </a:extLst>
                </a:gridCol>
                <a:gridCol w="740664">
                  <a:extLst>
                    <a:ext uri="{9D8B030D-6E8A-4147-A177-3AD203B41FA5}">
                      <a16:colId xmlns:a16="http://schemas.microsoft.com/office/drawing/2014/main" val="4031339935"/>
                    </a:ext>
                  </a:extLst>
                </a:gridCol>
                <a:gridCol w="740664">
                  <a:extLst>
                    <a:ext uri="{9D8B030D-6E8A-4147-A177-3AD203B41FA5}">
                      <a16:colId xmlns:a16="http://schemas.microsoft.com/office/drawing/2014/main" val="124847807"/>
                    </a:ext>
                  </a:extLst>
                </a:gridCol>
                <a:gridCol w="740664">
                  <a:extLst>
                    <a:ext uri="{9D8B030D-6E8A-4147-A177-3AD203B41FA5}">
                      <a16:colId xmlns:a16="http://schemas.microsoft.com/office/drawing/2014/main" val="715176262"/>
                    </a:ext>
                  </a:extLst>
                </a:gridCol>
                <a:gridCol w="740664">
                  <a:extLst>
                    <a:ext uri="{9D8B030D-6E8A-4147-A177-3AD203B41FA5}">
                      <a16:colId xmlns:a16="http://schemas.microsoft.com/office/drawing/2014/main" val="4123604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3513967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- 2021-10-14 08:34:34</a:t>
                      </a:r>
                      <a:r>
                        <a:rPr kumimoji="0" lang="en-US" sz="1000" b="0" i="0" u="none" strike="noStrike" kern="1200" cap="none" spc="0" normalizeH="0" baseline="0" noProof="0">
                          <a:ln>
                            <a:noFill/>
                          </a:ln>
                          <a:solidFill>
                            <a:prstClr val="black"/>
                          </a:solidFill>
                          <a:effectLst/>
                          <a:uLnTx/>
                          <a:uFillTx/>
                          <a:latin typeface="+mn-lt"/>
                          <a:ea typeface="+mn-ea"/>
                          <a:cs typeface="+mn-cs"/>
                        </a:rPr>
                        <a:t>
 At this time of year, nothing tops a buttered crumpet. 
Except perhaps a crumpet topped with SPAM® Chopped Pork and Ham and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245824305_4740502142647338_1591546539571000802_n.jpg?_nc_cat=105&amp;ccb=1-5&amp;_nc_sid=8024bb&amp;_nc_ohc=gdU4973foCsAX9p5PJa&amp;_nc_ht=scontent-iad3-1.xx&amp;edm=AKIiGfEEAAAA&amp;oh=00_AT_8352OTKtS0WmPruD-arZ6CXyUWdcRu8qOdxW7-Z72Gw&amp;oe=61FF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extLst>
                  <a:ext uri="{0D108BD9-81ED-4DB2-BD59-A6C34878D82A}">
                    <a16:rowId xmlns:a16="http://schemas.microsoft.com/office/drawing/2014/main" val="3163696679"/>
                  </a:ext>
                </a:extLst>
              </a:tr>
            </a:tbl>
          </a:graphicData>
        </a:graphic>
      </p:graphicFrame>
      <p:sp>
        <p:nvSpPr>
          <p:cNvPr id="4" name="Text Placeholder 3">
            <a:extLst>
              <a:ext uri="{FF2B5EF4-FFF2-40B4-BE49-F238E27FC236}">
                <a16:creationId xmlns:a16="http://schemas.microsoft.com/office/drawing/2014/main" id="{A7EA3107-4482-4E22-A1A5-7145236987A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025943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E32DD-71AB-4441-9387-ADFBFFBDB2E5}"/>
              </a:ext>
            </a:extLst>
          </p:cNvPr>
          <p:cNvSpPr>
            <a:spLocks noGrp="1"/>
          </p:cNvSpPr>
          <p:nvPr>
            <p:ph type="title"/>
          </p:nvPr>
        </p:nvSpPr>
        <p:spPr/>
        <p:txBody>
          <a:bodyPr/>
          <a:lstStyle/>
          <a:p>
            <a:r>
              <a:rPr lang="en-US"/>
              <a:t>Facebook Fans By City Table | All profiles</a:t>
            </a:r>
          </a:p>
        </p:txBody>
      </p:sp>
      <p:graphicFrame>
        <p:nvGraphicFramePr>
          <p:cNvPr id="5" name="Table Placeholder 4">
            <a:extLst>
              <a:ext uri="{FF2B5EF4-FFF2-40B4-BE49-F238E27FC236}">
                <a16:creationId xmlns:a16="http://schemas.microsoft.com/office/drawing/2014/main" id="{24D962DD-666F-455B-B3DE-8D52166B7E24}"/>
              </a:ext>
            </a:extLst>
          </p:cNvPr>
          <p:cNvGraphicFramePr>
            <a:graphicFrameLocks noGrp="1"/>
          </p:cNvGraphicFramePr>
          <p:nvPr>
            <p:ph type="tbl" sz="quarter" idx="13"/>
            <p:extLst>
              <p:ext uri="{D42A27DB-BD31-4B8C-83A1-F6EECF244321}">
                <p14:modId xmlns:p14="http://schemas.microsoft.com/office/powerpoint/2010/main" val="3311370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72165173"/>
                    </a:ext>
                  </a:extLst>
                </a:gridCol>
                <a:gridCol w="1645920">
                  <a:extLst>
                    <a:ext uri="{9D8B030D-6E8A-4147-A177-3AD203B41FA5}">
                      <a16:colId xmlns:a16="http://schemas.microsoft.com/office/drawing/2014/main" val="1128022803"/>
                    </a:ext>
                  </a:extLst>
                </a:gridCol>
                <a:gridCol w="1645920">
                  <a:extLst>
                    <a:ext uri="{9D8B030D-6E8A-4147-A177-3AD203B41FA5}">
                      <a16:colId xmlns:a16="http://schemas.microsoft.com/office/drawing/2014/main" val="1207119130"/>
                    </a:ext>
                  </a:extLst>
                </a:gridCol>
              </a:tblGrid>
              <a:tr h="370840">
                <a:tc>
                  <a:txBody>
                    <a:bodyPr/>
                    <a:lstStyle/>
                    <a:p>
                      <a:r>
                        <a:rPr lang="en-US" sz="1000"/>
                        <a:t>City</a:t>
                      </a:r>
                    </a:p>
                  </a:txBody>
                  <a:tcPr/>
                </a:tc>
                <a:tc>
                  <a:txBody>
                    <a:bodyPr/>
                    <a:lstStyle/>
                    <a:p>
                      <a:r>
                        <a:rPr lang="en-US" sz="1000"/>
                        <a:t>Fans</a:t>
                      </a:r>
                    </a:p>
                  </a:txBody>
                  <a:tcPr/>
                </a:tc>
                <a:tc>
                  <a:txBody>
                    <a:bodyPr/>
                    <a:lstStyle/>
                    <a:p>
                      <a:r>
                        <a:rPr lang="en-US" sz="1000"/>
                        <a:t>Share</a:t>
                      </a:r>
                    </a:p>
                  </a:txBody>
                  <a:tcPr/>
                </a:tc>
                <a:extLst>
                  <a:ext uri="{0D108BD9-81ED-4DB2-BD59-A6C34878D82A}">
                    <a16:rowId xmlns:a16="http://schemas.microsoft.com/office/drawing/2014/main" val="3300183931"/>
                  </a:ext>
                </a:extLst>
              </a:tr>
              <a:tr h="370840">
                <a:tc>
                  <a:txBody>
                    <a:bodyPr/>
                    <a:lstStyle/>
                    <a:p>
                      <a:r>
                        <a:rPr lang="en-US" sz="1000"/>
                        <a:t>London</a:t>
                      </a:r>
                    </a:p>
                  </a:txBody>
                  <a:tcPr/>
                </a:tc>
                <a:tc>
                  <a:txBody>
                    <a:bodyPr/>
                    <a:lstStyle/>
                    <a:p>
                      <a:r>
                        <a:rPr lang="en-US" sz="1000"/>
                        <a:t>5525</a:t>
                      </a:r>
                    </a:p>
                  </a:txBody>
                  <a:tcPr/>
                </a:tc>
                <a:tc>
                  <a:txBody>
                    <a:bodyPr/>
                    <a:lstStyle/>
                    <a:p>
                      <a:r>
                        <a:rPr lang="en-US" sz="1000"/>
                        <a:t>3.7 %</a:t>
                      </a:r>
                    </a:p>
                  </a:txBody>
                  <a:tcPr/>
                </a:tc>
                <a:extLst>
                  <a:ext uri="{0D108BD9-81ED-4DB2-BD59-A6C34878D82A}">
                    <a16:rowId xmlns:a16="http://schemas.microsoft.com/office/drawing/2014/main" val="3270589290"/>
                  </a:ext>
                </a:extLst>
              </a:tr>
              <a:tr h="370840">
                <a:tc>
                  <a:txBody>
                    <a:bodyPr/>
                    <a:lstStyle/>
                    <a:p>
                      <a:r>
                        <a:rPr lang="en-US" sz="1000"/>
                        <a:t>Leeds</a:t>
                      </a:r>
                    </a:p>
                  </a:txBody>
                  <a:tcPr/>
                </a:tc>
                <a:tc>
                  <a:txBody>
                    <a:bodyPr/>
                    <a:lstStyle/>
                    <a:p>
                      <a:r>
                        <a:rPr lang="en-US" sz="1000"/>
                        <a:t>2808</a:t>
                      </a:r>
                    </a:p>
                  </a:txBody>
                  <a:tcPr/>
                </a:tc>
                <a:tc>
                  <a:txBody>
                    <a:bodyPr/>
                    <a:lstStyle/>
                    <a:p>
                      <a:r>
                        <a:rPr lang="en-US" sz="1000"/>
                        <a:t>1.9 %</a:t>
                      </a:r>
                    </a:p>
                  </a:txBody>
                  <a:tcPr/>
                </a:tc>
                <a:extLst>
                  <a:ext uri="{0D108BD9-81ED-4DB2-BD59-A6C34878D82A}">
                    <a16:rowId xmlns:a16="http://schemas.microsoft.com/office/drawing/2014/main" val="1488387798"/>
                  </a:ext>
                </a:extLst>
              </a:tr>
              <a:tr h="370840">
                <a:tc>
                  <a:txBody>
                    <a:bodyPr/>
                    <a:lstStyle/>
                    <a:p>
                      <a:r>
                        <a:rPr lang="en-US" sz="1000"/>
                        <a:t>Bradford</a:t>
                      </a:r>
                    </a:p>
                  </a:txBody>
                  <a:tcPr/>
                </a:tc>
                <a:tc>
                  <a:txBody>
                    <a:bodyPr/>
                    <a:lstStyle/>
                    <a:p>
                      <a:r>
                        <a:rPr lang="en-US" sz="1000"/>
                        <a:t>2391</a:t>
                      </a:r>
                    </a:p>
                  </a:txBody>
                  <a:tcPr/>
                </a:tc>
                <a:tc>
                  <a:txBody>
                    <a:bodyPr/>
                    <a:lstStyle/>
                    <a:p>
                      <a:r>
                        <a:rPr lang="en-US" sz="1000"/>
                        <a:t>1.6 %</a:t>
                      </a:r>
                    </a:p>
                  </a:txBody>
                  <a:tcPr/>
                </a:tc>
                <a:extLst>
                  <a:ext uri="{0D108BD9-81ED-4DB2-BD59-A6C34878D82A}">
                    <a16:rowId xmlns:a16="http://schemas.microsoft.com/office/drawing/2014/main" val="2199384901"/>
                  </a:ext>
                </a:extLst>
              </a:tr>
              <a:tr h="370840">
                <a:tc>
                  <a:txBody>
                    <a:bodyPr/>
                    <a:lstStyle/>
                    <a:p>
                      <a:r>
                        <a:rPr lang="en-US" sz="1000"/>
                        <a:t>Manchester</a:t>
                      </a:r>
                    </a:p>
                  </a:txBody>
                  <a:tcPr/>
                </a:tc>
                <a:tc>
                  <a:txBody>
                    <a:bodyPr/>
                    <a:lstStyle/>
                    <a:p>
                      <a:r>
                        <a:rPr lang="en-US" sz="1000"/>
                        <a:t>2320</a:t>
                      </a:r>
                    </a:p>
                  </a:txBody>
                  <a:tcPr/>
                </a:tc>
                <a:tc>
                  <a:txBody>
                    <a:bodyPr/>
                    <a:lstStyle/>
                    <a:p>
                      <a:r>
                        <a:rPr lang="en-US" sz="1000"/>
                        <a:t>1.6 %</a:t>
                      </a:r>
                    </a:p>
                  </a:txBody>
                  <a:tcPr/>
                </a:tc>
                <a:extLst>
                  <a:ext uri="{0D108BD9-81ED-4DB2-BD59-A6C34878D82A}">
                    <a16:rowId xmlns:a16="http://schemas.microsoft.com/office/drawing/2014/main" val="2671981287"/>
                  </a:ext>
                </a:extLst>
              </a:tr>
              <a:tr h="370840">
                <a:tc>
                  <a:txBody>
                    <a:bodyPr/>
                    <a:lstStyle/>
                    <a:p>
                      <a:r>
                        <a:rPr lang="en-US" sz="1000"/>
                        <a:t>Liverpool</a:t>
                      </a:r>
                    </a:p>
                  </a:txBody>
                  <a:tcPr/>
                </a:tc>
                <a:tc>
                  <a:txBody>
                    <a:bodyPr/>
                    <a:lstStyle/>
                    <a:p>
                      <a:r>
                        <a:rPr lang="en-US" sz="1000"/>
                        <a:t>1687</a:t>
                      </a:r>
                    </a:p>
                  </a:txBody>
                  <a:tcPr/>
                </a:tc>
                <a:tc>
                  <a:txBody>
                    <a:bodyPr/>
                    <a:lstStyle/>
                    <a:p>
                      <a:r>
                        <a:rPr lang="en-US" sz="1000"/>
                        <a:t>1.1 %</a:t>
                      </a:r>
                    </a:p>
                  </a:txBody>
                  <a:tcPr/>
                </a:tc>
                <a:extLst>
                  <a:ext uri="{0D108BD9-81ED-4DB2-BD59-A6C34878D82A}">
                    <a16:rowId xmlns:a16="http://schemas.microsoft.com/office/drawing/2014/main" val="3575800040"/>
                  </a:ext>
                </a:extLst>
              </a:tr>
              <a:tr h="370840">
                <a:tc>
                  <a:txBody>
                    <a:bodyPr/>
                    <a:lstStyle/>
                    <a:p>
                      <a:r>
                        <a:rPr lang="en-US" sz="1000"/>
                        <a:t>Birmingham</a:t>
                      </a:r>
                    </a:p>
                  </a:txBody>
                  <a:tcPr/>
                </a:tc>
                <a:tc>
                  <a:txBody>
                    <a:bodyPr/>
                    <a:lstStyle/>
                    <a:p>
                      <a:r>
                        <a:rPr lang="en-US" sz="1000"/>
                        <a:t>1487</a:t>
                      </a:r>
                    </a:p>
                  </a:txBody>
                  <a:tcPr/>
                </a:tc>
                <a:tc>
                  <a:txBody>
                    <a:bodyPr/>
                    <a:lstStyle/>
                    <a:p>
                      <a:r>
                        <a:rPr lang="en-US" sz="1000"/>
                        <a:t>1.0 %</a:t>
                      </a:r>
                    </a:p>
                  </a:txBody>
                  <a:tcPr/>
                </a:tc>
                <a:extLst>
                  <a:ext uri="{0D108BD9-81ED-4DB2-BD59-A6C34878D82A}">
                    <a16:rowId xmlns:a16="http://schemas.microsoft.com/office/drawing/2014/main" val="3932282132"/>
                  </a:ext>
                </a:extLst>
              </a:tr>
              <a:tr h="370840">
                <a:tc>
                  <a:txBody>
                    <a:bodyPr/>
                    <a:lstStyle/>
                    <a:p>
                      <a:r>
                        <a:rPr lang="en-US" sz="1000"/>
                        <a:t>Barnsley</a:t>
                      </a:r>
                    </a:p>
                  </a:txBody>
                  <a:tcPr/>
                </a:tc>
                <a:tc>
                  <a:txBody>
                    <a:bodyPr/>
                    <a:lstStyle/>
                    <a:p>
                      <a:r>
                        <a:rPr lang="en-US" sz="1000"/>
                        <a:t>1441</a:t>
                      </a:r>
                    </a:p>
                  </a:txBody>
                  <a:tcPr/>
                </a:tc>
                <a:tc>
                  <a:txBody>
                    <a:bodyPr/>
                    <a:lstStyle/>
                    <a:p>
                      <a:r>
                        <a:rPr lang="en-US" sz="1000"/>
                        <a:t>1.0 %</a:t>
                      </a:r>
                    </a:p>
                  </a:txBody>
                  <a:tcPr/>
                </a:tc>
                <a:extLst>
                  <a:ext uri="{0D108BD9-81ED-4DB2-BD59-A6C34878D82A}">
                    <a16:rowId xmlns:a16="http://schemas.microsoft.com/office/drawing/2014/main" val="2727580678"/>
                  </a:ext>
                </a:extLst>
              </a:tr>
              <a:tr h="370840">
                <a:tc>
                  <a:txBody>
                    <a:bodyPr/>
                    <a:lstStyle/>
                    <a:p>
                      <a:r>
                        <a:rPr lang="en-US" sz="1000"/>
                        <a:t>Sheffield</a:t>
                      </a:r>
                    </a:p>
                  </a:txBody>
                  <a:tcPr/>
                </a:tc>
                <a:tc>
                  <a:txBody>
                    <a:bodyPr/>
                    <a:lstStyle/>
                    <a:p>
                      <a:r>
                        <a:rPr lang="en-US" sz="1000"/>
                        <a:t>1323</a:t>
                      </a:r>
                    </a:p>
                  </a:txBody>
                  <a:tcPr/>
                </a:tc>
                <a:tc>
                  <a:txBody>
                    <a:bodyPr/>
                    <a:lstStyle/>
                    <a:p>
                      <a:r>
                        <a:rPr lang="en-US" sz="1000"/>
                        <a:t>0.9 %</a:t>
                      </a:r>
                    </a:p>
                  </a:txBody>
                  <a:tcPr/>
                </a:tc>
                <a:extLst>
                  <a:ext uri="{0D108BD9-81ED-4DB2-BD59-A6C34878D82A}">
                    <a16:rowId xmlns:a16="http://schemas.microsoft.com/office/drawing/2014/main" val="1622046799"/>
                  </a:ext>
                </a:extLst>
              </a:tr>
              <a:tr h="370840">
                <a:tc>
                  <a:txBody>
                    <a:bodyPr/>
                    <a:lstStyle/>
                    <a:p>
                      <a:r>
                        <a:rPr lang="en-US" sz="1000"/>
                        <a:t>Glasgow</a:t>
                      </a:r>
                    </a:p>
                  </a:txBody>
                  <a:tcPr/>
                </a:tc>
                <a:tc>
                  <a:txBody>
                    <a:bodyPr/>
                    <a:lstStyle/>
                    <a:p>
                      <a:r>
                        <a:rPr lang="en-US" sz="1000"/>
                        <a:t>1275</a:t>
                      </a:r>
                    </a:p>
                  </a:txBody>
                  <a:tcPr/>
                </a:tc>
                <a:tc>
                  <a:txBody>
                    <a:bodyPr/>
                    <a:lstStyle/>
                    <a:p>
                      <a:r>
                        <a:rPr lang="en-US" sz="1000"/>
                        <a:t>0.9 %</a:t>
                      </a:r>
                    </a:p>
                  </a:txBody>
                  <a:tcPr/>
                </a:tc>
                <a:extLst>
                  <a:ext uri="{0D108BD9-81ED-4DB2-BD59-A6C34878D82A}">
                    <a16:rowId xmlns:a16="http://schemas.microsoft.com/office/drawing/2014/main" val="80635292"/>
                  </a:ext>
                </a:extLst>
              </a:tr>
              <a:tr h="370840">
                <a:tc>
                  <a:txBody>
                    <a:bodyPr/>
                    <a:lstStyle/>
                    <a:p>
                      <a:r>
                        <a:rPr lang="en-US" sz="1000"/>
                        <a:t>Kingston upon Hull</a:t>
                      </a:r>
                    </a:p>
                  </a:txBody>
                  <a:tcPr/>
                </a:tc>
                <a:tc>
                  <a:txBody>
                    <a:bodyPr/>
                    <a:lstStyle/>
                    <a:p>
                      <a:r>
                        <a:rPr lang="en-US" sz="1000"/>
                        <a:t>1101</a:t>
                      </a:r>
                    </a:p>
                  </a:txBody>
                  <a:tcPr/>
                </a:tc>
                <a:tc>
                  <a:txBody>
                    <a:bodyPr/>
                    <a:lstStyle/>
                    <a:p>
                      <a:r>
                        <a:rPr lang="en-US" sz="1000"/>
                        <a:t>0.7 %</a:t>
                      </a:r>
                    </a:p>
                  </a:txBody>
                  <a:tcPr/>
                </a:tc>
                <a:extLst>
                  <a:ext uri="{0D108BD9-81ED-4DB2-BD59-A6C34878D82A}">
                    <a16:rowId xmlns:a16="http://schemas.microsoft.com/office/drawing/2014/main" val="938671245"/>
                  </a:ext>
                </a:extLst>
              </a:tr>
            </a:tbl>
          </a:graphicData>
        </a:graphic>
      </p:graphicFrame>
      <p:sp>
        <p:nvSpPr>
          <p:cNvPr id="4" name="Text Placeholder 3">
            <a:extLst>
              <a:ext uri="{FF2B5EF4-FFF2-40B4-BE49-F238E27FC236}">
                <a16:creationId xmlns:a16="http://schemas.microsoft.com/office/drawing/2014/main" id="{4441D243-AC4D-49FC-8A53-8142B341A04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712024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FDE1B-0342-4D81-BD4F-17DF8B9E932B}"/>
              </a:ext>
            </a:extLst>
          </p:cNvPr>
          <p:cNvSpPr>
            <a:spLocks noGrp="1"/>
          </p:cNvSpPr>
          <p:nvPr>
            <p:ph type="title"/>
          </p:nvPr>
        </p:nvSpPr>
        <p:spPr/>
        <p:txBody>
          <a:bodyPr/>
          <a:lstStyle/>
          <a:p>
            <a:r>
              <a:rPr lang="en-US"/>
              <a:t>Facebook Own Posts Table | All profiles - 1 of 9</a:t>
            </a:r>
          </a:p>
        </p:txBody>
      </p:sp>
      <p:graphicFrame>
        <p:nvGraphicFramePr>
          <p:cNvPr id="5" name="Table Placeholder 4">
            <a:extLst>
              <a:ext uri="{FF2B5EF4-FFF2-40B4-BE49-F238E27FC236}">
                <a16:creationId xmlns:a16="http://schemas.microsoft.com/office/drawing/2014/main" id="{801E74BC-0012-4A07-A3C9-18E9D12480F1}"/>
              </a:ext>
            </a:extLst>
          </p:cNvPr>
          <p:cNvGraphicFramePr>
            <a:graphicFrameLocks noGrp="1"/>
          </p:cNvGraphicFramePr>
          <p:nvPr>
            <p:ph type="tbl" sz="quarter" idx="13"/>
            <p:extLst>
              <p:ext uri="{D42A27DB-BD31-4B8C-83A1-F6EECF244321}">
                <p14:modId xmlns:p14="http://schemas.microsoft.com/office/powerpoint/2010/main" val="2533759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78273650"/>
                    </a:ext>
                  </a:extLst>
                </a:gridCol>
                <a:gridCol w="2304288">
                  <a:extLst>
                    <a:ext uri="{9D8B030D-6E8A-4147-A177-3AD203B41FA5}">
                      <a16:colId xmlns:a16="http://schemas.microsoft.com/office/drawing/2014/main" val="1451856706"/>
                    </a:ext>
                  </a:extLst>
                </a:gridCol>
                <a:gridCol w="822960">
                  <a:extLst>
                    <a:ext uri="{9D8B030D-6E8A-4147-A177-3AD203B41FA5}">
                      <a16:colId xmlns:a16="http://schemas.microsoft.com/office/drawing/2014/main" val="3501947955"/>
                    </a:ext>
                  </a:extLst>
                </a:gridCol>
                <a:gridCol w="822960">
                  <a:extLst>
                    <a:ext uri="{9D8B030D-6E8A-4147-A177-3AD203B41FA5}">
                      <a16:colId xmlns:a16="http://schemas.microsoft.com/office/drawing/2014/main" val="1148944084"/>
                    </a:ext>
                  </a:extLst>
                </a:gridCol>
                <a:gridCol w="822960">
                  <a:extLst>
                    <a:ext uri="{9D8B030D-6E8A-4147-A177-3AD203B41FA5}">
                      <a16:colId xmlns:a16="http://schemas.microsoft.com/office/drawing/2014/main" val="279636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3114693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- 2021-12-10 09:00:03</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Heads up! Don’t miss the chance to pick up a SPAM® Brand camo cap. Simply put a Christmas greeting in the comments section and you’ll be entered into this week’s #FestiveFryday prize draw.
10 SPAM® Brand camo caps to be won! 
Full terms and conditions can be found at https://www.thinkepik.com/spamtermsandconditions
No purchase is necessary. Only one entry is allowed per person per each one of the 4 prize draws. Week 2 prize draw. Prizes - 10 pairs of SPAM® Brand camo caps. Opening date Friday 10th December 2021 and the closing date will be midnight 16th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264669206_4913048222059395_2225692872980054938_n.jpg?_nc_cat=102&amp;ccb=1-5&amp;_nc_sid=8024bb&amp;_nc_ohc=8jTDn1H2Mg8AX9yFDkv&amp;_nc_ht=scontent-iad3-1.xx&amp;edm=AKIiGfEEAAAA&amp;oh=00_AT8RewynpWoHQDsaf5Yt_QYVOLI1nQTt6N6bsLWyMr2HKw&amp;oe=61FE0E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02243375"/>
                  </a:ext>
                </a:extLst>
              </a:tr>
            </a:tbl>
          </a:graphicData>
        </a:graphic>
      </p:graphicFrame>
      <p:sp>
        <p:nvSpPr>
          <p:cNvPr id="4" name="Text Placeholder 3">
            <a:extLst>
              <a:ext uri="{FF2B5EF4-FFF2-40B4-BE49-F238E27FC236}">
                <a16:creationId xmlns:a16="http://schemas.microsoft.com/office/drawing/2014/main" id="{806A7C88-4285-41ED-888F-01D9AB39A3D3}"/>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774330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7CC56-2DC8-42A4-8AE0-985F1414CA63}"/>
              </a:ext>
            </a:extLst>
          </p:cNvPr>
          <p:cNvSpPr>
            <a:spLocks noGrp="1"/>
          </p:cNvSpPr>
          <p:nvPr>
            <p:ph type="title"/>
          </p:nvPr>
        </p:nvSpPr>
        <p:spPr/>
        <p:txBody>
          <a:bodyPr/>
          <a:lstStyle/>
          <a:p>
            <a:r>
              <a:rPr lang="en-US"/>
              <a:t>Facebook Own Posts Table | All profiles - 2 of 9</a:t>
            </a:r>
          </a:p>
        </p:txBody>
      </p:sp>
      <p:graphicFrame>
        <p:nvGraphicFramePr>
          <p:cNvPr id="5" name="Table Placeholder 4">
            <a:extLst>
              <a:ext uri="{FF2B5EF4-FFF2-40B4-BE49-F238E27FC236}">
                <a16:creationId xmlns:a16="http://schemas.microsoft.com/office/drawing/2014/main" id="{E3F8588B-EBC9-4FA6-BBA9-5A624B636D9D}"/>
              </a:ext>
            </a:extLst>
          </p:cNvPr>
          <p:cNvGraphicFramePr>
            <a:graphicFrameLocks noGrp="1"/>
          </p:cNvGraphicFramePr>
          <p:nvPr>
            <p:ph type="tbl" sz="quarter" idx="13"/>
            <p:extLst>
              <p:ext uri="{D42A27DB-BD31-4B8C-83A1-F6EECF244321}">
                <p14:modId xmlns:p14="http://schemas.microsoft.com/office/powerpoint/2010/main" val="2672875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8883258"/>
                    </a:ext>
                  </a:extLst>
                </a:gridCol>
                <a:gridCol w="2304288">
                  <a:extLst>
                    <a:ext uri="{9D8B030D-6E8A-4147-A177-3AD203B41FA5}">
                      <a16:colId xmlns:a16="http://schemas.microsoft.com/office/drawing/2014/main" val="3380895582"/>
                    </a:ext>
                  </a:extLst>
                </a:gridCol>
                <a:gridCol w="822960">
                  <a:extLst>
                    <a:ext uri="{9D8B030D-6E8A-4147-A177-3AD203B41FA5}">
                      <a16:colId xmlns:a16="http://schemas.microsoft.com/office/drawing/2014/main" val="1234955097"/>
                    </a:ext>
                  </a:extLst>
                </a:gridCol>
                <a:gridCol w="822960">
                  <a:extLst>
                    <a:ext uri="{9D8B030D-6E8A-4147-A177-3AD203B41FA5}">
                      <a16:colId xmlns:a16="http://schemas.microsoft.com/office/drawing/2014/main" val="1387377242"/>
                    </a:ext>
                  </a:extLst>
                </a:gridCol>
                <a:gridCol w="822960">
                  <a:extLst>
                    <a:ext uri="{9D8B030D-6E8A-4147-A177-3AD203B41FA5}">
                      <a16:colId xmlns:a16="http://schemas.microsoft.com/office/drawing/2014/main" val="4047302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343237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- 2021-12-17 09:00:00</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Cook up a Christmas storm in one of these classic SPAM® Brand aprons. Just put a Christmas greeting in the comments to be entered into this week’s #FestiveFryday prize draw. 
10 SPAM® Brand aprons to be won!
Full terms and conditions can be found at https://www.thinkepik.com/spamtermsandconditions
No purchase is necessary. Only one entry is allowed per person per each one of the 4 prize draws. Week 3 prize draw. Prizes - 10 pairs of SPAM® Brand aprons. Opening date Friday 17th December 2021 and the closing date will be midnight 23rd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264734491_4913082058722678_7205124128809120277_n.jpg?_nc_cat=109&amp;ccb=1-5&amp;_nc_sid=8024bb&amp;_nc_ohc=eQB6Qkm4gNoAX_VvFFO&amp;_nc_ht=scontent-iad3-1.xx&amp;edm=AKIiGfEEAAAA&amp;oh=00_AT_wQM88WQfjtWCS4dmqjVA91X2OkUm7WadwT5qQpKjrjQ&amp;oe=61FE820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1762972"/>
                  </a:ext>
                </a:extLst>
              </a:tr>
            </a:tbl>
          </a:graphicData>
        </a:graphic>
      </p:graphicFrame>
      <p:sp>
        <p:nvSpPr>
          <p:cNvPr id="4" name="Text Placeholder 3">
            <a:extLst>
              <a:ext uri="{FF2B5EF4-FFF2-40B4-BE49-F238E27FC236}">
                <a16:creationId xmlns:a16="http://schemas.microsoft.com/office/drawing/2014/main" id="{FD61C45F-F3FD-4D4F-853D-3E759E4F558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9892269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36680-36AE-4C88-B13D-B4E5FDC3A9D6}"/>
              </a:ext>
            </a:extLst>
          </p:cNvPr>
          <p:cNvSpPr>
            <a:spLocks noGrp="1"/>
          </p:cNvSpPr>
          <p:nvPr>
            <p:ph type="title"/>
          </p:nvPr>
        </p:nvSpPr>
        <p:spPr/>
        <p:txBody>
          <a:bodyPr/>
          <a:lstStyle/>
          <a:p>
            <a:r>
              <a:rPr lang="en-US"/>
              <a:t>Facebook Own Posts Table | All profiles - 3 of 9</a:t>
            </a:r>
          </a:p>
        </p:txBody>
      </p:sp>
      <p:graphicFrame>
        <p:nvGraphicFramePr>
          <p:cNvPr id="5" name="Table Placeholder 4">
            <a:extLst>
              <a:ext uri="{FF2B5EF4-FFF2-40B4-BE49-F238E27FC236}">
                <a16:creationId xmlns:a16="http://schemas.microsoft.com/office/drawing/2014/main" id="{6C71112F-F861-4A94-9A43-C4C0642A2E3E}"/>
              </a:ext>
            </a:extLst>
          </p:cNvPr>
          <p:cNvGraphicFramePr>
            <a:graphicFrameLocks noGrp="1"/>
          </p:cNvGraphicFramePr>
          <p:nvPr>
            <p:ph type="tbl" sz="quarter" idx="13"/>
            <p:extLst>
              <p:ext uri="{D42A27DB-BD31-4B8C-83A1-F6EECF244321}">
                <p14:modId xmlns:p14="http://schemas.microsoft.com/office/powerpoint/2010/main" val="1102140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57116486"/>
                    </a:ext>
                  </a:extLst>
                </a:gridCol>
                <a:gridCol w="2304288">
                  <a:extLst>
                    <a:ext uri="{9D8B030D-6E8A-4147-A177-3AD203B41FA5}">
                      <a16:colId xmlns:a16="http://schemas.microsoft.com/office/drawing/2014/main" val="2921096960"/>
                    </a:ext>
                  </a:extLst>
                </a:gridCol>
                <a:gridCol w="822960">
                  <a:extLst>
                    <a:ext uri="{9D8B030D-6E8A-4147-A177-3AD203B41FA5}">
                      <a16:colId xmlns:a16="http://schemas.microsoft.com/office/drawing/2014/main" val="1328486542"/>
                    </a:ext>
                  </a:extLst>
                </a:gridCol>
                <a:gridCol w="822960">
                  <a:extLst>
                    <a:ext uri="{9D8B030D-6E8A-4147-A177-3AD203B41FA5}">
                      <a16:colId xmlns:a16="http://schemas.microsoft.com/office/drawing/2014/main" val="1157252562"/>
                    </a:ext>
                  </a:extLst>
                </a:gridCol>
                <a:gridCol w="822960">
                  <a:extLst>
                    <a:ext uri="{9D8B030D-6E8A-4147-A177-3AD203B41FA5}">
                      <a16:colId xmlns:a16="http://schemas.microsoft.com/office/drawing/2014/main" val="3465835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73634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- 2021-12-03 08:17:01</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Feel the brand between your toes in a pair of legendary SPAM® Brand flip flops. Simply put a Christmas greeting in the comments section and you’ll be entered into this week’s #FestiveFryday prize draw. 
10 pairs of SPAM® Brand flip flops to be won! 
Full terms and conditions can be found at https://www.thinkepik.com/spamtermsandconditions
No purchase is necessary. Only one entry is allowed per person per each one of the 4 prize draws. Week 1 prize draw. Prizes - 10 pairs of SPAM® Brand flip flops. Opening date Friday 3rd December 2021 and the closing date will be midnight 9th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262949028_4897524216945129_1779410138757341802_n.jpg?_nc_cat=102&amp;ccb=1-5&amp;_nc_sid=8024bb&amp;_nc_ohc=wlfeMz3nV8AAX8my9iE&amp;_nc_ht=scontent-iad3-1.xx&amp;edm=AKIiGfEEAAAA&amp;oh=00_AT8VvqacACBPBmY-bK4Qdx1Ik0iZb3hAjAKr9lpyVHUn8w&amp;oe=61FDEE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19617135"/>
                  </a:ext>
                </a:extLst>
              </a:tr>
            </a:tbl>
          </a:graphicData>
        </a:graphic>
      </p:graphicFrame>
      <p:sp>
        <p:nvSpPr>
          <p:cNvPr id="4" name="Text Placeholder 3">
            <a:extLst>
              <a:ext uri="{FF2B5EF4-FFF2-40B4-BE49-F238E27FC236}">
                <a16:creationId xmlns:a16="http://schemas.microsoft.com/office/drawing/2014/main" id="{19327A27-29FE-46D7-938B-625AF0DBD093}"/>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325595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101E1-E5F6-4744-9CC7-8CD8E3223EC2}"/>
              </a:ext>
            </a:extLst>
          </p:cNvPr>
          <p:cNvSpPr>
            <a:spLocks noGrp="1"/>
          </p:cNvSpPr>
          <p:nvPr>
            <p:ph type="title"/>
          </p:nvPr>
        </p:nvSpPr>
        <p:spPr/>
        <p:txBody>
          <a:bodyPr/>
          <a:lstStyle/>
          <a:p>
            <a:r>
              <a:rPr lang="en-US"/>
              <a:t>Facebook Own Posts Table | All profiles - 4 of 9</a:t>
            </a:r>
          </a:p>
        </p:txBody>
      </p:sp>
      <p:graphicFrame>
        <p:nvGraphicFramePr>
          <p:cNvPr id="5" name="Table Placeholder 4">
            <a:extLst>
              <a:ext uri="{FF2B5EF4-FFF2-40B4-BE49-F238E27FC236}">
                <a16:creationId xmlns:a16="http://schemas.microsoft.com/office/drawing/2014/main" id="{1A6DD285-F09C-4342-AC04-8F58C2AB2E5B}"/>
              </a:ext>
            </a:extLst>
          </p:cNvPr>
          <p:cNvGraphicFramePr>
            <a:graphicFrameLocks noGrp="1"/>
          </p:cNvGraphicFramePr>
          <p:nvPr>
            <p:ph type="tbl" sz="quarter" idx="13"/>
            <p:extLst>
              <p:ext uri="{D42A27DB-BD31-4B8C-83A1-F6EECF244321}">
                <p14:modId xmlns:p14="http://schemas.microsoft.com/office/powerpoint/2010/main" val="1082745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12698870"/>
                    </a:ext>
                  </a:extLst>
                </a:gridCol>
                <a:gridCol w="2304288">
                  <a:extLst>
                    <a:ext uri="{9D8B030D-6E8A-4147-A177-3AD203B41FA5}">
                      <a16:colId xmlns:a16="http://schemas.microsoft.com/office/drawing/2014/main" val="1453499597"/>
                    </a:ext>
                  </a:extLst>
                </a:gridCol>
                <a:gridCol w="822960">
                  <a:extLst>
                    <a:ext uri="{9D8B030D-6E8A-4147-A177-3AD203B41FA5}">
                      <a16:colId xmlns:a16="http://schemas.microsoft.com/office/drawing/2014/main" val="2181459924"/>
                    </a:ext>
                  </a:extLst>
                </a:gridCol>
                <a:gridCol w="822960">
                  <a:extLst>
                    <a:ext uri="{9D8B030D-6E8A-4147-A177-3AD203B41FA5}">
                      <a16:colId xmlns:a16="http://schemas.microsoft.com/office/drawing/2014/main" val="3608602007"/>
                    </a:ext>
                  </a:extLst>
                </a:gridCol>
                <a:gridCol w="822960">
                  <a:extLst>
                    <a:ext uri="{9D8B030D-6E8A-4147-A177-3AD203B41FA5}">
                      <a16:colId xmlns:a16="http://schemas.microsoft.com/office/drawing/2014/main" val="1567613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361333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- 2021-11-25 12:22:00</a:t>
                      </a:r>
                      <a:r>
                        <a:rPr kumimoji="0" lang="en-US" sz="1000" b="0" i="0" u="none" strike="noStrike" kern="1200" cap="none" spc="0" normalizeH="0" baseline="0" noProof="0">
                          <a:ln>
                            <a:noFill/>
                          </a:ln>
                          <a:solidFill>
                            <a:prstClr val="black"/>
                          </a:solidFill>
                          <a:effectLst/>
                          <a:uLnTx/>
                          <a:uFillTx/>
                          <a:latin typeface="+mn-lt"/>
                          <a:ea typeface="+mn-ea"/>
                          <a:cs typeface="+mn-cs"/>
                        </a:rPr>
                        <a:t>
 The return of the Tub! We are pleased to announce the return of the SPAM® Tub. Easy to open and resealable. Now back on the shelves in Tesco and Sainsbury's.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260358231_4873850405979177_3499543454278622299_n.jpg?_nc_cat=103&amp;ccb=1-5&amp;_nc_sid=8024bb&amp;_nc_ohc=5dawPVh1MEUAX-5Q8j_&amp;_nc_ht=scontent-iad3-1.xx&amp;edm=AKIiGfEEAAAA&amp;oh=00_AT8BCXAeWhSKKvYK6gEBiku-qmedyr6bgh0F3smL0DmL-A&amp;oe=61FE23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4608279"/>
                  </a:ext>
                </a:extLst>
              </a:tr>
            </a:tbl>
          </a:graphicData>
        </a:graphic>
      </p:graphicFrame>
      <p:sp>
        <p:nvSpPr>
          <p:cNvPr id="4" name="Text Placeholder 3">
            <a:extLst>
              <a:ext uri="{FF2B5EF4-FFF2-40B4-BE49-F238E27FC236}">
                <a16:creationId xmlns:a16="http://schemas.microsoft.com/office/drawing/2014/main" id="{0FAC4265-4252-4165-A96D-05810CF228C6}"/>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736039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E890B-DF00-4B7F-A87D-DBCCBB230CE3}"/>
              </a:ext>
            </a:extLst>
          </p:cNvPr>
          <p:cNvSpPr>
            <a:spLocks noGrp="1"/>
          </p:cNvSpPr>
          <p:nvPr>
            <p:ph type="title"/>
          </p:nvPr>
        </p:nvSpPr>
        <p:spPr/>
        <p:txBody>
          <a:bodyPr/>
          <a:lstStyle/>
          <a:p>
            <a:r>
              <a:rPr lang="en-US"/>
              <a:t>Facebook Own Posts Table | All profiles - 5 of 9</a:t>
            </a:r>
          </a:p>
        </p:txBody>
      </p:sp>
      <p:graphicFrame>
        <p:nvGraphicFramePr>
          <p:cNvPr id="5" name="Table Placeholder 4">
            <a:extLst>
              <a:ext uri="{FF2B5EF4-FFF2-40B4-BE49-F238E27FC236}">
                <a16:creationId xmlns:a16="http://schemas.microsoft.com/office/drawing/2014/main" id="{8A6C1A97-A139-462F-8F85-457B4E4ABD61}"/>
              </a:ext>
            </a:extLst>
          </p:cNvPr>
          <p:cNvGraphicFramePr>
            <a:graphicFrameLocks noGrp="1"/>
          </p:cNvGraphicFramePr>
          <p:nvPr>
            <p:ph type="tbl" sz="quarter" idx="13"/>
            <p:extLst>
              <p:ext uri="{D42A27DB-BD31-4B8C-83A1-F6EECF244321}">
                <p14:modId xmlns:p14="http://schemas.microsoft.com/office/powerpoint/2010/main" val="2128113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02797004"/>
                    </a:ext>
                  </a:extLst>
                </a:gridCol>
                <a:gridCol w="2304288">
                  <a:extLst>
                    <a:ext uri="{9D8B030D-6E8A-4147-A177-3AD203B41FA5}">
                      <a16:colId xmlns:a16="http://schemas.microsoft.com/office/drawing/2014/main" val="2254648044"/>
                    </a:ext>
                  </a:extLst>
                </a:gridCol>
                <a:gridCol w="822960">
                  <a:extLst>
                    <a:ext uri="{9D8B030D-6E8A-4147-A177-3AD203B41FA5}">
                      <a16:colId xmlns:a16="http://schemas.microsoft.com/office/drawing/2014/main" val="2384578513"/>
                    </a:ext>
                  </a:extLst>
                </a:gridCol>
                <a:gridCol w="822960">
                  <a:extLst>
                    <a:ext uri="{9D8B030D-6E8A-4147-A177-3AD203B41FA5}">
                      <a16:colId xmlns:a16="http://schemas.microsoft.com/office/drawing/2014/main" val="3078579065"/>
                    </a:ext>
                  </a:extLst>
                </a:gridCol>
                <a:gridCol w="822960">
                  <a:extLst>
                    <a:ext uri="{9D8B030D-6E8A-4147-A177-3AD203B41FA5}">
                      <a16:colId xmlns:a16="http://schemas.microsoft.com/office/drawing/2014/main" val="3471349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3879118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- 2021-12-24 09:12:00</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What a way to finish our Festive Fryday Giveaways…Top of the tree with these much sought after SPAM® Brand T-shirts. Simply put a Christmas greeting in the comments section and you’ll be entered into this week’s #FestiveFryday prize draw. 
10 SPAM® Brand T-shirts to be won!
Full terms and conditions can be found at https://www.thinkepik.com/spamtermsandconditions
No purchase is necessary. Only one entry is allowed per person per each one of the 4 prize draws. Week 4 prize draw. Prizes - 10 pairs of SPAM® Brand T-shirts. Opening date Friday 24th December 2021 and the closing date will be midnight 30th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264986516_4913110488719835_3347591710219550110_n.jpg?_nc_cat=102&amp;ccb=1-5&amp;_nc_sid=8024bb&amp;_nc_ohc=ZpD8l_AfHxUAX-RKY4q&amp;_nc_ht=scontent-iad3-1.xx&amp;edm=AKIiGfEEAAAA&amp;oh=00_AT_N38g9sqEZ1QZO6pqqO7T9fqoXvvD7Lh-vNyqYjEHp4A&amp;oe=61FE3C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14644313"/>
                  </a:ext>
                </a:extLst>
              </a:tr>
            </a:tbl>
          </a:graphicData>
        </a:graphic>
      </p:graphicFrame>
      <p:sp>
        <p:nvSpPr>
          <p:cNvPr id="4" name="Text Placeholder 3">
            <a:extLst>
              <a:ext uri="{FF2B5EF4-FFF2-40B4-BE49-F238E27FC236}">
                <a16:creationId xmlns:a16="http://schemas.microsoft.com/office/drawing/2014/main" id="{B58BC8FE-8308-43A9-95C4-BFA32A4A29B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991184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5F9A9-41D8-4AC1-BAA8-0385764BFED6}"/>
              </a:ext>
            </a:extLst>
          </p:cNvPr>
          <p:cNvSpPr>
            <a:spLocks noGrp="1"/>
          </p:cNvSpPr>
          <p:nvPr>
            <p:ph type="title"/>
          </p:nvPr>
        </p:nvSpPr>
        <p:spPr/>
        <p:txBody>
          <a:bodyPr/>
          <a:lstStyle/>
          <a:p>
            <a:r>
              <a:rPr lang="en-US"/>
              <a:t>Facebook Own Posts Table | All profiles - 6 of 9</a:t>
            </a:r>
          </a:p>
        </p:txBody>
      </p:sp>
      <p:graphicFrame>
        <p:nvGraphicFramePr>
          <p:cNvPr id="5" name="Table Placeholder 4">
            <a:extLst>
              <a:ext uri="{FF2B5EF4-FFF2-40B4-BE49-F238E27FC236}">
                <a16:creationId xmlns:a16="http://schemas.microsoft.com/office/drawing/2014/main" id="{94462ED8-B31F-4364-97E3-76D0291470E2}"/>
              </a:ext>
            </a:extLst>
          </p:cNvPr>
          <p:cNvGraphicFramePr>
            <a:graphicFrameLocks noGrp="1"/>
          </p:cNvGraphicFramePr>
          <p:nvPr>
            <p:ph type="tbl" sz="quarter" idx="13"/>
            <p:extLst>
              <p:ext uri="{D42A27DB-BD31-4B8C-83A1-F6EECF244321}">
                <p14:modId xmlns:p14="http://schemas.microsoft.com/office/powerpoint/2010/main" val="378523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79883559"/>
                    </a:ext>
                  </a:extLst>
                </a:gridCol>
                <a:gridCol w="2304288">
                  <a:extLst>
                    <a:ext uri="{9D8B030D-6E8A-4147-A177-3AD203B41FA5}">
                      <a16:colId xmlns:a16="http://schemas.microsoft.com/office/drawing/2014/main" val="3310964540"/>
                    </a:ext>
                  </a:extLst>
                </a:gridCol>
                <a:gridCol w="822960">
                  <a:extLst>
                    <a:ext uri="{9D8B030D-6E8A-4147-A177-3AD203B41FA5}">
                      <a16:colId xmlns:a16="http://schemas.microsoft.com/office/drawing/2014/main" val="3296865002"/>
                    </a:ext>
                  </a:extLst>
                </a:gridCol>
                <a:gridCol w="822960">
                  <a:extLst>
                    <a:ext uri="{9D8B030D-6E8A-4147-A177-3AD203B41FA5}">
                      <a16:colId xmlns:a16="http://schemas.microsoft.com/office/drawing/2014/main" val="704234931"/>
                    </a:ext>
                  </a:extLst>
                </a:gridCol>
                <a:gridCol w="822960">
                  <a:extLst>
                    <a:ext uri="{9D8B030D-6E8A-4147-A177-3AD203B41FA5}">
                      <a16:colId xmlns:a16="http://schemas.microsoft.com/office/drawing/2014/main" val="3636649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939795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SPAM - 2021-11-03 19:04:59</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bis1-1.fna.fbcdn.net/v/t39.30808-6/s720x720/253418330_10159757479773392_6829393768594740171_n.jpg?_nc_cat=108&amp;ccb=1-5&amp;_nc_sid=8024bb&amp;_nc_ohc=UJPDXVUoAD8AX_vY4UC&amp;_nc_ht=scontent.fbis1-1.fna&amp;edm=AKIiGfEEAAAA&amp;oh=00_AT8leIhVquOd27ytT2xaK2WHBmQTBFGxbDxUgTa_Z_3nfA&amp;oe=61FD8D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23700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- 2021-12-20 09:12:00</a:t>
                      </a:r>
                      <a:r>
                        <a:rPr kumimoji="0" lang="en-US" sz="1000" b="0" i="0" u="none" strike="noStrike" kern="1200" cap="none" spc="0" normalizeH="0" baseline="0" noProof="0">
                          <a:ln>
                            <a:noFill/>
                          </a:ln>
                          <a:solidFill>
                            <a:prstClr val="black"/>
                          </a:solidFill>
                          <a:effectLst/>
                          <a:uLnTx/>
                          <a:uFillTx/>
                          <a:latin typeface="+mn-lt"/>
                          <a:ea typeface="+mn-ea"/>
                          <a:cs typeface="+mn-cs"/>
                        </a:rPr>
                        <a:t>
 Why put a mere pig in a blanket? Wrap up a
delicious surprise for your Xmas meal. 
Fingers of SPAM® Chopped Pork and Ham
rolled in bacon. Sizzle Pork And Mmm™…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265130601_4913095515387999_2731515620309726930_n.jpg?_nc_cat=111&amp;ccb=1-5&amp;_nc_sid=8024bb&amp;_nc_ohc=4opadr1M-fIAX9HbyBe&amp;_nc_ht=scontent-iad3-1.xx&amp;edm=AKIiGfEEAAAA&amp;oh=00_AT8i16bhbvnR10mAs-EATY_vuISihkGzoEuKOSb_IxjCdQ&amp;oe=61FEEB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34076701"/>
                  </a:ext>
                </a:extLst>
              </a:tr>
            </a:tbl>
          </a:graphicData>
        </a:graphic>
      </p:graphicFrame>
      <p:sp>
        <p:nvSpPr>
          <p:cNvPr id="4" name="Text Placeholder 3">
            <a:extLst>
              <a:ext uri="{FF2B5EF4-FFF2-40B4-BE49-F238E27FC236}">
                <a16:creationId xmlns:a16="http://schemas.microsoft.com/office/drawing/2014/main" id="{81CE1826-318B-49C0-B90E-A7D67CF3D55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920240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9905D-3CA5-42AD-BD0A-37EA9DAEAF18}"/>
              </a:ext>
            </a:extLst>
          </p:cNvPr>
          <p:cNvSpPr>
            <a:spLocks noGrp="1"/>
          </p:cNvSpPr>
          <p:nvPr>
            <p:ph type="title"/>
          </p:nvPr>
        </p:nvSpPr>
        <p:spPr/>
        <p:txBody>
          <a:bodyPr/>
          <a:lstStyle/>
          <a:p>
            <a:r>
              <a:rPr lang="en-US"/>
              <a:t>Facebook Own Posts Table | All profiles - 7 of 9</a:t>
            </a:r>
          </a:p>
        </p:txBody>
      </p:sp>
      <p:graphicFrame>
        <p:nvGraphicFramePr>
          <p:cNvPr id="5" name="Table Placeholder 4">
            <a:extLst>
              <a:ext uri="{FF2B5EF4-FFF2-40B4-BE49-F238E27FC236}">
                <a16:creationId xmlns:a16="http://schemas.microsoft.com/office/drawing/2014/main" id="{CFAB31E9-133B-47DB-BA6B-4D3B4271FE79}"/>
              </a:ext>
            </a:extLst>
          </p:cNvPr>
          <p:cNvGraphicFramePr>
            <a:graphicFrameLocks noGrp="1"/>
          </p:cNvGraphicFramePr>
          <p:nvPr>
            <p:ph type="tbl" sz="quarter" idx="13"/>
            <p:extLst>
              <p:ext uri="{D42A27DB-BD31-4B8C-83A1-F6EECF244321}">
                <p14:modId xmlns:p14="http://schemas.microsoft.com/office/powerpoint/2010/main" val="2862419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59382666"/>
                    </a:ext>
                  </a:extLst>
                </a:gridCol>
                <a:gridCol w="2304288">
                  <a:extLst>
                    <a:ext uri="{9D8B030D-6E8A-4147-A177-3AD203B41FA5}">
                      <a16:colId xmlns:a16="http://schemas.microsoft.com/office/drawing/2014/main" val="2177426141"/>
                    </a:ext>
                  </a:extLst>
                </a:gridCol>
                <a:gridCol w="822960">
                  <a:extLst>
                    <a:ext uri="{9D8B030D-6E8A-4147-A177-3AD203B41FA5}">
                      <a16:colId xmlns:a16="http://schemas.microsoft.com/office/drawing/2014/main" val="1622214647"/>
                    </a:ext>
                  </a:extLst>
                </a:gridCol>
                <a:gridCol w="822960">
                  <a:extLst>
                    <a:ext uri="{9D8B030D-6E8A-4147-A177-3AD203B41FA5}">
                      <a16:colId xmlns:a16="http://schemas.microsoft.com/office/drawing/2014/main" val="491334559"/>
                    </a:ext>
                  </a:extLst>
                </a:gridCol>
                <a:gridCol w="822960">
                  <a:extLst>
                    <a:ext uri="{9D8B030D-6E8A-4147-A177-3AD203B41FA5}">
                      <a16:colId xmlns:a16="http://schemas.microsoft.com/office/drawing/2014/main" val="480368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215772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- 2021-10-14 08:31:28</a:t>
                      </a:r>
                      <a:r>
                        <a:rPr kumimoji="0" lang="en-US" sz="1000" b="0" i="0" u="none" strike="noStrike" kern="1200" cap="none" spc="0" normalizeH="0" baseline="0" noProof="0">
                          <a:ln>
                            <a:noFill/>
                          </a:ln>
                          <a:solidFill>
                            <a:prstClr val="black"/>
                          </a:solidFill>
                          <a:effectLst/>
                          <a:uLnTx/>
                          <a:uFillTx/>
                          <a:latin typeface="+mn-lt"/>
                          <a:ea typeface="+mn-ea"/>
                          <a:cs typeface="+mn-cs"/>
                        </a:rPr>
                        <a:t>
 At this time of year, nothing tops a buttered crumpet. 
Except perhaps a crumpet topped with SPAM® Chopped Pork and Ham and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245824305_4740502142647338_1591546539571000802_n.jpg?_nc_cat=105&amp;ccb=1-5&amp;_nc_sid=8024bb&amp;_nc_ohc=gdU4973foCsAX9p5PJa&amp;_nc_ht=scontent-iad3-1.xx&amp;edm=AKIiGfEEAAAA&amp;oh=00_AT_8352OTKtS0WmPruD-arZ6CXyUWdcRu8qOdxW7-Z72Gw&amp;oe=61FF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02053499"/>
                  </a:ext>
                </a:extLst>
              </a:tr>
            </a:tbl>
          </a:graphicData>
        </a:graphic>
      </p:graphicFrame>
      <p:sp>
        <p:nvSpPr>
          <p:cNvPr id="4" name="Text Placeholder 3">
            <a:extLst>
              <a:ext uri="{FF2B5EF4-FFF2-40B4-BE49-F238E27FC236}">
                <a16:creationId xmlns:a16="http://schemas.microsoft.com/office/drawing/2014/main" id="{A26FE714-719B-4BED-A177-ACA35A056F5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52719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86727-AFD7-461F-91DD-316321CF3124}"/>
              </a:ext>
            </a:extLst>
          </p:cNvPr>
          <p:cNvSpPr>
            <a:spLocks noGrp="1"/>
          </p:cNvSpPr>
          <p:nvPr>
            <p:ph type="title"/>
          </p:nvPr>
        </p:nvSpPr>
        <p:spPr/>
        <p:txBody>
          <a:bodyPr/>
          <a:lstStyle/>
          <a:p>
            <a:r>
              <a:rPr lang="en-US"/>
              <a:t>Facebook Own Posts Table | All profiles - 8 of 9</a:t>
            </a:r>
          </a:p>
        </p:txBody>
      </p:sp>
      <p:graphicFrame>
        <p:nvGraphicFramePr>
          <p:cNvPr id="5" name="Table Placeholder 4">
            <a:extLst>
              <a:ext uri="{FF2B5EF4-FFF2-40B4-BE49-F238E27FC236}">
                <a16:creationId xmlns:a16="http://schemas.microsoft.com/office/drawing/2014/main" id="{23C9D29E-3D47-4BA3-80D2-03DCF8B1FA8F}"/>
              </a:ext>
            </a:extLst>
          </p:cNvPr>
          <p:cNvGraphicFramePr>
            <a:graphicFrameLocks noGrp="1"/>
          </p:cNvGraphicFramePr>
          <p:nvPr>
            <p:ph type="tbl" sz="quarter" idx="13"/>
            <p:extLst>
              <p:ext uri="{D42A27DB-BD31-4B8C-83A1-F6EECF244321}">
                <p14:modId xmlns:p14="http://schemas.microsoft.com/office/powerpoint/2010/main" val="1755932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01700436"/>
                    </a:ext>
                  </a:extLst>
                </a:gridCol>
                <a:gridCol w="2304288">
                  <a:extLst>
                    <a:ext uri="{9D8B030D-6E8A-4147-A177-3AD203B41FA5}">
                      <a16:colId xmlns:a16="http://schemas.microsoft.com/office/drawing/2014/main" val="3384700663"/>
                    </a:ext>
                  </a:extLst>
                </a:gridCol>
                <a:gridCol w="822960">
                  <a:extLst>
                    <a:ext uri="{9D8B030D-6E8A-4147-A177-3AD203B41FA5}">
                      <a16:colId xmlns:a16="http://schemas.microsoft.com/office/drawing/2014/main" val="1325218017"/>
                    </a:ext>
                  </a:extLst>
                </a:gridCol>
                <a:gridCol w="822960">
                  <a:extLst>
                    <a:ext uri="{9D8B030D-6E8A-4147-A177-3AD203B41FA5}">
                      <a16:colId xmlns:a16="http://schemas.microsoft.com/office/drawing/2014/main" val="372921476"/>
                    </a:ext>
                  </a:extLst>
                </a:gridCol>
                <a:gridCol w="822960">
                  <a:extLst>
                    <a:ext uri="{9D8B030D-6E8A-4147-A177-3AD203B41FA5}">
                      <a16:colId xmlns:a16="http://schemas.microsoft.com/office/drawing/2014/main" val="4182641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244818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- 2021-12-09 12:00:16</a:t>
                      </a:r>
                      <a:r>
                        <a:rPr kumimoji="0" lang="en-US" sz="1000" b="0" i="0" u="none" strike="noStrike" kern="1200" cap="none" spc="0" normalizeH="0" baseline="0" noProof="0">
                          <a:ln>
                            <a:noFill/>
                          </a:ln>
                          <a:solidFill>
                            <a:prstClr val="black"/>
                          </a:solidFill>
                          <a:effectLst/>
                          <a:uLnTx/>
                          <a:uFillTx/>
                          <a:latin typeface="+mn-lt"/>
                          <a:ea typeface="+mn-ea"/>
                          <a:cs typeface="+mn-cs"/>
                        </a:rPr>
                        <a:t>
 Definition - Classic (adj): judged over a period of time to be of the highest quality and outstanding of its kind. 
Classic breakfast (noun): https://bddy.me/3y8t667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fbis1-1.fna.fbcdn.net/safe_image.php?d=AQEOXQ6yW7vS3h7N&amp;w=720&amp;h=720&amp;url=https%3A%2F%2Fcdn.socialstudio.radian6.com%2Fproxy%2Ffile%2F40442%2F1638995282797-f2aa76aa2671bc477a3807994db1e547-0-20211209-FB-spam_bacon_egg_cheese_biscuits_beauty.jpg%3Ftoken%3DeyJ0eXAiOiJKV1QiLCJhbGciOiJIUzI1NiIsImtpZCI6InByb3RlY3RlZGNvbnRlbnRwcm94eSJ9.eyJyZXF1ZXN0Ijp7InVzZXJJZCI6IjQwNjEzMiIsImNsaWVudElkIjoiNDA0NDIifSwiZmlsZU5hbWUiOiI0MDQ0MlwvMTYzODk5NTI4Mjc5Ny1mMmFhNzZhYTI2NzFiYzQ3N2EzODA3OTk0ZGIxZTU0Ny0wLTIwMjExMjA5LUZCLXNwYW1fYmFjb25fZWdnX2NoZWVzZV9iaXNjdWl0c19iZWF1dHkuanBnIiwiaWF0IjoxNjM5MDUxMjE2LCJhdWQiOiJodHRwOlwvXC93d3cucmFkaWFuNi5jb20iLCJzdWIiOiJsYXllcjcifQ.tSyr4D4M0r_pa3eGPePYKprIdVN2RG63V2t_grW3p44&amp;cfs=1&amp;ext=emg0&amp;_nc_oe=6f7f9&amp;_nc_sid=06c271&amp;ccb=3-5&amp;gt=1&amp;_nc_hash=AQG8fw32dyr9Hn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5285412"/>
                  </a:ext>
                </a:extLst>
              </a:tr>
            </a:tbl>
          </a:graphicData>
        </a:graphic>
      </p:graphicFrame>
      <p:sp>
        <p:nvSpPr>
          <p:cNvPr id="4" name="Text Placeholder 3">
            <a:extLst>
              <a:ext uri="{FF2B5EF4-FFF2-40B4-BE49-F238E27FC236}">
                <a16:creationId xmlns:a16="http://schemas.microsoft.com/office/drawing/2014/main" id="{8719C0E7-CFD8-4A83-BB0D-98883B53256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910481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D8A2E-43AC-42CF-9AAF-3063F549DEA3}"/>
              </a:ext>
            </a:extLst>
          </p:cNvPr>
          <p:cNvSpPr>
            <a:spLocks noGrp="1"/>
          </p:cNvSpPr>
          <p:nvPr>
            <p:ph type="title"/>
          </p:nvPr>
        </p:nvSpPr>
        <p:spPr/>
        <p:txBody>
          <a:bodyPr/>
          <a:lstStyle/>
          <a:p>
            <a:r>
              <a:rPr lang="en-US"/>
              <a:t>Facebook Own Posts Table | All profiles - 9 of 9</a:t>
            </a:r>
          </a:p>
        </p:txBody>
      </p:sp>
      <p:graphicFrame>
        <p:nvGraphicFramePr>
          <p:cNvPr id="5" name="Table Placeholder 4">
            <a:extLst>
              <a:ext uri="{FF2B5EF4-FFF2-40B4-BE49-F238E27FC236}">
                <a16:creationId xmlns:a16="http://schemas.microsoft.com/office/drawing/2014/main" id="{D9C838E1-DC79-4900-923A-2DF403CDFC5E}"/>
              </a:ext>
            </a:extLst>
          </p:cNvPr>
          <p:cNvGraphicFramePr>
            <a:graphicFrameLocks noGrp="1"/>
          </p:cNvGraphicFramePr>
          <p:nvPr>
            <p:ph type="tbl" sz="quarter" idx="13"/>
            <p:extLst>
              <p:ext uri="{D42A27DB-BD31-4B8C-83A1-F6EECF244321}">
                <p14:modId xmlns:p14="http://schemas.microsoft.com/office/powerpoint/2010/main" val="44327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41183771"/>
                    </a:ext>
                  </a:extLst>
                </a:gridCol>
                <a:gridCol w="2304288">
                  <a:extLst>
                    <a:ext uri="{9D8B030D-6E8A-4147-A177-3AD203B41FA5}">
                      <a16:colId xmlns:a16="http://schemas.microsoft.com/office/drawing/2014/main" val="70808515"/>
                    </a:ext>
                  </a:extLst>
                </a:gridCol>
                <a:gridCol w="822960">
                  <a:extLst>
                    <a:ext uri="{9D8B030D-6E8A-4147-A177-3AD203B41FA5}">
                      <a16:colId xmlns:a16="http://schemas.microsoft.com/office/drawing/2014/main" val="2218907891"/>
                    </a:ext>
                  </a:extLst>
                </a:gridCol>
                <a:gridCol w="822960">
                  <a:extLst>
                    <a:ext uri="{9D8B030D-6E8A-4147-A177-3AD203B41FA5}">
                      <a16:colId xmlns:a16="http://schemas.microsoft.com/office/drawing/2014/main" val="2717324093"/>
                    </a:ext>
                  </a:extLst>
                </a:gridCol>
                <a:gridCol w="822960">
                  <a:extLst>
                    <a:ext uri="{9D8B030D-6E8A-4147-A177-3AD203B41FA5}">
                      <a16:colId xmlns:a16="http://schemas.microsoft.com/office/drawing/2014/main" val="228604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2139732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- 2021-10-05 15:57:43</a:t>
                      </a:r>
                      <a:r>
                        <a:rPr kumimoji="0" lang="en-US" sz="1000" b="0" i="0" u="none" strike="noStrike" kern="1200" cap="none" spc="0" normalizeH="0" baseline="0" noProof="0">
                          <a:ln>
                            <a:noFill/>
                          </a:ln>
                          <a:solidFill>
                            <a:prstClr val="black"/>
                          </a:solidFill>
                          <a:effectLst/>
                          <a:uLnTx/>
                          <a:uFillTx/>
                          <a:latin typeface="+mn-lt"/>
                          <a:ea typeface="+mn-ea"/>
                          <a:cs typeface="+mn-cs"/>
                        </a:rPr>
                        <a:t>
 Adding rice and nori might just be the best thing to ever happen to SPAM® Classic: https://bddy.me/3mr7H2v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fbis1-1.fna.fbcdn.net/safe_image.php?d=AQEd-SepBQj2rG2B&amp;w=720&amp;h=720&amp;url=https%3A%2F%2Fcdn.socialstudio.radian6.com%2Fproxy%2Ffile%2F40442%2F1632149418883-79dc250e717bf5aa828d684ca0d329d1-0-20211004-FB-HORMEL_SPAM_musubi_04.jpg%3Ftoken%3DeyJ0eXAiOiJKV1QiLCJhbGciOiJIUzI1NiIsImtpZCI6InByb3RlY3RlZGNvbnRlbnRwcm94eSJ9.eyJyZXF1ZXN0Ijp7InVzZXJJZCI6IjQwNjEzMiIsImNsaWVudElkIjoiNDA0NDIifSwiZmlsZU5hbWUiOiI0MDQ0MlwvMTYzMjE0OTQxODg4My03OWRjMjUwZTcxN2JmNWFhODI4ZDY4NGNhMGQzMjlkMS0wLTIwMjExMDA0LUZCLUhPUk1FTF9TUEFNX211c3ViaV8wNC5qcGciLCJpYXQiOjE2MzM0NDU4NjMsImF1ZCI6Imh0dHA6XC9cL3d3dy5yYWRpYW42LmNvbSIsInN1YiI6ImxheWVyNyJ9.orYo1Lbbbimaewmp2xA19lTmNpfRzfIfz19mlDfXsRs&amp;cfs=1&amp;ext=emg0&amp;_nc_oe=6f7f9&amp;_nc_sid=06c271&amp;ccb=3-5&amp;gt=1&amp;_nc_hash=AQGrNbT8_0NbFQi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70787697"/>
                  </a:ext>
                </a:extLst>
              </a:tr>
            </a:tbl>
          </a:graphicData>
        </a:graphic>
      </p:graphicFrame>
      <p:sp>
        <p:nvSpPr>
          <p:cNvPr id="4" name="Text Placeholder 3">
            <a:extLst>
              <a:ext uri="{FF2B5EF4-FFF2-40B4-BE49-F238E27FC236}">
                <a16:creationId xmlns:a16="http://schemas.microsoft.com/office/drawing/2014/main" id="{4C00020C-631C-4ECD-A64D-FCF8B4898028}"/>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6921546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6C7D7-3262-424A-957A-E89AADE49A10}"/>
              </a:ext>
            </a:extLst>
          </p:cNvPr>
          <p:cNvSpPr>
            <a:spLocks noGrp="1"/>
          </p:cNvSpPr>
          <p:nvPr>
            <p:ph type="title"/>
          </p:nvPr>
        </p:nvSpPr>
        <p:spPr/>
        <p:txBody>
          <a:bodyPr/>
          <a:lstStyle/>
          <a:p>
            <a:r>
              <a:rPr lang="en-US"/>
              <a:t>Facebook Videos Table | All profiles - 1 of 2</a:t>
            </a:r>
          </a:p>
        </p:txBody>
      </p:sp>
      <p:graphicFrame>
        <p:nvGraphicFramePr>
          <p:cNvPr id="5" name="Table Placeholder 4">
            <a:extLst>
              <a:ext uri="{FF2B5EF4-FFF2-40B4-BE49-F238E27FC236}">
                <a16:creationId xmlns:a16="http://schemas.microsoft.com/office/drawing/2014/main" id="{CB739EEB-E4BD-4477-8C37-85025488A316}"/>
              </a:ext>
            </a:extLst>
          </p:cNvPr>
          <p:cNvGraphicFramePr>
            <a:graphicFrameLocks noGrp="1"/>
          </p:cNvGraphicFramePr>
          <p:nvPr>
            <p:ph type="tbl" sz="quarter" idx="13"/>
            <p:extLst>
              <p:ext uri="{D42A27DB-BD31-4B8C-83A1-F6EECF244321}">
                <p14:modId xmlns:p14="http://schemas.microsoft.com/office/powerpoint/2010/main" val="1851136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508560923"/>
                    </a:ext>
                  </a:extLst>
                </a:gridCol>
                <a:gridCol w="2633472">
                  <a:extLst>
                    <a:ext uri="{9D8B030D-6E8A-4147-A177-3AD203B41FA5}">
                      <a16:colId xmlns:a16="http://schemas.microsoft.com/office/drawing/2014/main" val="3046303557"/>
                    </a:ext>
                  </a:extLst>
                </a:gridCol>
                <a:gridCol w="987552">
                  <a:extLst>
                    <a:ext uri="{9D8B030D-6E8A-4147-A177-3AD203B41FA5}">
                      <a16:colId xmlns:a16="http://schemas.microsoft.com/office/drawing/2014/main" val="1069313890"/>
                    </a:ext>
                  </a:extLst>
                </a:gridCol>
                <a:gridCol w="987552">
                  <a:extLst>
                    <a:ext uri="{9D8B030D-6E8A-4147-A177-3AD203B41FA5}">
                      <a16:colId xmlns:a16="http://schemas.microsoft.com/office/drawing/2014/main" val="535159782"/>
                    </a:ext>
                  </a:extLst>
                </a:gridCol>
                <a:gridCol w="987552">
                  <a:extLst>
                    <a:ext uri="{9D8B030D-6E8A-4147-A177-3AD203B41FA5}">
                      <a16:colId xmlns:a16="http://schemas.microsoft.com/office/drawing/2014/main" val="3821397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43112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- 2021-11-08 11:47:56</a:t>
                      </a:r>
                      <a:r>
                        <a:rPr kumimoji="0" lang="en-US" sz="1000" b="0" i="0" u="none" strike="noStrike" kern="1200" cap="none" spc="0" normalizeH="0" baseline="0" noProof="0">
                          <a:ln>
                            <a:noFill/>
                          </a:ln>
                          <a:solidFill>
                            <a:prstClr val="black"/>
                          </a:solidFill>
                          <a:effectLst/>
                          <a:uLnTx/>
                          <a:uFillTx/>
                          <a:latin typeface="+mn-lt"/>
                          <a:ea typeface="+mn-ea"/>
                          <a:cs typeface="+mn-cs"/>
                        </a:rPr>
                        <a:t>
 They say an army marches on its stomach. 
And in Korea it marches on ‘Budae Jjigae’ or ’Army Stew’. This is packed with a hot mix of familiar canned favourites including hotdogs, baked beans and...of course…SPAM® Chopped Pork and Ham. Here's the recipe link https://www.spam-uk.com/recipe/spam-classic-budae-jjigae-army-stew/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15.13418-10/p160x160/250252343_625482648473848_3259415442797014511_n.jpg?_nc_cat=106&amp;ccb=1-5&amp;_nc_sid=08861d&amp;_nc_ohc=g21vZjA1eKMAX-Q8M5b&amp;_nc_ht=scontent-iad3-2.xx&amp;edm=AGz5Y0wEAAAA&amp;oh=00_AT_BSi2ZmtmimuOCEyacI1arNYduXdY1WKPo8FuPuGuh4g&amp;oe=61FD3B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extLst>
                  <a:ext uri="{0D108BD9-81ED-4DB2-BD59-A6C34878D82A}">
                    <a16:rowId xmlns:a16="http://schemas.microsoft.com/office/drawing/2014/main" val="26437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- 2021-10-20 14:24:41</a:t>
                      </a:r>
                      <a:r>
                        <a:rPr kumimoji="0" lang="en-US" sz="1000" b="0" i="0" u="none" strike="noStrike" kern="1200" cap="none" spc="0" normalizeH="0" baseline="0" noProof="0">
                          <a:ln>
                            <a:noFill/>
                          </a:ln>
                          <a:solidFill>
                            <a:prstClr val="black"/>
                          </a:solidFill>
                          <a:effectLst/>
                          <a:uLnTx/>
                          <a:uFillTx/>
                          <a:latin typeface="+mn-lt"/>
                          <a:ea typeface="+mn-ea"/>
                          <a:cs typeface="+mn-cs"/>
                        </a:rPr>
                        <a:t>
 We all love a grilled cheese and ham toastie. But don’t spare the meat. Add a good chunky slice of SPAM® Chopped Pork and Ham instead.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160x160/245420571_418520969921435_1277693164111143621_n.jpg?_nc_cat=104&amp;ccb=1-5&amp;_nc_sid=08861d&amp;_nc_ohc=c4T8I6hPy7QAX-u1ENW&amp;_nc_ht=scontent-iad3-2.xx&amp;edm=AGz5Y0wEAAAA&amp;oh=00_AT80Psn43Y5WEF4S_65IiQE45uuMz8hVglLAFyNysX04sg&amp;oe=61FD44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extLst>
                  <a:ext uri="{0D108BD9-81ED-4DB2-BD59-A6C34878D82A}">
                    <a16:rowId xmlns:a16="http://schemas.microsoft.com/office/drawing/2014/main" val="2034311006"/>
                  </a:ext>
                </a:extLst>
              </a:tr>
            </a:tbl>
          </a:graphicData>
        </a:graphic>
      </p:graphicFrame>
      <p:sp>
        <p:nvSpPr>
          <p:cNvPr id="4" name="Text Placeholder 3">
            <a:extLst>
              <a:ext uri="{FF2B5EF4-FFF2-40B4-BE49-F238E27FC236}">
                <a16:creationId xmlns:a16="http://schemas.microsoft.com/office/drawing/2014/main" id="{F8A00567-CF21-4A09-B578-5CD0DE8E40C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4403931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676D7-515D-4094-87DA-5168DA74A843}"/>
              </a:ext>
            </a:extLst>
          </p:cNvPr>
          <p:cNvSpPr>
            <a:spLocks noGrp="1"/>
          </p:cNvSpPr>
          <p:nvPr>
            <p:ph type="title"/>
          </p:nvPr>
        </p:nvSpPr>
        <p:spPr/>
        <p:txBody>
          <a:bodyPr/>
          <a:lstStyle/>
          <a:p>
            <a:r>
              <a:rPr lang="en-US"/>
              <a:t>Facebook Videos Table | All profiles - 2 of 2</a:t>
            </a:r>
          </a:p>
        </p:txBody>
      </p:sp>
      <p:graphicFrame>
        <p:nvGraphicFramePr>
          <p:cNvPr id="5" name="Table Placeholder 4">
            <a:extLst>
              <a:ext uri="{FF2B5EF4-FFF2-40B4-BE49-F238E27FC236}">
                <a16:creationId xmlns:a16="http://schemas.microsoft.com/office/drawing/2014/main" id="{E2414FF8-A8EC-40BE-8CF2-7E9D0D77E49B}"/>
              </a:ext>
            </a:extLst>
          </p:cNvPr>
          <p:cNvGraphicFramePr>
            <a:graphicFrameLocks noGrp="1"/>
          </p:cNvGraphicFramePr>
          <p:nvPr>
            <p:ph type="tbl" sz="quarter" idx="13"/>
            <p:extLst>
              <p:ext uri="{D42A27DB-BD31-4B8C-83A1-F6EECF244321}">
                <p14:modId xmlns:p14="http://schemas.microsoft.com/office/powerpoint/2010/main" val="2919124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173968625"/>
                    </a:ext>
                  </a:extLst>
                </a:gridCol>
                <a:gridCol w="2633472">
                  <a:extLst>
                    <a:ext uri="{9D8B030D-6E8A-4147-A177-3AD203B41FA5}">
                      <a16:colId xmlns:a16="http://schemas.microsoft.com/office/drawing/2014/main" val="644461043"/>
                    </a:ext>
                  </a:extLst>
                </a:gridCol>
                <a:gridCol w="987552">
                  <a:extLst>
                    <a:ext uri="{9D8B030D-6E8A-4147-A177-3AD203B41FA5}">
                      <a16:colId xmlns:a16="http://schemas.microsoft.com/office/drawing/2014/main" val="3668200292"/>
                    </a:ext>
                  </a:extLst>
                </a:gridCol>
                <a:gridCol w="987552">
                  <a:extLst>
                    <a:ext uri="{9D8B030D-6E8A-4147-A177-3AD203B41FA5}">
                      <a16:colId xmlns:a16="http://schemas.microsoft.com/office/drawing/2014/main" val="516224730"/>
                    </a:ext>
                  </a:extLst>
                </a:gridCol>
                <a:gridCol w="987552">
                  <a:extLst>
                    <a:ext uri="{9D8B030D-6E8A-4147-A177-3AD203B41FA5}">
                      <a16:colId xmlns:a16="http://schemas.microsoft.com/office/drawing/2014/main" val="1231010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345016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- 2021-12-07 14:00:32</a:t>
                      </a:r>
                      <a:r>
                        <a:rPr kumimoji="0" lang="en-US" sz="1000" b="0" i="0" u="none" strike="noStrike" kern="1200" cap="none" spc="0" normalizeH="0" baseline="0" noProof="0">
                          <a:ln>
                            <a:noFill/>
                          </a:ln>
                          <a:solidFill>
                            <a:prstClr val="black"/>
                          </a:solidFill>
                          <a:effectLst/>
                          <a:uLnTx/>
                          <a:uFillTx/>
                          <a:latin typeface="+mn-lt"/>
                          <a:ea typeface="+mn-ea"/>
                          <a:cs typeface="+mn-cs"/>
                        </a:rPr>
                        <a:t>
 @Ollie_eats has created this cracker of a festive sandwich using SPAM® Chopped Pork and Ham, brie and cranberry in one glorious toastie. Dip it in gravy for a heavenly slice of 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160x160/263156717_1030925604119011_4717443052853727149_n.jpg?_nc_cat=108&amp;ccb=1-5&amp;_nc_sid=08861d&amp;_nc_ohc=DBggW4IUWpcAX8JdoS0&amp;_nc_ht=scontent-iad3-2.xx&amp;edm=AGz5Y0wEAAAA&amp;oh=00_AT9Jn7yFg9mTvLs_2Y4m2mz1-KLZWTPbgwDWjJH5_ETtmA&amp;oe=61FDD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extLst>
                  <a:ext uri="{0D108BD9-81ED-4DB2-BD59-A6C34878D82A}">
                    <a16:rowId xmlns:a16="http://schemas.microsoft.com/office/drawing/2014/main" val="897985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- 2021-12-28 10:13:34</a:t>
                      </a:r>
                      <a:r>
                        <a:rPr kumimoji="0" lang="en-US" sz="1000" b="0" i="0" u="none" strike="noStrike" kern="1200" cap="none" spc="0" normalizeH="0" baseline="0" noProof="0">
                          <a:ln>
                            <a:noFill/>
                          </a:ln>
                          <a:solidFill>
                            <a:prstClr val="black"/>
                          </a:solidFill>
                          <a:effectLst/>
                          <a:uLnTx/>
                          <a:uFillTx/>
                          <a:latin typeface="+mn-lt"/>
                          <a:ea typeface="+mn-ea"/>
                          <a:cs typeface="+mn-cs"/>
                        </a:rPr>
                        <a:t>
 We’ll leave It to SPAM® Chopped Pork and Ham itself to wish you a very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15.13418-10/p168x128/270060880_2843187635906181_6631180224051387973_n.jpg?_nc_cat=106&amp;ccb=1-5&amp;_nc_sid=08861d&amp;_nc_ohc=GeNNNyIYtK4AX9-XUCL&amp;_nc_ht=scontent-iad3-2.xx&amp;edm=AGz5Y0wEAAAA&amp;oh=00_AT9KCOh8x-N5zDzBwxT8zZlQjHfI00C38CZserBN6LVRRA&amp;oe=61FEFE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extLst>
                  <a:ext uri="{0D108BD9-81ED-4DB2-BD59-A6C34878D82A}">
                    <a16:rowId xmlns:a16="http://schemas.microsoft.com/office/drawing/2014/main" val="2007197782"/>
                  </a:ext>
                </a:extLst>
              </a:tr>
            </a:tbl>
          </a:graphicData>
        </a:graphic>
      </p:graphicFrame>
      <p:sp>
        <p:nvSpPr>
          <p:cNvPr id="4" name="Text Placeholder 3">
            <a:extLst>
              <a:ext uri="{FF2B5EF4-FFF2-40B4-BE49-F238E27FC236}">
                <a16:creationId xmlns:a16="http://schemas.microsoft.com/office/drawing/2014/main" id="{4D28FE6A-D988-4D03-98DA-A14CF3AC4309}"/>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242965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B9707-8CD2-4C0F-A7FC-C5D06978E880}"/>
              </a:ext>
            </a:extLst>
          </p:cNvPr>
          <p:cNvSpPr>
            <a:spLocks noGrp="1"/>
          </p:cNvSpPr>
          <p:nvPr>
            <p:ph type="title"/>
          </p:nvPr>
        </p:nvSpPr>
        <p:spPr/>
        <p:txBody>
          <a:bodyPr/>
          <a:lstStyle/>
          <a:p>
            <a:r>
              <a:rPr lang="en-US"/>
              <a:t>Facebook Fan Age Distribution | All profiles</a:t>
            </a:r>
          </a:p>
        </p:txBody>
      </p:sp>
      <p:graphicFrame>
        <p:nvGraphicFramePr>
          <p:cNvPr id="6" name="Chart Placeholder 5">
            <a:extLst>
              <a:ext uri="{FF2B5EF4-FFF2-40B4-BE49-F238E27FC236}">
                <a16:creationId xmlns:a16="http://schemas.microsoft.com/office/drawing/2014/main" id="{3DF5CCE5-C542-4F3D-84F4-2E8453E73CDF}"/>
              </a:ext>
            </a:extLst>
          </p:cNvPr>
          <p:cNvGraphicFramePr>
            <a:graphicFrameLocks noGrp="1"/>
          </p:cNvGraphicFramePr>
          <p:nvPr>
            <p:ph type="chart" sz="quarter" idx="13"/>
            <p:extLst>
              <p:ext uri="{D42A27DB-BD31-4B8C-83A1-F6EECF244321}">
                <p14:modId xmlns:p14="http://schemas.microsoft.com/office/powerpoint/2010/main" val="1055727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96B5C1-71A3-4B44-A8E0-86CBFC839D61}"/>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AC91900A-2476-4AB5-A811-1E73052733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63443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08752-35F6-4724-AAF7-DF1B5421E27F}"/>
              </a:ext>
            </a:extLst>
          </p:cNvPr>
          <p:cNvSpPr>
            <a:spLocks noGrp="1"/>
          </p:cNvSpPr>
          <p:nvPr>
            <p:ph type="title"/>
          </p:nvPr>
        </p:nvSpPr>
        <p:spPr/>
        <p:txBody>
          <a:bodyPr/>
          <a:lstStyle/>
          <a:p>
            <a:r>
              <a:rPr lang="en-US"/>
              <a:t>Facebook Avg. Engagement Rate quarter comparison (previous quarter) Bar Chart | All profiles</a:t>
            </a:r>
          </a:p>
        </p:txBody>
      </p:sp>
      <p:graphicFrame>
        <p:nvGraphicFramePr>
          <p:cNvPr id="6" name="Chart Placeholder 5">
            <a:extLst>
              <a:ext uri="{FF2B5EF4-FFF2-40B4-BE49-F238E27FC236}">
                <a16:creationId xmlns:a16="http://schemas.microsoft.com/office/drawing/2014/main" id="{B1A9C27B-1D4B-49CB-9268-C62C7B9E3696}"/>
              </a:ext>
            </a:extLst>
          </p:cNvPr>
          <p:cNvGraphicFramePr>
            <a:graphicFrameLocks noGrp="1"/>
          </p:cNvGraphicFramePr>
          <p:nvPr>
            <p:ph type="chart" sz="quarter" idx="13"/>
            <p:extLst>
              <p:ext uri="{D42A27DB-BD31-4B8C-83A1-F6EECF244321}">
                <p14:modId xmlns:p14="http://schemas.microsoft.com/office/powerpoint/2010/main" val="653270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84820A-A942-4C8C-A1A2-3A20B5EAF16B}"/>
              </a:ext>
            </a:extLst>
          </p:cNvPr>
          <p:cNvSpPr>
            <a:spLocks noGrp="1"/>
          </p:cNvSpPr>
          <p:nvPr>
            <p:ph type="body" sz="quarter" idx="14"/>
          </p:nvPr>
        </p:nvSpPr>
        <p:spPr/>
        <p:txBody>
          <a:bodyPr/>
          <a:lstStyle/>
          <a:p>
            <a:r>
              <a:rPr lang="en-US"/>
              <a:t>12/12/2019 - 12/31/2021</a:t>
            </a:r>
          </a:p>
        </p:txBody>
      </p:sp>
      <p:sp>
        <p:nvSpPr>
          <p:cNvPr id="5" name="Footer Placeholder 4">
            <a:extLst>
              <a:ext uri="{FF2B5EF4-FFF2-40B4-BE49-F238E27FC236}">
                <a16:creationId xmlns:a16="http://schemas.microsoft.com/office/drawing/2014/main" id="{CCE26108-2E37-4A3D-8F59-26F59E736D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60204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7C9C5-4C51-4205-9BB9-3F13F90CE121}"/>
              </a:ext>
            </a:extLst>
          </p:cNvPr>
          <p:cNvSpPr>
            <a:spLocks noGrp="1"/>
          </p:cNvSpPr>
          <p:nvPr>
            <p:ph type="title"/>
          </p:nvPr>
        </p:nvSpPr>
        <p:spPr/>
        <p:txBody>
          <a:bodyPr/>
          <a:lstStyle/>
          <a:p>
            <a:r>
              <a:rPr lang="en-US"/>
              <a:t>Facebook Total impressions quarter comparison (YoY) Bar Chart | All profiles</a:t>
            </a:r>
          </a:p>
        </p:txBody>
      </p:sp>
      <p:graphicFrame>
        <p:nvGraphicFramePr>
          <p:cNvPr id="6" name="Chart Placeholder 5">
            <a:extLst>
              <a:ext uri="{FF2B5EF4-FFF2-40B4-BE49-F238E27FC236}">
                <a16:creationId xmlns:a16="http://schemas.microsoft.com/office/drawing/2014/main" id="{FBDA484F-6DB8-47A8-A8FB-195FF910CC2C}"/>
              </a:ext>
            </a:extLst>
          </p:cNvPr>
          <p:cNvGraphicFramePr>
            <a:graphicFrameLocks noGrp="1"/>
          </p:cNvGraphicFramePr>
          <p:nvPr>
            <p:ph type="chart" sz="quarter" idx="13"/>
            <p:extLst>
              <p:ext uri="{D42A27DB-BD31-4B8C-83A1-F6EECF244321}">
                <p14:modId xmlns:p14="http://schemas.microsoft.com/office/powerpoint/2010/main" val="4278958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D2B6F7-D00E-447D-AC41-5D17B1A3B9BE}"/>
              </a:ext>
            </a:extLst>
          </p:cNvPr>
          <p:cNvSpPr>
            <a:spLocks noGrp="1"/>
          </p:cNvSpPr>
          <p:nvPr>
            <p:ph type="body" sz="quarter" idx="14"/>
          </p:nvPr>
        </p:nvSpPr>
        <p:spPr/>
        <p:txBody>
          <a:bodyPr/>
          <a:lstStyle/>
          <a:p>
            <a:r>
              <a:rPr lang="en-US"/>
              <a:t>11/26/2020 - 12/31/2021</a:t>
            </a:r>
          </a:p>
        </p:txBody>
      </p:sp>
      <p:sp>
        <p:nvSpPr>
          <p:cNvPr id="5" name="Footer Placeholder 4">
            <a:extLst>
              <a:ext uri="{FF2B5EF4-FFF2-40B4-BE49-F238E27FC236}">
                <a16:creationId xmlns:a16="http://schemas.microsoft.com/office/drawing/2014/main" id="{97CDAE87-843F-4A6F-9F59-1FAFC68EFB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0873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7C13B-96EA-45CF-A7D5-DC2680F4FF09}"/>
              </a:ext>
            </a:extLst>
          </p:cNvPr>
          <p:cNvSpPr>
            <a:spLocks noGrp="1"/>
          </p:cNvSpPr>
          <p:nvPr>
            <p:ph type="title"/>
          </p:nvPr>
        </p:nvSpPr>
        <p:spPr/>
        <p:txBody>
          <a:bodyPr/>
          <a:lstStyle/>
          <a:p>
            <a:r>
              <a:rPr lang="en-US"/>
              <a:t>Instagram Engagements By Weekday | All profiles</a:t>
            </a:r>
          </a:p>
        </p:txBody>
      </p:sp>
      <p:graphicFrame>
        <p:nvGraphicFramePr>
          <p:cNvPr id="6" name="Chart Placeholder 5">
            <a:extLst>
              <a:ext uri="{FF2B5EF4-FFF2-40B4-BE49-F238E27FC236}">
                <a16:creationId xmlns:a16="http://schemas.microsoft.com/office/drawing/2014/main" id="{598C09A1-ADF3-46B2-B6F6-BC6A60C6FF20}"/>
              </a:ext>
            </a:extLst>
          </p:cNvPr>
          <p:cNvGraphicFramePr>
            <a:graphicFrameLocks noGrp="1"/>
          </p:cNvGraphicFramePr>
          <p:nvPr>
            <p:ph type="chart" sz="quarter" idx="13"/>
            <p:extLst>
              <p:ext uri="{D42A27DB-BD31-4B8C-83A1-F6EECF244321}">
                <p14:modId xmlns:p14="http://schemas.microsoft.com/office/powerpoint/2010/main" val="1836606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965786-8BE6-4775-80A4-97F082941F84}"/>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81FA9A13-3322-4659-9A7F-9F889AC021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69229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54166-FB79-4F48-804A-D89CE38CDA38}"/>
              </a:ext>
            </a:extLst>
          </p:cNvPr>
          <p:cNvSpPr>
            <a:spLocks noGrp="1"/>
          </p:cNvSpPr>
          <p:nvPr>
            <p:ph type="title"/>
          </p:nvPr>
        </p:nvSpPr>
        <p:spPr/>
        <p:txBody>
          <a:bodyPr/>
          <a:lstStyle/>
          <a:p>
            <a:r>
              <a:rPr lang="en-US"/>
              <a:t>Instagram Average Interactions Per Post | All profiles</a:t>
            </a:r>
          </a:p>
        </p:txBody>
      </p:sp>
      <p:graphicFrame>
        <p:nvGraphicFramePr>
          <p:cNvPr id="6" name="Chart Placeholder 5">
            <a:extLst>
              <a:ext uri="{FF2B5EF4-FFF2-40B4-BE49-F238E27FC236}">
                <a16:creationId xmlns:a16="http://schemas.microsoft.com/office/drawing/2014/main" id="{F37F8860-3649-4BA5-9996-D15B743663F7}"/>
              </a:ext>
            </a:extLst>
          </p:cNvPr>
          <p:cNvGraphicFramePr>
            <a:graphicFrameLocks noGrp="1"/>
          </p:cNvGraphicFramePr>
          <p:nvPr>
            <p:ph type="chart" sz="quarter" idx="13"/>
            <p:extLst>
              <p:ext uri="{D42A27DB-BD31-4B8C-83A1-F6EECF244321}">
                <p14:modId xmlns:p14="http://schemas.microsoft.com/office/powerpoint/2010/main" val="2350657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DCC289-09CE-44B3-8939-83989990B855}"/>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45D0E693-A65B-48CB-9CC8-426EB5340C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85952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A7AE8-944A-4A4D-A971-6F650AF25E94}"/>
              </a:ext>
            </a:extLst>
          </p:cNvPr>
          <p:cNvSpPr>
            <a:spLocks noGrp="1"/>
          </p:cNvSpPr>
          <p:nvPr>
            <p:ph type="title"/>
          </p:nvPr>
        </p:nvSpPr>
        <p:spPr/>
        <p:txBody>
          <a:bodyPr/>
          <a:lstStyle/>
          <a:p>
            <a:r>
              <a:rPr lang="en-US"/>
              <a:t>Instagram Followers Total | All profiles</a:t>
            </a:r>
          </a:p>
        </p:txBody>
      </p:sp>
      <p:graphicFrame>
        <p:nvGraphicFramePr>
          <p:cNvPr id="6" name="Chart Placeholder 5">
            <a:extLst>
              <a:ext uri="{FF2B5EF4-FFF2-40B4-BE49-F238E27FC236}">
                <a16:creationId xmlns:a16="http://schemas.microsoft.com/office/drawing/2014/main" id="{9F3418F5-97E7-4B6A-9A0B-B2ADA8171413}"/>
              </a:ext>
            </a:extLst>
          </p:cNvPr>
          <p:cNvGraphicFramePr>
            <a:graphicFrameLocks noGrp="1"/>
          </p:cNvGraphicFramePr>
          <p:nvPr>
            <p:ph type="chart" sz="quarter" idx="13"/>
            <p:extLst>
              <p:ext uri="{D42A27DB-BD31-4B8C-83A1-F6EECF244321}">
                <p14:modId xmlns:p14="http://schemas.microsoft.com/office/powerpoint/2010/main" val="3511053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F051B9-EF59-4ED7-9421-2DF7C6990282}"/>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353AD324-081D-43B8-8C0D-0EA1C73271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20552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2F720-1F6E-4B39-8FF3-5CCD57BB88F5}"/>
              </a:ext>
            </a:extLst>
          </p:cNvPr>
          <p:cNvSpPr>
            <a:spLocks noGrp="1"/>
          </p:cNvSpPr>
          <p:nvPr>
            <p:ph type="title"/>
          </p:nvPr>
        </p:nvSpPr>
        <p:spPr/>
        <p:txBody>
          <a:bodyPr/>
          <a:lstStyle/>
          <a:p>
            <a:r>
              <a:rPr lang="en-US"/>
              <a:t>Instagram Reach | All profiles</a:t>
            </a:r>
          </a:p>
        </p:txBody>
      </p:sp>
      <p:graphicFrame>
        <p:nvGraphicFramePr>
          <p:cNvPr id="6" name="Chart Placeholder 5">
            <a:extLst>
              <a:ext uri="{FF2B5EF4-FFF2-40B4-BE49-F238E27FC236}">
                <a16:creationId xmlns:a16="http://schemas.microsoft.com/office/drawing/2014/main" id="{870370EA-79C2-435B-8694-BC53AB658171}"/>
              </a:ext>
            </a:extLst>
          </p:cNvPr>
          <p:cNvGraphicFramePr>
            <a:graphicFrameLocks noGrp="1"/>
          </p:cNvGraphicFramePr>
          <p:nvPr>
            <p:ph type="chart" sz="quarter" idx="13"/>
            <p:extLst>
              <p:ext uri="{D42A27DB-BD31-4B8C-83A1-F6EECF244321}">
                <p14:modId xmlns:p14="http://schemas.microsoft.com/office/powerpoint/2010/main" val="2269637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C30CCD-5425-4E1B-953B-54B8B6EA7D5F}"/>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FCF3692C-38E4-4574-9E26-FDA2F05061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81355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C920F-12DA-4F34-B434-8F9A40FF6DA6}"/>
              </a:ext>
            </a:extLst>
          </p:cNvPr>
          <p:cNvSpPr>
            <a:spLocks noGrp="1"/>
          </p:cNvSpPr>
          <p:nvPr>
            <p:ph type="title"/>
          </p:nvPr>
        </p:nvSpPr>
        <p:spPr/>
        <p:txBody>
          <a:bodyPr/>
          <a:lstStyle/>
          <a:p>
            <a:r>
              <a:rPr lang="en-US"/>
              <a:t>Instagram Average Likes Per Post | All profiles</a:t>
            </a:r>
          </a:p>
        </p:txBody>
      </p:sp>
      <p:graphicFrame>
        <p:nvGraphicFramePr>
          <p:cNvPr id="6" name="Chart Placeholder 5">
            <a:extLst>
              <a:ext uri="{FF2B5EF4-FFF2-40B4-BE49-F238E27FC236}">
                <a16:creationId xmlns:a16="http://schemas.microsoft.com/office/drawing/2014/main" id="{7130E054-F718-4F64-8EA2-E50C564D9621}"/>
              </a:ext>
            </a:extLst>
          </p:cNvPr>
          <p:cNvGraphicFramePr>
            <a:graphicFrameLocks noGrp="1"/>
          </p:cNvGraphicFramePr>
          <p:nvPr>
            <p:ph type="chart" sz="quarter" idx="13"/>
            <p:extLst>
              <p:ext uri="{D42A27DB-BD31-4B8C-83A1-F6EECF244321}">
                <p14:modId xmlns:p14="http://schemas.microsoft.com/office/powerpoint/2010/main" val="2273528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75972F-582F-47F3-97F5-C30FCB8566FF}"/>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801549FD-2D0F-4D8D-A863-A09C410C18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542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D6597-F8C5-4582-AD73-C4C6FAABF82A}"/>
              </a:ext>
            </a:extLst>
          </p:cNvPr>
          <p:cNvSpPr>
            <a:spLocks noGrp="1"/>
          </p:cNvSpPr>
          <p:nvPr>
            <p:ph type="title"/>
          </p:nvPr>
        </p:nvSpPr>
        <p:spPr/>
        <p:txBody>
          <a:bodyPr/>
          <a:lstStyle/>
          <a:p>
            <a:r>
              <a:rPr lang="en-US"/>
              <a:t>Instagram Organic Reach By Weekday | All profiles</a:t>
            </a:r>
          </a:p>
        </p:txBody>
      </p:sp>
      <p:graphicFrame>
        <p:nvGraphicFramePr>
          <p:cNvPr id="6" name="Chart Placeholder 5">
            <a:extLst>
              <a:ext uri="{FF2B5EF4-FFF2-40B4-BE49-F238E27FC236}">
                <a16:creationId xmlns:a16="http://schemas.microsoft.com/office/drawing/2014/main" id="{41C92C63-DF08-4985-BE07-74DC9D176675}"/>
              </a:ext>
            </a:extLst>
          </p:cNvPr>
          <p:cNvGraphicFramePr>
            <a:graphicFrameLocks noGrp="1"/>
          </p:cNvGraphicFramePr>
          <p:nvPr>
            <p:ph type="chart" sz="quarter" idx="13"/>
            <p:extLst>
              <p:ext uri="{D42A27DB-BD31-4B8C-83A1-F6EECF244321}">
                <p14:modId xmlns:p14="http://schemas.microsoft.com/office/powerpoint/2010/main" val="4259818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3FB606-356A-4936-A636-04FF1BDD69A7}"/>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5DFC2A28-1372-41B6-A584-954CEA89A1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5179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7C343-613F-4E17-93A7-FF79D6203218}"/>
              </a:ext>
            </a:extLst>
          </p:cNvPr>
          <p:cNvSpPr>
            <a:spLocks noGrp="1"/>
          </p:cNvSpPr>
          <p:nvPr>
            <p:ph type="title"/>
          </p:nvPr>
        </p:nvSpPr>
        <p:spPr/>
        <p:txBody>
          <a:bodyPr/>
          <a:lstStyle/>
          <a:p>
            <a:r>
              <a:rPr lang="en-US"/>
              <a:t>Instagram Followers Online by Time | All profiles</a:t>
            </a:r>
          </a:p>
        </p:txBody>
      </p:sp>
      <p:graphicFrame>
        <p:nvGraphicFramePr>
          <p:cNvPr id="6" name="Chart Placeholder 5">
            <a:extLst>
              <a:ext uri="{FF2B5EF4-FFF2-40B4-BE49-F238E27FC236}">
                <a16:creationId xmlns:a16="http://schemas.microsoft.com/office/drawing/2014/main" id="{C19161E9-4670-4840-8B1D-C8764430BA89}"/>
              </a:ext>
            </a:extLst>
          </p:cNvPr>
          <p:cNvGraphicFramePr>
            <a:graphicFrameLocks noGrp="1"/>
          </p:cNvGraphicFramePr>
          <p:nvPr>
            <p:ph type="chart" sz="quarter" idx="13"/>
            <p:extLst>
              <p:ext uri="{D42A27DB-BD31-4B8C-83A1-F6EECF244321}">
                <p14:modId xmlns:p14="http://schemas.microsoft.com/office/powerpoint/2010/main" val="2947389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3F3330-601F-4D68-9075-D4D679422AF4}"/>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74A7C2F0-6E66-4924-8A13-FA024397E3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90130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5F77E-0719-4E53-8E19-9FF948852A1D}"/>
              </a:ext>
            </a:extLst>
          </p:cNvPr>
          <p:cNvSpPr>
            <a:spLocks noGrp="1"/>
          </p:cNvSpPr>
          <p:nvPr>
            <p:ph type="title"/>
          </p:nvPr>
        </p:nvSpPr>
        <p:spPr/>
        <p:txBody>
          <a:bodyPr/>
          <a:lstStyle/>
          <a:p>
            <a:r>
              <a:rPr lang="en-US"/>
              <a:t>Instagram Key Metrics Radar | All profiles</a:t>
            </a:r>
          </a:p>
        </p:txBody>
      </p:sp>
      <p:graphicFrame>
        <p:nvGraphicFramePr>
          <p:cNvPr id="6" name="Chart Placeholder 5">
            <a:extLst>
              <a:ext uri="{FF2B5EF4-FFF2-40B4-BE49-F238E27FC236}">
                <a16:creationId xmlns:a16="http://schemas.microsoft.com/office/drawing/2014/main" id="{8D8B528A-EFF0-465D-B31C-E034997703E3}"/>
              </a:ext>
            </a:extLst>
          </p:cNvPr>
          <p:cNvGraphicFramePr>
            <a:graphicFrameLocks noGrp="1"/>
          </p:cNvGraphicFramePr>
          <p:nvPr>
            <p:ph type="chart" sz="quarter" idx="13"/>
            <p:extLst>
              <p:ext uri="{D42A27DB-BD31-4B8C-83A1-F6EECF244321}">
                <p14:modId xmlns:p14="http://schemas.microsoft.com/office/powerpoint/2010/main" val="3014599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6EF627-565E-4AA1-84F1-9D3B0670DB9A}"/>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C1045E8B-67F1-4FE6-BB66-5C3B7E5D0B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38602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303E3-6EDE-40C8-9525-1E8C89C202D0}"/>
              </a:ext>
            </a:extLst>
          </p:cNvPr>
          <p:cNvSpPr>
            <a:spLocks noGrp="1"/>
          </p:cNvSpPr>
          <p:nvPr>
            <p:ph type="title"/>
          </p:nvPr>
        </p:nvSpPr>
        <p:spPr/>
        <p:txBody>
          <a:bodyPr/>
          <a:lstStyle/>
          <a:p>
            <a:r>
              <a:rPr lang="en-US"/>
              <a:t>Instagram Impressions  | All profiles</a:t>
            </a:r>
          </a:p>
        </p:txBody>
      </p:sp>
      <p:graphicFrame>
        <p:nvGraphicFramePr>
          <p:cNvPr id="6" name="Chart Placeholder 5">
            <a:extLst>
              <a:ext uri="{FF2B5EF4-FFF2-40B4-BE49-F238E27FC236}">
                <a16:creationId xmlns:a16="http://schemas.microsoft.com/office/drawing/2014/main" id="{AB08214F-8D3A-4E4B-8921-E645255AC9F2}"/>
              </a:ext>
            </a:extLst>
          </p:cNvPr>
          <p:cNvGraphicFramePr>
            <a:graphicFrameLocks noGrp="1"/>
          </p:cNvGraphicFramePr>
          <p:nvPr>
            <p:ph type="chart" sz="quarter" idx="13"/>
            <p:extLst>
              <p:ext uri="{D42A27DB-BD31-4B8C-83A1-F6EECF244321}">
                <p14:modId xmlns:p14="http://schemas.microsoft.com/office/powerpoint/2010/main" val="594089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888643-D7C4-4BC4-97FA-DC22D9A90209}"/>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3901C71F-DABD-4413-BB62-4AB8BE7D2A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56610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63C77-269F-4937-9631-9205F2F213E2}"/>
              </a:ext>
            </a:extLst>
          </p:cNvPr>
          <p:cNvSpPr>
            <a:spLocks noGrp="1"/>
          </p:cNvSpPr>
          <p:nvPr>
            <p:ph type="title"/>
          </p:nvPr>
        </p:nvSpPr>
        <p:spPr/>
        <p:txBody>
          <a:bodyPr/>
          <a:lstStyle/>
          <a:p>
            <a:r>
              <a:rPr lang="en-US"/>
              <a:t>Instagram Followers by City Table | All profiles - 1 of 3</a:t>
            </a:r>
          </a:p>
        </p:txBody>
      </p:sp>
      <p:graphicFrame>
        <p:nvGraphicFramePr>
          <p:cNvPr id="5" name="Table Placeholder 4">
            <a:extLst>
              <a:ext uri="{FF2B5EF4-FFF2-40B4-BE49-F238E27FC236}">
                <a16:creationId xmlns:a16="http://schemas.microsoft.com/office/drawing/2014/main" id="{2F55A020-F586-4AD3-8C26-08A0FC48C00B}"/>
              </a:ext>
            </a:extLst>
          </p:cNvPr>
          <p:cNvGraphicFramePr>
            <a:graphicFrameLocks noGrp="1"/>
          </p:cNvGraphicFramePr>
          <p:nvPr>
            <p:ph type="tbl" sz="quarter" idx="13"/>
            <p:extLst>
              <p:ext uri="{D42A27DB-BD31-4B8C-83A1-F6EECF244321}">
                <p14:modId xmlns:p14="http://schemas.microsoft.com/office/powerpoint/2010/main" val="2834676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461639650"/>
                    </a:ext>
                  </a:extLst>
                </a:gridCol>
                <a:gridCol w="3456432">
                  <a:extLst>
                    <a:ext uri="{9D8B030D-6E8A-4147-A177-3AD203B41FA5}">
                      <a16:colId xmlns:a16="http://schemas.microsoft.com/office/drawing/2014/main" val="3619664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extLst>
                  <a:ext uri="{0D108BD9-81ED-4DB2-BD59-A6C34878D82A}">
                    <a16:rowId xmlns:a16="http://schemas.microsoft.com/office/drawing/2014/main" val="1889948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1646492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Leeds,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98607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Bradford,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1477545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Manchester,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3448025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Sheffield,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61915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Liverpool,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812729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Birmingham,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058160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Bristol,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118248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Edinburgh, Scotland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315452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Warrington,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971578897"/>
                  </a:ext>
                </a:extLst>
              </a:tr>
            </a:tbl>
          </a:graphicData>
        </a:graphic>
      </p:graphicFrame>
      <p:sp>
        <p:nvSpPr>
          <p:cNvPr id="4" name="Text Placeholder 3">
            <a:extLst>
              <a:ext uri="{FF2B5EF4-FFF2-40B4-BE49-F238E27FC236}">
                <a16:creationId xmlns:a16="http://schemas.microsoft.com/office/drawing/2014/main" id="{683411B0-A28B-4B8D-8265-21DD3CCA7E4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8274018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2AB36-BB99-4C60-AABA-2CFD9821D1AA}"/>
              </a:ext>
            </a:extLst>
          </p:cNvPr>
          <p:cNvSpPr>
            <a:spLocks noGrp="1"/>
          </p:cNvSpPr>
          <p:nvPr>
            <p:ph type="title"/>
          </p:nvPr>
        </p:nvSpPr>
        <p:spPr/>
        <p:txBody>
          <a:bodyPr/>
          <a:lstStyle/>
          <a:p>
            <a:r>
              <a:rPr lang="en-US"/>
              <a:t>Instagram Followers by City Table | All profiles - 2 of 3</a:t>
            </a:r>
          </a:p>
        </p:txBody>
      </p:sp>
      <p:graphicFrame>
        <p:nvGraphicFramePr>
          <p:cNvPr id="5" name="Table Placeholder 4">
            <a:extLst>
              <a:ext uri="{FF2B5EF4-FFF2-40B4-BE49-F238E27FC236}">
                <a16:creationId xmlns:a16="http://schemas.microsoft.com/office/drawing/2014/main" id="{E6314AAD-1722-420E-880A-AB3988B807E4}"/>
              </a:ext>
            </a:extLst>
          </p:cNvPr>
          <p:cNvGraphicFramePr>
            <a:graphicFrameLocks noGrp="1"/>
          </p:cNvGraphicFramePr>
          <p:nvPr>
            <p:ph type="tbl" sz="quarter" idx="13"/>
            <p:extLst>
              <p:ext uri="{D42A27DB-BD31-4B8C-83A1-F6EECF244321}">
                <p14:modId xmlns:p14="http://schemas.microsoft.com/office/powerpoint/2010/main" val="930448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010547169"/>
                    </a:ext>
                  </a:extLst>
                </a:gridCol>
                <a:gridCol w="3456432">
                  <a:extLst>
                    <a:ext uri="{9D8B030D-6E8A-4147-A177-3AD203B41FA5}">
                      <a16:colId xmlns:a16="http://schemas.microsoft.com/office/drawing/2014/main" val="1795704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extLst>
                  <a:ext uri="{0D108BD9-81ED-4DB2-BD59-A6C34878D82A}">
                    <a16:rowId xmlns:a16="http://schemas.microsoft.com/office/drawing/2014/main" val="297182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565217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Glasgow, Scotland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771245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Brighton and Hove,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003294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Norwich,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920431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Nottingham,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770727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York,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767430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Cardiff, Wales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65490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Huddersfield,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70951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Kettering,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764201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Leicester,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204962295"/>
                  </a:ext>
                </a:extLst>
              </a:tr>
            </a:tbl>
          </a:graphicData>
        </a:graphic>
      </p:graphicFrame>
      <p:sp>
        <p:nvSpPr>
          <p:cNvPr id="4" name="Text Placeholder 3">
            <a:extLst>
              <a:ext uri="{FF2B5EF4-FFF2-40B4-BE49-F238E27FC236}">
                <a16:creationId xmlns:a16="http://schemas.microsoft.com/office/drawing/2014/main" id="{2986AFB5-B63B-467B-A960-6D49D51EED1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9843951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73DF3-F2C8-4703-9BD1-8EC6ED1B4424}"/>
              </a:ext>
            </a:extLst>
          </p:cNvPr>
          <p:cNvSpPr>
            <a:spLocks noGrp="1"/>
          </p:cNvSpPr>
          <p:nvPr>
            <p:ph type="title"/>
          </p:nvPr>
        </p:nvSpPr>
        <p:spPr/>
        <p:txBody>
          <a:bodyPr/>
          <a:lstStyle/>
          <a:p>
            <a:r>
              <a:rPr lang="en-US"/>
              <a:t>Instagram Followers by City Table | All profiles - 3 of 3</a:t>
            </a:r>
          </a:p>
        </p:txBody>
      </p:sp>
      <p:graphicFrame>
        <p:nvGraphicFramePr>
          <p:cNvPr id="5" name="Table Placeholder 4">
            <a:extLst>
              <a:ext uri="{FF2B5EF4-FFF2-40B4-BE49-F238E27FC236}">
                <a16:creationId xmlns:a16="http://schemas.microsoft.com/office/drawing/2014/main" id="{856DCCF6-F4AE-4DBE-9516-3F9DF8EAB2C6}"/>
              </a:ext>
            </a:extLst>
          </p:cNvPr>
          <p:cNvGraphicFramePr>
            <a:graphicFrameLocks noGrp="1"/>
          </p:cNvGraphicFramePr>
          <p:nvPr>
            <p:ph type="tbl" sz="quarter" idx="13"/>
            <p:extLst>
              <p:ext uri="{D42A27DB-BD31-4B8C-83A1-F6EECF244321}">
                <p14:modId xmlns:p14="http://schemas.microsoft.com/office/powerpoint/2010/main" val="1477704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202086927"/>
                    </a:ext>
                  </a:extLst>
                </a:gridCol>
                <a:gridCol w="3456432">
                  <a:extLst>
                    <a:ext uri="{9D8B030D-6E8A-4147-A177-3AD203B41FA5}">
                      <a16:colId xmlns:a16="http://schemas.microsoft.com/office/drawing/2014/main" val="1848711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extLst>
                  <a:ext uri="{0D108BD9-81ED-4DB2-BD59-A6C34878D82A}">
                    <a16:rowId xmlns:a16="http://schemas.microsoft.com/office/drawing/2014/main" val="10017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Oldham,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594288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Pontefract,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281770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Stockport,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719238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Stoke-on-Trent,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306289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Telford,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729805398"/>
                  </a:ext>
                </a:extLst>
              </a:tr>
            </a:tbl>
          </a:graphicData>
        </a:graphic>
      </p:graphicFrame>
      <p:sp>
        <p:nvSpPr>
          <p:cNvPr id="4" name="Text Placeholder 3">
            <a:extLst>
              <a:ext uri="{FF2B5EF4-FFF2-40B4-BE49-F238E27FC236}">
                <a16:creationId xmlns:a16="http://schemas.microsoft.com/office/drawing/2014/main" id="{BF05A224-CF6E-4DB4-9B3D-8018B04E2EE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65231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46F2E-3BAC-4543-B906-9E6469239EA4}"/>
              </a:ext>
            </a:extLst>
          </p:cNvPr>
          <p:cNvSpPr>
            <a:spLocks noGrp="1"/>
          </p:cNvSpPr>
          <p:nvPr>
            <p:ph type="title"/>
          </p:nvPr>
        </p:nvSpPr>
        <p:spPr/>
        <p:txBody>
          <a:bodyPr/>
          <a:lstStyle/>
          <a:p>
            <a:r>
              <a:rPr lang="en-US"/>
              <a:t>Youtube Top 10 Videos Minutes Watched Over Time | All profiles</a:t>
            </a:r>
          </a:p>
        </p:txBody>
      </p:sp>
      <p:graphicFrame>
        <p:nvGraphicFramePr>
          <p:cNvPr id="6" name="Chart Placeholder 5">
            <a:extLst>
              <a:ext uri="{FF2B5EF4-FFF2-40B4-BE49-F238E27FC236}">
                <a16:creationId xmlns:a16="http://schemas.microsoft.com/office/drawing/2014/main" id="{884560BA-77AD-4114-B552-B81843DA7FA3}"/>
              </a:ext>
            </a:extLst>
          </p:cNvPr>
          <p:cNvGraphicFramePr>
            <a:graphicFrameLocks noGrp="1"/>
          </p:cNvGraphicFramePr>
          <p:nvPr>
            <p:ph type="chart" sz="quarter" idx="13"/>
            <p:extLst>
              <p:ext uri="{D42A27DB-BD31-4B8C-83A1-F6EECF244321}">
                <p14:modId xmlns:p14="http://schemas.microsoft.com/office/powerpoint/2010/main" val="4237496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B234DF-4665-49E5-8727-6220E328258A}"/>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F486F829-6A49-46C7-9713-A52C4E1568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85323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CC319-5CC0-454D-BC7E-6D3046212A3C}"/>
              </a:ext>
            </a:extLst>
          </p:cNvPr>
          <p:cNvSpPr>
            <a:spLocks noGrp="1"/>
          </p:cNvSpPr>
          <p:nvPr>
            <p:ph type="title"/>
          </p:nvPr>
        </p:nvSpPr>
        <p:spPr/>
        <p:txBody>
          <a:bodyPr/>
          <a:lstStyle/>
          <a:p>
            <a:r>
              <a:rPr lang="en-US"/>
              <a:t>Youtube Views Age Distribution | All profiles</a:t>
            </a:r>
          </a:p>
        </p:txBody>
      </p:sp>
      <p:graphicFrame>
        <p:nvGraphicFramePr>
          <p:cNvPr id="6" name="Chart Placeholder 5">
            <a:extLst>
              <a:ext uri="{FF2B5EF4-FFF2-40B4-BE49-F238E27FC236}">
                <a16:creationId xmlns:a16="http://schemas.microsoft.com/office/drawing/2014/main" id="{18F0B5BE-C23E-4988-AAB8-F862E0811E7D}"/>
              </a:ext>
            </a:extLst>
          </p:cNvPr>
          <p:cNvGraphicFramePr>
            <a:graphicFrameLocks noGrp="1"/>
          </p:cNvGraphicFramePr>
          <p:nvPr>
            <p:ph type="chart" sz="quarter" idx="13"/>
            <p:extLst>
              <p:ext uri="{D42A27DB-BD31-4B8C-83A1-F6EECF244321}">
                <p14:modId xmlns:p14="http://schemas.microsoft.com/office/powerpoint/2010/main" val="2861656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B5C94E-E79B-4CAF-9D6D-E059310AE2E5}"/>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C7853783-CC71-4702-9D3B-A49BB8BF8C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94478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B89A4-079F-48AA-8ACE-0F1250C2AF95}"/>
              </a:ext>
            </a:extLst>
          </p:cNvPr>
          <p:cNvSpPr>
            <a:spLocks noGrp="1"/>
          </p:cNvSpPr>
          <p:nvPr>
            <p:ph type="title"/>
          </p:nvPr>
        </p:nvSpPr>
        <p:spPr/>
        <p:txBody>
          <a:bodyPr/>
          <a:lstStyle/>
          <a:p>
            <a:r>
              <a:rPr lang="en-US"/>
              <a:t>Youtube Views Gender Distribution | All profiles</a:t>
            </a:r>
          </a:p>
        </p:txBody>
      </p:sp>
      <p:graphicFrame>
        <p:nvGraphicFramePr>
          <p:cNvPr id="6" name="Chart Placeholder 5">
            <a:extLst>
              <a:ext uri="{FF2B5EF4-FFF2-40B4-BE49-F238E27FC236}">
                <a16:creationId xmlns:a16="http://schemas.microsoft.com/office/drawing/2014/main" id="{ED658620-8602-4CBC-AF62-AF0CA23D490E}"/>
              </a:ext>
            </a:extLst>
          </p:cNvPr>
          <p:cNvGraphicFramePr>
            <a:graphicFrameLocks noGrp="1"/>
          </p:cNvGraphicFramePr>
          <p:nvPr>
            <p:ph type="chart" sz="quarter" idx="13"/>
            <p:extLst>
              <p:ext uri="{D42A27DB-BD31-4B8C-83A1-F6EECF244321}">
                <p14:modId xmlns:p14="http://schemas.microsoft.com/office/powerpoint/2010/main" val="52879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C74193-3D4C-4023-B04E-92D4A9A4EFE2}"/>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BD0C882B-6DD9-491E-9CB1-A555EF4367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83645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45E8E-7BEE-400B-9CE6-5DDBA3081A47}"/>
              </a:ext>
            </a:extLst>
          </p:cNvPr>
          <p:cNvSpPr>
            <a:spLocks noGrp="1"/>
          </p:cNvSpPr>
          <p:nvPr>
            <p:ph type="title"/>
          </p:nvPr>
        </p:nvSpPr>
        <p:spPr/>
        <p:txBody>
          <a:bodyPr/>
          <a:lstStyle/>
          <a:p>
            <a:r>
              <a:rPr lang="en-US"/>
              <a:t>Instagram Posts Table | All profiles - 1 of 7</a:t>
            </a:r>
          </a:p>
        </p:txBody>
      </p:sp>
      <p:graphicFrame>
        <p:nvGraphicFramePr>
          <p:cNvPr id="5" name="Table Placeholder 4">
            <a:extLst>
              <a:ext uri="{FF2B5EF4-FFF2-40B4-BE49-F238E27FC236}">
                <a16:creationId xmlns:a16="http://schemas.microsoft.com/office/drawing/2014/main" id="{FC050EF3-018C-47D8-AC5B-84545109F019}"/>
              </a:ext>
            </a:extLst>
          </p:cNvPr>
          <p:cNvGraphicFramePr>
            <a:graphicFrameLocks noGrp="1"/>
          </p:cNvGraphicFramePr>
          <p:nvPr>
            <p:ph type="tbl" sz="quarter" idx="13"/>
            <p:extLst>
              <p:ext uri="{D42A27DB-BD31-4B8C-83A1-F6EECF244321}">
                <p14:modId xmlns:p14="http://schemas.microsoft.com/office/powerpoint/2010/main" val="4276148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41752145"/>
                    </a:ext>
                  </a:extLst>
                </a:gridCol>
                <a:gridCol w="2551176">
                  <a:extLst>
                    <a:ext uri="{9D8B030D-6E8A-4147-A177-3AD203B41FA5}">
                      <a16:colId xmlns:a16="http://schemas.microsoft.com/office/drawing/2014/main" val="560546389"/>
                    </a:ext>
                  </a:extLst>
                </a:gridCol>
                <a:gridCol w="1152144">
                  <a:extLst>
                    <a:ext uri="{9D8B030D-6E8A-4147-A177-3AD203B41FA5}">
                      <a16:colId xmlns:a16="http://schemas.microsoft.com/office/drawing/2014/main" val="3515784911"/>
                    </a:ext>
                  </a:extLst>
                </a:gridCol>
                <a:gridCol w="1152144">
                  <a:extLst>
                    <a:ext uri="{9D8B030D-6E8A-4147-A177-3AD203B41FA5}">
                      <a16:colId xmlns:a16="http://schemas.microsoft.com/office/drawing/2014/main" val="2105809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383867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- 2021-12-10 09:00:59</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Heads up! Don’t miss the chance to pick up a SPAM® Brand camo cap. Simply put a Christmas greeting in the comments section and you’ll be entered into this week’s #FestiveFryday prize draw.
10 SPAM® Brand camo caps to be won! 
Full terms and conditions can be found in Bio. 
No purchase is necessary. Only one entry is allowed per person per each one of the 4 prize draws. Week 2 prize draw. Prizes - 10 pairs of SPAM® Brand camo caps. Opening date Friday 10th December 2021 and the closing date will be midnight 16th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266309108_426186078968137_9201304074521115080_n.jpg?_nc_cat=110&amp;ccb=1-5&amp;_nc_sid=8ae9d6&amp;_nc_ohc=JPpjBb0bNRMAX-L9OE6&amp;_nc_ht=scontent-iad3-1.cdninstagram.com&amp;edm=AL-3X8kEAAAA&amp;oh=00_AT877JoV_UmNRbemFbhFsgJZ_FpsD_JrxG2dSszFOPh45A&amp;oe=61FD3128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extLst>
                  <a:ext uri="{0D108BD9-81ED-4DB2-BD59-A6C34878D82A}">
                    <a16:rowId xmlns:a16="http://schemas.microsoft.com/office/drawing/2014/main" val="3910510273"/>
                  </a:ext>
                </a:extLst>
              </a:tr>
            </a:tbl>
          </a:graphicData>
        </a:graphic>
      </p:graphicFrame>
      <p:sp>
        <p:nvSpPr>
          <p:cNvPr id="4" name="Text Placeholder 3">
            <a:extLst>
              <a:ext uri="{FF2B5EF4-FFF2-40B4-BE49-F238E27FC236}">
                <a16:creationId xmlns:a16="http://schemas.microsoft.com/office/drawing/2014/main" id="{F4BC26BD-FAAC-4A55-A95A-8FEAE925F280}"/>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0568305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64F47-AA3F-4A09-9A67-A0E80DB56D37}"/>
              </a:ext>
            </a:extLst>
          </p:cNvPr>
          <p:cNvSpPr>
            <a:spLocks noGrp="1"/>
          </p:cNvSpPr>
          <p:nvPr>
            <p:ph type="title"/>
          </p:nvPr>
        </p:nvSpPr>
        <p:spPr/>
        <p:txBody>
          <a:bodyPr/>
          <a:lstStyle/>
          <a:p>
            <a:r>
              <a:rPr lang="en-US"/>
              <a:t>Instagram Posts Table | All profiles - 2 of 7</a:t>
            </a:r>
          </a:p>
        </p:txBody>
      </p:sp>
      <p:graphicFrame>
        <p:nvGraphicFramePr>
          <p:cNvPr id="5" name="Table Placeholder 4">
            <a:extLst>
              <a:ext uri="{FF2B5EF4-FFF2-40B4-BE49-F238E27FC236}">
                <a16:creationId xmlns:a16="http://schemas.microsoft.com/office/drawing/2014/main" id="{707476C1-D7E7-4B38-807F-278095D7282C}"/>
              </a:ext>
            </a:extLst>
          </p:cNvPr>
          <p:cNvGraphicFramePr>
            <a:graphicFrameLocks noGrp="1"/>
          </p:cNvGraphicFramePr>
          <p:nvPr>
            <p:ph type="tbl" sz="quarter" idx="13"/>
            <p:extLst>
              <p:ext uri="{D42A27DB-BD31-4B8C-83A1-F6EECF244321}">
                <p14:modId xmlns:p14="http://schemas.microsoft.com/office/powerpoint/2010/main" val="3311798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56541046"/>
                    </a:ext>
                  </a:extLst>
                </a:gridCol>
                <a:gridCol w="2551176">
                  <a:extLst>
                    <a:ext uri="{9D8B030D-6E8A-4147-A177-3AD203B41FA5}">
                      <a16:colId xmlns:a16="http://schemas.microsoft.com/office/drawing/2014/main" val="4290702537"/>
                    </a:ext>
                  </a:extLst>
                </a:gridCol>
                <a:gridCol w="1152144">
                  <a:extLst>
                    <a:ext uri="{9D8B030D-6E8A-4147-A177-3AD203B41FA5}">
                      <a16:colId xmlns:a16="http://schemas.microsoft.com/office/drawing/2014/main" val="1011064047"/>
                    </a:ext>
                  </a:extLst>
                </a:gridCol>
                <a:gridCol w="1152144">
                  <a:extLst>
                    <a:ext uri="{9D8B030D-6E8A-4147-A177-3AD203B41FA5}">
                      <a16:colId xmlns:a16="http://schemas.microsoft.com/office/drawing/2014/main" val="2255927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3364118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- 2021-12-03 08:56:38</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Feel the brand between your toes in a pair of legendary SPAM® Brand flip flops. Simply put a Christmas greeting in the comments section and you’ll be entered into this week’s #FestiveFryday prize draw. 
10 pairs of SPAM® Brand flip flops to be won! 
Full terms and conditions can be found in bio 
No purchase is necessary. Only one entry is allowed per person per each one of the 4 prize draws. Week 1 prize draw. Prizes - 10 pairs of SPAM® Brand flip flops. Opening date Friday 3rd December 2021 and the closing date will be midnight 9th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262886789_438248054579217_8188770592166614635_n.jpg?_nc_cat=104&amp;ccb=1-5&amp;_nc_sid=8ae9d6&amp;_nc_ohc=5L_MK66MeGsAX_6eFIK&amp;_nc_ht=scontent-iad3-1.cdninstagram.com&amp;edm=AL-3X8kEAAAA&amp;oh=00_AT8AAAqUgu1xuIKqI3_35qRuGiN3T9ikElYAfrVW9QrXdQ&amp;oe=61FDF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2849304366"/>
                  </a:ext>
                </a:extLst>
              </a:tr>
            </a:tbl>
          </a:graphicData>
        </a:graphic>
      </p:graphicFrame>
      <p:sp>
        <p:nvSpPr>
          <p:cNvPr id="4" name="Text Placeholder 3">
            <a:extLst>
              <a:ext uri="{FF2B5EF4-FFF2-40B4-BE49-F238E27FC236}">
                <a16:creationId xmlns:a16="http://schemas.microsoft.com/office/drawing/2014/main" id="{57B4A51A-60A5-4FD9-935D-7F0260381698}"/>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6158467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874C3-CDC8-4CBA-9154-FA3F08A4FE27}"/>
              </a:ext>
            </a:extLst>
          </p:cNvPr>
          <p:cNvSpPr>
            <a:spLocks noGrp="1"/>
          </p:cNvSpPr>
          <p:nvPr>
            <p:ph type="title"/>
          </p:nvPr>
        </p:nvSpPr>
        <p:spPr/>
        <p:txBody>
          <a:bodyPr/>
          <a:lstStyle/>
          <a:p>
            <a:r>
              <a:rPr lang="en-US"/>
              <a:t>Instagram Posts Table | All profiles - 3 of 7</a:t>
            </a:r>
          </a:p>
        </p:txBody>
      </p:sp>
      <p:graphicFrame>
        <p:nvGraphicFramePr>
          <p:cNvPr id="5" name="Table Placeholder 4">
            <a:extLst>
              <a:ext uri="{FF2B5EF4-FFF2-40B4-BE49-F238E27FC236}">
                <a16:creationId xmlns:a16="http://schemas.microsoft.com/office/drawing/2014/main" id="{7930EA8B-7382-417D-8476-E7584F547213}"/>
              </a:ext>
            </a:extLst>
          </p:cNvPr>
          <p:cNvGraphicFramePr>
            <a:graphicFrameLocks noGrp="1"/>
          </p:cNvGraphicFramePr>
          <p:nvPr>
            <p:ph type="tbl" sz="quarter" idx="13"/>
            <p:extLst>
              <p:ext uri="{D42A27DB-BD31-4B8C-83A1-F6EECF244321}">
                <p14:modId xmlns:p14="http://schemas.microsoft.com/office/powerpoint/2010/main" val="2609352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68596565"/>
                    </a:ext>
                  </a:extLst>
                </a:gridCol>
                <a:gridCol w="2551176">
                  <a:extLst>
                    <a:ext uri="{9D8B030D-6E8A-4147-A177-3AD203B41FA5}">
                      <a16:colId xmlns:a16="http://schemas.microsoft.com/office/drawing/2014/main" val="3784870619"/>
                    </a:ext>
                  </a:extLst>
                </a:gridCol>
                <a:gridCol w="1152144">
                  <a:extLst>
                    <a:ext uri="{9D8B030D-6E8A-4147-A177-3AD203B41FA5}">
                      <a16:colId xmlns:a16="http://schemas.microsoft.com/office/drawing/2014/main" val="2309717530"/>
                    </a:ext>
                  </a:extLst>
                </a:gridCol>
                <a:gridCol w="1152144">
                  <a:extLst>
                    <a:ext uri="{9D8B030D-6E8A-4147-A177-3AD203B41FA5}">
                      <a16:colId xmlns:a16="http://schemas.microsoft.com/office/drawing/2014/main" val="3572154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1990055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- 2021-12-24 09:22:34</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What a way to finish our Festive Fryday Giveaways…Top of the tree with these much sought after SPAM® Brand T-shirts. Simply put a Christmas greeting in the comments section and you’ll be entered into this week’s #FestiveFryday prize draw. 
10 SPAM® Brand T-shirts to be won!
Full terms and conditions can be found in Bio. 
No purchase is necessary. Only one entry is allowed per person per each one of the 4 prize draws. Week 4 prize draw. Prizes - 10 pairs of SPAM® Brand T-shirts. Opening date Friday 24th December 2021 and the closing date will be midnight 30th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269832528_978033839457727_4082194109783582702_n.jpg?_nc_cat=111&amp;ccb=1-5&amp;_nc_sid=8ae9d6&amp;_nc_ohc=mbWCkBgsCToAX_LOBP1&amp;_nc_ht=scontent-iad3-1.cdninstagram.com&amp;edm=AL-3X8kEAAAA&amp;oh=00_AT-73lzHYIiR2z33UIv3MEPiq3laNUjjvLunAQI7_BpMNQ&amp;oe=61FE18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extLst>
                  <a:ext uri="{0D108BD9-81ED-4DB2-BD59-A6C34878D82A}">
                    <a16:rowId xmlns:a16="http://schemas.microsoft.com/office/drawing/2014/main" val="1272468858"/>
                  </a:ext>
                </a:extLst>
              </a:tr>
            </a:tbl>
          </a:graphicData>
        </a:graphic>
      </p:graphicFrame>
      <p:sp>
        <p:nvSpPr>
          <p:cNvPr id="4" name="Text Placeholder 3">
            <a:extLst>
              <a:ext uri="{FF2B5EF4-FFF2-40B4-BE49-F238E27FC236}">
                <a16:creationId xmlns:a16="http://schemas.microsoft.com/office/drawing/2014/main" id="{A50F3BF6-2CD4-40BC-83DF-CE50AF10BBA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6107607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3764D-9D81-4141-A2C3-D38DDBE9C62F}"/>
              </a:ext>
            </a:extLst>
          </p:cNvPr>
          <p:cNvSpPr>
            <a:spLocks noGrp="1"/>
          </p:cNvSpPr>
          <p:nvPr>
            <p:ph type="title"/>
          </p:nvPr>
        </p:nvSpPr>
        <p:spPr/>
        <p:txBody>
          <a:bodyPr/>
          <a:lstStyle/>
          <a:p>
            <a:r>
              <a:rPr lang="en-US"/>
              <a:t>Instagram Posts Table | All profiles - 4 of 7</a:t>
            </a:r>
          </a:p>
        </p:txBody>
      </p:sp>
      <p:graphicFrame>
        <p:nvGraphicFramePr>
          <p:cNvPr id="5" name="Table Placeholder 4">
            <a:extLst>
              <a:ext uri="{FF2B5EF4-FFF2-40B4-BE49-F238E27FC236}">
                <a16:creationId xmlns:a16="http://schemas.microsoft.com/office/drawing/2014/main" id="{A452EAAD-14B1-469B-B5CC-902F9F5D6BD4}"/>
              </a:ext>
            </a:extLst>
          </p:cNvPr>
          <p:cNvGraphicFramePr>
            <a:graphicFrameLocks noGrp="1"/>
          </p:cNvGraphicFramePr>
          <p:nvPr>
            <p:ph type="tbl" sz="quarter" idx="13"/>
            <p:extLst>
              <p:ext uri="{D42A27DB-BD31-4B8C-83A1-F6EECF244321}">
                <p14:modId xmlns:p14="http://schemas.microsoft.com/office/powerpoint/2010/main" val="1090158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31075646"/>
                    </a:ext>
                  </a:extLst>
                </a:gridCol>
                <a:gridCol w="2551176">
                  <a:extLst>
                    <a:ext uri="{9D8B030D-6E8A-4147-A177-3AD203B41FA5}">
                      <a16:colId xmlns:a16="http://schemas.microsoft.com/office/drawing/2014/main" val="1601126571"/>
                    </a:ext>
                  </a:extLst>
                </a:gridCol>
                <a:gridCol w="1152144">
                  <a:extLst>
                    <a:ext uri="{9D8B030D-6E8A-4147-A177-3AD203B41FA5}">
                      <a16:colId xmlns:a16="http://schemas.microsoft.com/office/drawing/2014/main" val="171429691"/>
                    </a:ext>
                  </a:extLst>
                </a:gridCol>
                <a:gridCol w="1152144">
                  <a:extLst>
                    <a:ext uri="{9D8B030D-6E8A-4147-A177-3AD203B41FA5}">
                      <a16:colId xmlns:a16="http://schemas.microsoft.com/office/drawing/2014/main" val="785288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3646472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- 2021-12-17 09:00:33</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Cook up a Christmas storm in one of these classic SPAM® Brand aprons. Just put a Christmas greeting in the comments to be entered into this week’s #FestiveFryday prize draw. 
10 SPAM® Brand aprons to be won!
Full terms and conditions can be found in Bio. 
No purchase is necessary. Only one entry is allowed per person per each one of the 4 prize draws. Week 3 prize draw. Prizes - 10 pairs of SPAM® Brand aprons. Opening date Friday 17th December 2021 and the closing date will be midnight 23rd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268911868_648011496336751_2845611600884881164_n.jpg?_nc_cat=111&amp;ccb=1-5&amp;_nc_sid=8ae9d6&amp;_nc_ohc=MB3vgLnNjzIAX8MFGil&amp;_nc_ht=scontent-iad3-1.cdninstagram.com&amp;edm=AL-3X8kEAAAA&amp;oh=00_AT8m0SO1a8Y2B27iBe0E2wBvHChkU43OOY4Zj-itmpDFFA&amp;oe=61FD222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extLst>
                  <a:ext uri="{0D108BD9-81ED-4DB2-BD59-A6C34878D82A}">
                    <a16:rowId xmlns:a16="http://schemas.microsoft.com/office/drawing/2014/main" val="1637664604"/>
                  </a:ext>
                </a:extLst>
              </a:tr>
            </a:tbl>
          </a:graphicData>
        </a:graphic>
      </p:graphicFrame>
      <p:sp>
        <p:nvSpPr>
          <p:cNvPr id="4" name="Text Placeholder 3">
            <a:extLst>
              <a:ext uri="{FF2B5EF4-FFF2-40B4-BE49-F238E27FC236}">
                <a16:creationId xmlns:a16="http://schemas.microsoft.com/office/drawing/2014/main" id="{55CA9099-1408-47A8-9C24-DFB0C98811C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5348409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526AC-355C-491C-B1A3-7634EE125CDC}"/>
              </a:ext>
            </a:extLst>
          </p:cNvPr>
          <p:cNvSpPr>
            <a:spLocks noGrp="1"/>
          </p:cNvSpPr>
          <p:nvPr>
            <p:ph type="title"/>
          </p:nvPr>
        </p:nvSpPr>
        <p:spPr/>
        <p:txBody>
          <a:bodyPr/>
          <a:lstStyle/>
          <a:p>
            <a:r>
              <a:rPr lang="en-US"/>
              <a:t>Instagram Posts Table | All profiles - 5 of 7</a:t>
            </a:r>
          </a:p>
        </p:txBody>
      </p:sp>
      <p:graphicFrame>
        <p:nvGraphicFramePr>
          <p:cNvPr id="5" name="Table Placeholder 4">
            <a:extLst>
              <a:ext uri="{FF2B5EF4-FFF2-40B4-BE49-F238E27FC236}">
                <a16:creationId xmlns:a16="http://schemas.microsoft.com/office/drawing/2014/main" id="{91C3B650-8FE5-4E2B-8904-86DF08D1CCE6}"/>
              </a:ext>
            </a:extLst>
          </p:cNvPr>
          <p:cNvGraphicFramePr>
            <a:graphicFrameLocks noGrp="1"/>
          </p:cNvGraphicFramePr>
          <p:nvPr>
            <p:ph type="tbl" sz="quarter" idx="13"/>
            <p:extLst>
              <p:ext uri="{D42A27DB-BD31-4B8C-83A1-F6EECF244321}">
                <p14:modId xmlns:p14="http://schemas.microsoft.com/office/powerpoint/2010/main" val="998458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44553613"/>
                    </a:ext>
                  </a:extLst>
                </a:gridCol>
                <a:gridCol w="2551176">
                  <a:extLst>
                    <a:ext uri="{9D8B030D-6E8A-4147-A177-3AD203B41FA5}">
                      <a16:colId xmlns:a16="http://schemas.microsoft.com/office/drawing/2014/main" val="1141147497"/>
                    </a:ext>
                  </a:extLst>
                </a:gridCol>
                <a:gridCol w="1152144">
                  <a:extLst>
                    <a:ext uri="{9D8B030D-6E8A-4147-A177-3AD203B41FA5}">
                      <a16:colId xmlns:a16="http://schemas.microsoft.com/office/drawing/2014/main" val="168677871"/>
                    </a:ext>
                  </a:extLst>
                </a:gridCol>
                <a:gridCol w="1152144">
                  <a:extLst>
                    <a:ext uri="{9D8B030D-6E8A-4147-A177-3AD203B41FA5}">
                      <a16:colId xmlns:a16="http://schemas.microsoft.com/office/drawing/2014/main" val="3447660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601927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- 2021-11-25 08:20:21</a:t>
                      </a:r>
                      <a:r>
                        <a:rPr kumimoji="0" lang="en-US" sz="1000" b="0" i="0" u="none" strike="noStrike" kern="1200" cap="none" spc="0" normalizeH="0" baseline="0" noProof="0">
                          <a:ln>
                            <a:noFill/>
                          </a:ln>
                          <a:solidFill>
                            <a:prstClr val="black"/>
                          </a:solidFill>
                          <a:effectLst/>
                          <a:uLnTx/>
                          <a:uFillTx/>
                          <a:latin typeface="+mn-lt"/>
                          <a:ea typeface="+mn-ea"/>
                          <a:cs typeface="+mn-cs"/>
                        </a:rPr>
                        <a:t>
 The return of the Tub! We are pleased to announce the return of the SPAM® Tub. Easy to open and resealable. Now back on the shelves in Tesco and Sainsbury's.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260768316_712974483013943_2565342818734704122_n.jpg?_nc_cat=109&amp;ccb=1-5&amp;_nc_sid=8ae9d6&amp;_nc_ohc=8m_q9cv8vwIAX9gVFsf&amp;_nc_oc=AQlHxgPo6JborsD4pzUvLy0s1iazewd7alfbChAWVmIllMnW_mTgJL96eR-7ZWdC4Hg&amp;_nc_ht=scontent-iad3-1.cdninstagram.com&amp;edm=AL-3X8kEAAAA&amp;oh=00_AT_-SL7JWrim6nCw44dTlY8grY4OGpnZiutHsOsumvw9Aw&amp;oe=61FD5F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extLst>
                  <a:ext uri="{0D108BD9-81ED-4DB2-BD59-A6C34878D82A}">
                    <a16:rowId xmlns:a16="http://schemas.microsoft.com/office/drawing/2014/main" val="3524649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- 2021-12-07 14:27:41</a:t>
                      </a:r>
                      <a:r>
                        <a:rPr kumimoji="0" lang="en-US" sz="1000" b="0" i="0" u="none" strike="noStrike" kern="1200" cap="none" spc="0" normalizeH="0" baseline="0" noProof="0">
                          <a:ln>
                            <a:noFill/>
                          </a:ln>
                          <a:solidFill>
                            <a:prstClr val="black"/>
                          </a:solidFill>
                          <a:effectLst/>
                          <a:uLnTx/>
                          <a:uFillTx/>
                          <a:latin typeface="+mn-lt"/>
                          <a:ea typeface="+mn-ea"/>
                          <a:cs typeface="+mn-cs"/>
                        </a:rPr>
                        <a:t>
 officialspamuk's profile picture
officialspamuk
Ollie_eats has created this cracker of a Festive Sandwich. Adding sizzling slices of SPAM® Chopped Pork and Ham to brie, and cranberry sauce all wrapped in a hot toastie. Dip into some gravy for a heavenly slice of 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15/p640x640/265309271_1119245375506651_2213528960536559263_n.jpg?_nc_ht=scontent.cdninstagram.com&amp;_nc_cat=107&amp;_nc_ohc=NNPqKlc73lkAX95_hY6&amp;edm=AMO9-JQAAAAA&amp;ccb=7-4&amp;oh=00_AT94zVQYe02DProA21f2gmpDtIsuJsQL2_Iq64gcvgtAEA&amp;oe=61F9C8E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2377177526"/>
                  </a:ext>
                </a:extLst>
              </a:tr>
            </a:tbl>
          </a:graphicData>
        </a:graphic>
      </p:graphicFrame>
      <p:sp>
        <p:nvSpPr>
          <p:cNvPr id="4" name="Text Placeholder 3">
            <a:extLst>
              <a:ext uri="{FF2B5EF4-FFF2-40B4-BE49-F238E27FC236}">
                <a16:creationId xmlns:a16="http://schemas.microsoft.com/office/drawing/2014/main" id="{4687C759-B63B-4F3A-A61F-F08AA0AECA85}"/>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6892378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8AAB5-4D0C-487D-9DC6-5636786C8390}"/>
              </a:ext>
            </a:extLst>
          </p:cNvPr>
          <p:cNvSpPr>
            <a:spLocks noGrp="1"/>
          </p:cNvSpPr>
          <p:nvPr>
            <p:ph type="title"/>
          </p:nvPr>
        </p:nvSpPr>
        <p:spPr/>
        <p:txBody>
          <a:bodyPr/>
          <a:lstStyle/>
          <a:p>
            <a:r>
              <a:rPr lang="en-US"/>
              <a:t>Instagram Posts Table | All profiles - 6 of 7</a:t>
            </a:r>
          </a:p>
        </p:txBody>
      </p:sp>
      <p:graphicFrame>
        <p:nvGraphicFramePr>
          <p:cNvPr id="5" name="Table Placeholder 4">
            <a:extLst>
              <a:ext uri="{FF2B5EF4-FFF2-40B4-BE49-F238E27FC236}">
                <a16:creationId xmlns:a16="http://schemas.microsoft.com/office/drawing/2014/main" id="{9271DCBB-DD18-4916-91CF-BF03AF511174}"/>
              </a:ext>
            </a:extLst>
          </p:cNvPr>
          <p:cNvGraphicFramePr>
            <a:graphicFrameLocks noGrp="1"/>
          </p:cNvGraphicFramePr>
          <p:nvPr>
            <p:ph type="tbl" sz="quarter" idx="13"/>
            <p:extLst>
              <p:ext uri="{D42A27DB-BD31-4B8C-83A1-F6EECF244321}">
                <p14:modId xmlns:p14="http://schemas.microsoft.com/office/powerpoint/2010/main" val="2351030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32857709"/>
                    </a:ext>
                  </a:extLst>
                </a:gridCol>
                <a:gridCol w="2551176">
                  <a:extLst>
                    <a:ext uri="{9D8B030D-6E8A-4147-A177-3AD203B41FA5}">
                      <a16:colId xmlns:a16="http://schemas.microsoft.com/office/drawing/2014/main" val="3590815604"/>
                    </a:ext>
                  </a:extLst>
                </a:gridCol>
                <a:gridCol w="1152144">
                  <a:extLst>
                    <a:ext uri="{9D8B030D-6E8A-4147-A177-3AD203B41FA5}">
                      <a16:colId xmlns:a16="http://schemas.microsoft.com/office/drawing/2014/main" val="3531021963"/>
                    </a:ext>
                  </a:extLst>
                </a:gridCol>
                <a:gridCol w="1152144">
                  <a:extLst>
                    <a:ext uri="{9D8B030D-6E8A-4147-A177-3AD203B41FA5}">
                      <a16:colId xmlns:a16="http://schemas.microsoft.com/office/drawing/2014/main" val="3876779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99464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- 2021-12-20 09:17:47</a:t>
                      </a:r>
                      <a:r>
                        <a:rPr kumimoji="0" lang="en-US" sz="1000" b="0" i="0" u="none" strike="noStrike" kern="1200" cap="none" spc="0" normalizeH="0" baseline="0" noProof="0">
                          <a:ln>
                            <a:noFill/>
                          </a:ln>
                          <a:solidFill>
                            <a:prstClr val="black"/>
                          </a:solidFill>
                          <a:effectLst/>
                          <a:uLnTx/>
                          <a:uFillTx/>
                          <a:latin typeface="+mn-lt"/>
                          <a:ea typeface="+mn-ea"/>
                          <a:cs typeface="+mn-cs"/>
                        </a:rPr>
                        <a:t>
 Why put a mere pig in a blanket? Wrap up a
delicious surprise for your Xmas meal. 
Fingers of SPAM® Chopped Pork and Ham
rolled in bacon. Sizzle Pork And Mmm™…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269603839_444595963792610_1074671476149430254_n.jpg?_nc_cat=101&amp;ccb=1-5&amp;_nc_sid=8ae9d6&amp;_nc_ohc=Nh5O_xGLWAwAX8qtIrB&amp;_nc_ht=scontent-iad3-1.cdninstagram.com&amp;edm=AL-3X8kEAAAA&amp;oh=00_AT8MV1wlKVVhPQPLNyxUPky3IorY5Qk8gI41RTrfdfBDSQ&amp;oe=61FD8B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extLst>
                  <a:ext uri="{0D108BD9-81ED-4DB2-BD59-A6C34878D82A}">
                    <a16:rowId xmlns:a16="http://schemas.microsoft.com/office/drawing/2014/main" val="766183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- 2021-10-14 08:31:25</a:t>
                      </a:r>
                      <a:r>
                        <a:rPr kumimoji="0" lang="en-US" sz="1000" b="0" i="0" u="none" strike="noStrike" kern="1200" cap="none" spc="0" normalizeH="0" baseline="0" noProof="0">
                          <a:ln>
                            <a:noFill/>
                          </a:ln>
                          <a:solidFill>
                            <a:prstClr val="black"/>
                          </a:solidFill>
                          <a:effectLst/>
                          <a:uLnTx/>
                          <a:uFillTx/>
                          <a:latin typeface="+mn-lt"/>
                          <a:ea typeface="+mn-ea"/>
                          <a:cs typeface="+mn-cs"/>
                        </a:rPr>
                        <a:t>
 At this time of year, nothing tops a buttered crumpet. 
Except perhaps a crumpet topped with SPAM® Chopped Pork and Ham and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245421509_976877496208221_564111420194558948_n.jpg?_nc_cat=100&amp;ccb=1-5&amp;_nc_sid=8ae9d6&amp;_nc_ohc=Je0bkeA_nT4AX9j3nAt&amp;_nc_ht=scontent-iad3-1.cdninstagram.com&amp;edm=AL-3X8kEAAAA&amp;oh=00_AT-r4irESSBGrJJtd6wS_MLGT8teFBN1NFnLaD3qxm9UIQ&amp;oe=61FD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1469399421"/>
                  </a:ext>
                </a:extLst>
              </a:tr>
            </a:tbl>
          </a:graphicData>
        </a:graphic>
      </p:graphicFrame>
      <p:sp>
        <p:nvSpPr>
          <p:cNvPr id="4" name="Text Placeholder 3">
            <a:extLst>
              <a:ext uri="{FF2B5EF4-FFF2-40B4-BE49-F238E27FC236}">
                <a16:creationId xmlns:a16="http://schemas.microsoft.com/office/drawing/2014/main" id="{99DF2719-D149-4D35-A9DE-34846C0ED1B0}"/>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0438989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0655C-1843-4E34-8D99-B2BE877EBCC4}"/>
              </a:ext>
            </a:extLst>
          </p:cNvPr>
          <p:cNvSpPr>
            <a:spLocks noGrp="1"/>
          </p:cNvSpPr>
          <p:nvPr>
            <p:ph type="title"/>
          </p:nvPr>
        </p:nvSpPr>
        <p:spPr/>
        <p:txBody>
          <a:bodyPr/>
          <a:lstStyle/>
          <a:p>
            <a:r>
              <a:rPr lang="en-US"/>
              <a:t>Instagram Posts Table | All profiles - 7 of 7</a:t>
            </a:r>
          </a:p>
        </p:txBody>
      </p:sp>
      <p:graphicFrame>
        <p:nvGraphicFramePr>
          <p:cNvPr id="5" name="Table Placeholder 4">
            <a:extLst>
              <a:ext uri="{FF2B5EF4-FFF2-40B4-BE49-F238E27FC236}">
                <a16:creationId xmlns:a16="http://schemas.microsoft.com/office/drawing/2014/main" id="{93E04511-2641-4A7F-9BE2-C402365F6287}"/>
              </a:ext>
            </a:extLst>
          </p:cNvPr>
          <p:cNvGraphicFramePr>
            <a:graphicFrameLocks noGrp="1"/>
          </p:cNvGraphicFramePr>
          <p:nvPr>
            <p:ph type="tbl" sz="quarter" idx="13"/>
            <p:extLst>
              <p:ext uri="{D42A27DB-BD31-4B8C-83A1-F6EECF244321}">
                <p14:modId xmlns:p14="http://schemas.microsoft.com/office/powerpoint/2010/main" val="4261878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94312349"/>
                    </a:ext>
                  </a:extLst>
                </a:gridCol>
                <a:gridCol w="2551176">
                  <a:extLst>
                    <a:ext uri="{9D8B030D-6E8A-4147-A177-3AD203B41FA5}">
                      <a16:colId xmlns:a16="http://schemas.microsoft.com/office/drawing/2014/main" val="674716873"/>
                    </a:ext>
                  </a:extLst>
                </a:gridCol>
                <a:gridCol w="1152144">
                  <a:extLst>
                    <a:ext uri="{9D8B030D-6E8A-4147-A177-3AD203B41FA5}">
                      <a16:colId xmlns:a16="http://schemas.microsoft.com/office/drawing/2014/main" val="531390861"/>
                    </a:ext>
                  </a:extLst>
                </a:gridCol>
                <a:gridCol w="1152144">
                  <a:extLst>
                    <a:ext uri="{9D8B030D-6E8A-4147-A177-3AD203B41FA5}">
                      <a16:colId xmlns:a16="http://schemas.microsoft.com/office/drawing/2014/main" val="2335754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156385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- 2021-10-31 08:06:49</a:t>
                      </a:r>
                      <a:r>
                        <a:rPr kumimoji="0" lang="en-US" sz="1000" b="0" i="0" u="none" strike="noStrike" kern="1200" cap="none" spc="0" normalizeH="0" baseline="0" noProof="0">
                          <a:ln>
                            <a:noFill/>
                          </a:ln>
                          <a:solidFill>
                            <a:prstClr val="black"/>
                          </a:solidFill>
                          <a:effectLst/>
                          <a:uLnTx/>
                          <a:uFillTx/>
                          <a:latin typeface="+mn-lt"/>
                          <a:ea typeface="+mn-ea"/>
                          <a:cs typeface="+mn-cs"/>
                        </a:rPr>
                        <a:t>
 Arrrrgh! Halloween comes round again and it’s time to turn the clocks back. How time fries!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251467455_3031571760506733_3767280832572870709_n.jpg?_nc_cat=109&amp;ccb=1-5&amp;_nc_sid=8ae9d6&amp;_nc_ohc=OJCGDamCQIYAX9ePy6K&amp;_nc_ht=scontent-iad3-1.cdninstagram.com&amp;edm=AL-3X8kEAAAA&amp;oh=00_AT-BIHPJYdgiQ1SJbA-egmfQBR903VeD5wESiuweiDwpfA&amp;oe=61FF0E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325043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- 2021-12-01 08:48:34</a:t>
                      </a:r>
                      <a:r>
                        <a:rPr kumimoji="0" lang="en-US" sz="1000" b="0" i="0" u="none" strike="noStrike" kern="1200" cap="none" spc="0" normalizeH="0" baseline="0" noProof="0">
                          <a:ln>
                            <a:noFill/>
                          </a:ln>
                          <a:solidFill>
                            <a:prstClr val="black"/>
                          </a:solidFill>
                          <a:effectLst/>
                          <a:uLnTx/>
                          <a:uFillTx/>
                          <a:latin typeface="+mn-lt"/>
                          <a:ea typeface="+mn-ea"/>
                          <a:cs typeface="+mn-cs"/>
                        </a:rPr>
                        <a:t>
 Get ready for…Festive Frydays…The best day of the week just got even better! Every Friday throughout December we’ll be giving away some of our most popular SPAM® Brand merchandise in four grand weekly prize draws. There are lots of T-shirts, aprons, camo caps and flip flops just there for the taking. Thank Giftmas it’s Fryday!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263589889_1064331504367732_4091450199224434242_n.jpg?_nc_cat=103&amp;ccb=1-5&amp;_nc_sid=8ae9d6&amp;_nc_ohc=XMm8WC8mCOYAX9Rrbzi&amp;_nc_ht=scontent-iad3-1.cdninstagram.com&amp;edm=AL-3X8kEAAAA&amp;oh=00_AT_JyIDkPIG-AoNKrFb_Q5xQ5YdzAJGLCDsV3tTJZTqffQ&amp;oe=61FD9641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172954246"/>
                  </a:ext>
                </a:extLst>
              </a:tr>
            </a:tbl>
          </a:graphicData>
        </a:graphic>
      </p:graphicFrame>
      <p:sp>
        <p:nvSpPr>
          <p:cNvPr id="4" name="Text Placeholder 3">
            <a:extLst>
              <a:ext uri="{FF2B5EF4-FFF2-40B4-BE49-F238E27FC236}">
                <a16:creationId xmlns:a16="http://schemas.microsoft.com/office/drawing/2014/main" id="{E15809E3-859B-4C28-AD03-6902327140E6}"/>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7041498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3737</Words>
  <Application>Microsoft Office PowerPoint</Application>
  <PresentationFormat>On-screen Show (4:3)</PresentationFormat>
  <Paragraphs>542</Paragraphs>
  <Slides>55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quintly_template</vt:lpstr>
      <vt:lpstr>SPAM 2021 Q3 Report</vt:lpstr>
      <vt:lpstr>Facebook Impressions | All profiles</vt:lpstr>
      <vt:lpstr>Facebook Average Interactions Per Post | All profiles</vt:lpstr>
      <vt:lpstr>Facebook Engaged Users | All profiles</vt:lpstr>
      <vt:lpstr>Facebook Engagement Rate By Post Type | All profiles</vt:lpstr>
      <vt:lpstr>Facebook Engagement Rate | All profiles</vt:lpstr>
      <vt:lpstr>Facebook Video Views | All profiles</vt:lpstr>
      <vt:lpstr>Instagram Followers Demographics | All profiles</vt:lpstr>
      <vt:lpstr>Facebook Interactions Distribution | All profiles</vt:lpstr>
      <vt:lpstr>Facebook Fan Demographics | All profiles</vt:lpstr>
      <vt:lpstr>Facebook Ads Performance Table | All profiles - 1 of 8</vt:lpstr>
      <vt:lpstr>Facebook Ads Performance Table | All profiles - 2 of 8</vt:lpstr>
      <vt:lpstr>Facebook Ads Performance Table | All profiles - 3 of 8</vt:lpstr>
      <vt:lpstr>Facebook Ads Performance Table | All profiles - 4 of 8</vt:lpstr>
      <vt:lpstr>Facebook Ads Performance Table | All profiles - 5 of 8</vt:lpstr>
      <vt:lpstr>Facebook Ads Performance Table | All profiles - 6 of 8</vt:lpstr>
      <vt:lpstr>Facebook Ads Performance Table | All profiles - 7 of 8</vt:lpstr>
      <vt:lpstr>Facebook Ads Performance Table | All profiles - 8 of 8</vt:lpstr>
      <vt:lpstr>Facebook Fans By City Table | All profiles</vt:lpstr>
      <vt:lpstr>Facebook Own Posts Table | All profiles - 1 of 9</vt:lpstr>
      <vt:lpstr>Facebook Own Posts Table | All profiles - 2 of 9</vt:lpstr>
      <vt:lpstr>Facebook Own Posts Table | All profiles - 3 of 9</vt:lpstr>
      <vt:lpstr>Facebook Own Posts Table | All profiles - 4 of 9</vt:lpstr>
      <vt:lpstr>Facebook Own Posts Table | All profiles - 5 of 9</vt:lpstr>
      <vt:lpstr>Facebook Own Posts Table | All profiles - 6 of 9</vt:lpstr>
      <vt:lpstr>Facebook Own Posts Table | All profiles - 7 of 9</vt:lpstr>
      <vt:lpstr>Facebook Own Posts Table | All profiles - 8 of 9</vt:lpstr>
      <vt:lpstr>Facebook Own Posts Table | All profiles - 9 of 9</vt:lpstr>
      <vt:lpstr>Facebook Videos Table | All profiles - 1 of 2</vt:lpstr>
      <vt:lpstr>Facebook Videos Table | All profiles - 2 of 2</vt:lpstr>
      <vt:lpstr>Facebook Fan Age Distribution | All profiles</vt:lpstr>
      <vt:lpstr>Facebook Avg. Engagement Rate quarter comparison (previous quarter) Bar Chart | All profiles</vt:lpstr>
      <vt:lpstr>Facebook Total impressions quarter comparison (YoY) Bar Chart | All profiles</vt:lpstr>
      <vt:lpstr>Instagram Engagements By Weekday | All profiles</vt:lpstr>
      <vt:lpstr>Instagram Average Interactions Per Post | All profiles</vt:lpstr>
      <vt:lpstr>Instagram Followers Total | All profiles</vt:lpstr>
      <vt:lpstr>Instagram Reach | All profiles</vt:lpstr>
      <vt:lpstr>Instagram Average Likes Per Post | All profiles</vt:lpstr>
      <vt:lpstr>Instagram Organic Reach By Weekday | All profiles</vt:lpstr>
      <vt:lpstr>Instagram Followers Online by Time | All profiles</vt:lpstr>
      <vt:lpstr>Instagram Key Metrics Radar | All profiles</vt:lpstr>
      <vt:lpstr>Instagram Impressions  | All profiles</vt:lpstr>
      <vt:lpstr>Instagram Followers by City Table | All profiles - 1 of 3</vt:lpstr>
      <vt:lpstr>Instagram Followers by City Table | All profiles - 2 of 3</vt:lpstr>
      <vt:lpstr>Instagram Followers by City Table | All profiles - 3 of 3</vt:lpstr>
      <vt:lpstr>Youtube Top 10 Videos Minutes Watched Over Time | All profiles</vt:lpstr>
      <vt:lpstr>Youtube Views Age Distribution | All profiles</vt:lpstr>
      <vt:lpstr>Youtube Views Gender Distribution | All profiles</vt:lpstr>
      <vt:lpstr>Instagram Posts Table | All profiles - 1 of 7</vt:lpstr>
      <vt:lpstr>Instagram Posts Table | All profiles - 2 of 7</vt:lpstr>
      <vt:lpstr>Instagram Posts Table | All profiles - 3 of 7</vt:lpstr>
      <vt:lpstr>Instagram Posts Table | All profiles - 4 of 7</vt:lpstr>
      <vt:lpstr>Instagram Posts Table | All profiles - 5 of 7</vt:lpstr>
      <vt:lpstr>Instagram Posts Table | All profiles - 6 of 7</vt:lpstr>
      <vt:lpstr>Instagram Posts Table | All profiles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SPAM 2021 Q3 Report</dc:title>
  <dc:creator>Administrator</dc:creator>
  <cp:lastModifiedBy>Administrator</cp:lastModifiedBy>
  <cp:revision>1</cp:revision>
  <dcterms:created xsi:type="dcterms:W3CDTF">2022-02-01T13:57:48Z</dcterms:created>
  <dcterms:modified xsi:type="dcterms:W3CDTF">2022-02-01T13:59:06Z</dcterms:modified>
</cp:coreProperties>
</file>