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60932-824F-448E-AD1F-071AE6894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695FB-0108-466F-9A67-38E2DAE081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301315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1881083045"/>
                    </a:ext>
                  </a:extLst>
                </a:gridCol>
                <a:gridCol w="3456432">
                  <a:extLst>
                    <a:ext uri="{9D8B030D-6E8A-4147-A177-3AD203B41FA5}">
                      <a16:colId xmlns:a16="http://schemas.microsoft.com/office/drawing/2014/main" val="1250046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28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6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Leeds,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6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Bradford,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09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Manchester,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85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Liverpool,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5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Sheffield,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8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Birmingham,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5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Edinburgh, Scotland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4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Warrington,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17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Bristol,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37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1C651-BA54-4881-ADD0-6746D32BC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8478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A5A9-46F6-4AF9-AA69-5E086037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34B7B-3689-4A5C-A706-71B3AA99C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32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043714425"/>
                    </a:ext>
                  </a:extLst>
                </a:gridCol>
                <a:gridCol w="3456432">
                  <a:extLst>
                    <a:ext uri="{9D8B030D-6E8A-4147-A177-3AD203B41FA5}">
                      <a16:colId xmlns:a16="http://schemas.microsoft.com/office/drawing/2014/main" val="61932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82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Norwich,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4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Salford,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5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Glasgow, Scotland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3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Belfast, Northern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1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Bournemouth,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68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Kingston upon Hull,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9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Huddersfield,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64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Kettering,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7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Newcastle upon Tyne,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5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Oldham,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03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C476F-7544-4091-8B05-45E3E0374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238478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962B-2398-4FB2-B9E0-E6659D3AA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3C4E32-650D-4C0A-8E85-F4FA712E8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341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164643009"/>
                    </a:ext>
                  </a:extLst>
                </a:gridCol>
                <a:gridCol w="3456432">
                  <a:extLst>
                    <a:ext uri="{9D8B030D-6E8A-4147-A177-3AD203B41FA5}">
                      <a16:colId xmlns:a16="http://schemas.microsoft.com/office/drawing/2014/main" val="36994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77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Pontefract,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0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Stoke-on-Trent,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95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05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Brighton and Hove,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6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Bury,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0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47313-B82F-4FCA-8EA8-83BD4A34C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403894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Followers by City Table | All Pages - 1 of 3</vt:lpstr>
      <vt:lpstr>Instagram Followers by City Table | All Pages - 2 of 3</vt:lpstr>
      <vt:lpstr>Instagram Followers by City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by City Table | All Pages - 1 of 3</dc:title>
  <dc:creator>Frederik Peiniger</dc:creator>
  <cp:lastModifiedBy>Frederik Peiniger</cp:lastModifiedBy>
  <cp:revision>1</cp:revision>
  <dcterms:created xsi:type="dcterms:W3CDTF">2021-10-16T11:57:31Z</dcterms:created>
  <dcterms:modified xsi:type="dcterms:W3CDTF">2021-10-16T11:57:47Z</dcterms:modified>
</cp:coreProperties>
</file>