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523E9-1203-4D6E-BFB1-D74383BA8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4BA718-2B0D-4608-894B-F259924E1E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0961817"/>
              </p:ext>
            </p:extLst>
          </p:nvPr>
        </p:nvGraphicFramePr>
        <p:xfrm>
          <a:off x="457200" y="1731963"/>
          <a:ext cx="781812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8128862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753408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4820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4432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4375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89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1531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823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5063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37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London,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433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Leeds,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57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Bradford,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578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Manchester,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626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Liverpool,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542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Sheffield,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23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Birmingham,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33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Edinburgh, Scotland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3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Warrington,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608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Bristol,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69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9F193-294B-4234-AC52-08C6F70120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620006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A947A-B364-4406-BF31-B9E2777A0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5A1C16-9D36-4CCD-9383-F97F86A43B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4750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3922606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325775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34386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5581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6155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2731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7070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7708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3953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189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Norwich,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061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Salford,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59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Glasgow, Scotland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148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Belfast, Northern 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63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Bournemouth,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285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Kingston upon Hull,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29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Huddersfield,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40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Kettering,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728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Newcastle upon Tyne,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823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Oldham,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247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9D432-4D4E-4AF6-838E-ADE07BC439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522745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F58A9-2743-4024-96A8-CFA9A17BD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8C8A3B-8D56-4AB8-A28E-C936A66157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6257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81714847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0786214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35380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7905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0043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1095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1791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2234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8931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480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Pontefract,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28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Stoke-on-Trent,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220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York,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194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Brighton and Hove,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055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officialspamuk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Bury,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788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A66F1-9E96-4A15-B89E-10CE03B02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1976215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480</Words>
  <Application>Microsoft Office PowerPoint</Application>
  <PresentationFormat>On-screen Show (4:3)</PresentationFormat>
  <Paragraphs>258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Followers by City Table | All Pages - 1 of 3</vt:lpstr>
      <vt:lpstr>Instagram Followers by City Table | All Pages - 2 of 3</vt:lpstr>
      <vt:lpstr>Instagram Followers by City Table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by City Table | All Pages - 1 of 3</dc:title>
  <dc:creator>Frederik Peiniger</dc:creator>
  <cp:lastModifiedBy>Frederik Peiniger</cp:lastModifiedBy>
  <cp:revision>1</cp:revision>
  <dcterms:created xsi:type="dcterms:W3CDTF">2021-10-16T11:55:49Z</dcterms:created>
  <dcterms:modified xsi:type="dcterms:W3CDTF">2021-10-16T11:57:14Z</dcterms:modified>
</cp:coreProperties>
</file>