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4" r:id="rId85"/>
    <p:sldId id="345" r:id="rId86"/>
    <p:sldId id="346" r:id="rId87"/>
    <p:sldId id="347" r:id="rId88"/>
    <p:sldId id="349" r:id="rId89"/>
    <p:sldId id="350" r:id="rId90"/>
    <p:sldId id="351" r:id="rId91"/>
    <p:sldId id="352" r:id="rId92"/>
    <p:sldId id="353" r:id="rId93"/>
    <p:sldId id="354" r:id="rId94"/>
  </p:sldIdLst>
  <p:sldSz cx="9144000" cy="6858000" type="screen4x3"/>
  <p:notesSz cx="6858000" cy="9144000"/>
  <p:embeddedFontLst>
    <p:embeddedFont>
      <p:font typeface="Calibri" panose="020F0502020204030204" pitchFamily="34" charset="0"/>
      <p:regular r:id="rId95"/>
      <p:bold r:id="rId96"/>
      <p:italic r:id="rId97"/>
      <p:boldItalic r:id="rId9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0</c:v>
                </c:pt>
                <c:pt idx="1">
                  <c:v>0</c:v>
                </c:pt>
                <c:pt idx="2">
                  <c:v>0</c:v>
                </c:pt>
                <c:pt idx="3">
                  <c:v>0</c:v>
                </c:pt>
                <c:pt idx="4">
                  <c:v>1</c:v>
                </c:pt>
                <c:pt idx="5">
                  <c:v>1</c:v>
                </c:pt>
                <c:pt idx="6">
                  <c:v>0</c:v>
                </c:pt>
                <c:pt idx="7">
                  <c:v>0</c:v>
                </c:pt>
                <c:pt idx="8">
                  <c:v>0</c:v>
                </c:pt>
                <c:pt idx="9">
                  <c:v>0</c:v>
                </c:pt>
                <c:pt idx="10">
                  <c:v>0</c:v>
                </c:pt>
                <c:pt idx="11">
                  <c:v>1</c:v>
                </c:pt>
                <c:pt idx="12">
                  <c:v>0</c:v>
                </c:pt>
                <c:pt idx="13">
                  <c:v>0</c:v>
                </c:pt>
                <c:pt idx="14">
                  <c:v>0</c:v>
                </c:pt>
                <c:pt idx="15">
                  <c:v>0</c:v>
                </c:pt>
                <c:pt idx="16">
                  <c:v>0</c:v>
                </c:pt>
                <c:pt idx="17">
                  <c:v>0</c:v>
                </c:pt>
                <c:pt idx="18">
                  <c:v>1</c:v>
                </c:pt>
                <c:pt idx="19">
                  <c:v>0</c:v>
                </c:pt>
                <c:pt idx="20">
                  <c:v>0</c:v>
                </c:pt>
                <c:pt idx="21">
                  <c:v>0</c:v>
                </c:pt>
                <c:pt idx="22">
                  <c:v>0</c:v>
                </c:pt>
                <c:pt idx="23">
                  <c:v>0</c:v>
                </c:pt>
                <c:pt idx="24">
                  <c:v>0</c:v>
                </c:pt>
                <c:pt idx="25">
                  <c:v>1</c:v>
                </c:pt>
                <c:pt idx="26">
                  <c:v>0</c:v>
                </c:pt>
                <c:pt idx="27">
                  <c:v>0</c:v>
                </c:pt>
                <c:pt idx="28">
                  <c:v>0</c:v>
                </c:pt>
                <c:pt idx="29">
                  <c:v>0</c:v>
                </c:pt>
                <c:pt idx="30">
                  <c:v>0</c:v>
                </c:pt>
                <c:pt idx="31">
                  <c:v>0</c:v>
                </c:pt>
                <c:pt idx="32">
                  <c:v>1</c:v>
                </c:pt>
                <c:pt idx="33">
                  <c:v>0</c:v>
                </c:pt>
                <c:pt idx="34">
                  <c:v>0</c:v>
                </c:pt>
                <c:pt idx="35">
                  <c:v>0</c:v>
                </c:pt>
                <c:pt idx="36">
                  <c:v>0</c:v>
                </c:pt>
                <c:pt idx="37">
                  <c:v>0</c:v>
                </c:pt>
                <c:pt idx="38">
                  <c:v>0</c:v>
                </c:pt>
                <c:pt idx="39">
                  <c:v>1</c:v>
                </c:pt>
                <c:pt idx="40">
                  <c:v>0</c:v>
                </c:pt>
                <c:pt idx="41">
                  <c:v>0</c:v>
                </c:pt>
                <c:pt idx="42">
                  <c:v>0</c:v>
                </c:pt>
                <c:pt idx="43">
                  <c:v>0</c:v>
                </c:pt>
                <c:pt idx="44">
                  <c:v>0</c:v>
                </c:pt>
                <c:pt idx="45">
                  <c:v>0</c:v>
                </c:pt>
                <c:pt idx="46">
                  <c:v>1</c:v>
                </c:pt>
                <c:pt idx="47">
                  <c:v>0</c:v>
                </c:pt>
                <c:pt idx="48">
                  <c:v>0</c:v>
                </c:pt>
                <c:pt idx="49">
                  <c:v>0</c:v>
                </c:pt>
                <c:pt idx="50">
                  <c:v>1</c:v>
                </c:pt>
                <c:pt idx="51">
                  <c:v>0</c:v>
                </c:pt>
                <c:pt idx="52">
                  <c:v>0</c:v>
                </c:pt>
                <c:pt idx="53">
                  <c:v>0</c:v>
                </c:pt>
                <c:pt idx="54">
                  <c:v>0</c:v>
                </c:pt>
                <c:pt idx="55">
                  <c:v>1</c:v>
                </c:pt>
                <c:pt idx="56">
                  <c:v>0</c:v>
                </c:pt>
                <c:pt idx="57">
                  <c:v>1</c:v>
                </c:pt>
                <c:pt idx="58">
                  <c:v>0</c:v>
                </c:pt>
                <c:pt idx="59">
                  <c:v>0</c:v>
                </c:pt>
                <c:pt idx="60">
                  <c:v>0</c:v>
                </c:pt>
                <c:pt idx="61">
                  <c:v>0</c:v>
                </c:pt>
                <c:pt idx="62">
                  <c:v>0</c:v>
                </c:pt>
                <c:pt idx="63">
                  <c:v>0</c:v>
                </c:pt>
                <c:pt idx="64">
                  <c:v>1</c:v>
                </c:pt>
                <c:pt idx="65">
                  <c:v>0</c:v>
                </c:pt>
                <c:pt idx="66">
                  <c:v>0</c:v>
                </c:pt>
                <c:pt idx="67">
                  <c:v>0</c:v>
                </c:pt>
                <c:pt idx="68">
                  <c:v>1</c:v>
                </c:pt>
                <c:pt idx="69">
                  <c:v>0</c:v>
                </c:pt>
                <c:pt idx="70">
                  <c:v>0</c:v>
                </c:pt>
                <c:pt idx="71">
                  <c:v>0</c:v>
                </c:pt>
                <c:pt idx="72">
                  <c:v>0</c:v>
                </c:pt>
                <c:pt idx="73">
                  <c:v>1</c:v>
                </c:pt>
                <c:pt idx="74">
                  <c:v>0</c:v>
                </c:pt>
                <c:pt idx="75">
                  <c:v>0</c:v>
                </c:pt>
                <c:pt idx="76">
                  <c:v>0</c:v>
                </c:pt>
                <c:pt idx="77">
                  <c:v>1</c:v>
                </c:pt>
                <c:pt idx="78">
                  <c:v>0</c:v>
                </c:pt>
                <c:pt idx="79">
                  <c:v>0</c:v>
                </c:pt>
                <c:pt idx="80">
                  <c:v>1</c:v>
                </c:pt>
                <c:pt idx="81">
                  <c:v>0</c:v>
                </c:pt>
                <c:pt idx="82">
                  <c:v>0</c:v>
                </c:pt>
                <c:pt idx="83">
                  <c:v>0</c:v>
                </c:pt>
                <c:pt idx="84">
                  <c:v>0</c:v>
                </c:pt>
                <c:pt idx="85">
                  <c:v>1</c:v>
                </c:pt>
                <c:pt idx="86">
                  <c:v>0</c:v>
                </c:pt>
                <c:pt idx="87">
                  <c:v>0</c:v>
                </c:pt>
                <c:pt idx="88">
                  <c:v>0</c:v>
                </c:pt>
                <c:pt idx="89">
                  <c:v>1</c:v>
                </c:pt>
                <c:pt idx="90">
                  <c:v>0</c:v>
                </c:pt>
                <c:pt idx="91">
                  <c:v>0</c:v>
                </c:pt>
              </c:numCache>
            </c:numRef>
          </c:val>
          <c:smooth val="0"/>
          <c:extLst>
            <c:ext xmlns:c16="http://schemas.microsoft.com/office/drawing/2014/chart" uri="{C3380CC4-5D6E-409C-BE32-E72D297353CC}">
              <c16:uniqueId val="{00000000-C7F8-4E17-B456-898FE88C9ECD}"/>
            </c:ext>
          </c:extLst>
        </c:ser>
        <c:ser>
          <c:idx val="1"/>
          <c:order val="1"/>
          <c:tx>
            <c:strRef>
              <c:f>Sheet1!$C$1</c:f>
              <c:strCache>
                <c:ptCount val="1"/>
                <c:pt idx="0">
                  <c:v>SPAM</c:v>
                </c:pt>
              </c:strCache>
            </c:strRef>
          </c:tx>
          <c:spPr>
            <a:ln w="28575" cap="rnd">
              <a:solidFill>
                <a:schemeClr val="accent2"/>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Sheet1!$C$2:$C$93</c:f>
              <c:numCache>
                <c:formatCode>General</c:formatCode>
                <c:ptCount val="92"/>
                <c:pt idx="0">
                  <c:v>1</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1</c:v>
                </c:pt>
                <c:pt idx="17">
                  <c:v>0</c:v>
                </c:pt>
                <c:pt idx="18">
                  <c:v>0</c:v>
                </c:pt>
                <c:pt idx="19">
                  <c:v>0</c:v>
                </c:pt>
                <c:pt idx="20">
                  <c:v>1</c:v>
                </c:pt>
                <c:pt idx="21">
                  <c:v>1</c:v>
                </c:pt>
                <c:pt idx="22">
                  <c:v>1</c:v>
                </c:pt>
                <c:pt idx="23">
                  <c:v>0</c:v>
                </c:pt>
                <c:pt idx="24">
                  <c:v>0</c:v>
                </c:pt>
                <c:pt idx="25">
                  <c:v>0</c:v>
                </c:pt>
                <c:pt idx="26">
                  <c:v>0</c:v>
                </c:pt>
                <c:pt idx="27">
                  <c:v>0</c:v>
                </c:pt>
                <c:pt idx="28">
                  <c:v>0</c:v>
                </c:pt>
                <c:pt idx="29">
                  <c:v>0</c:v>
                </c:pt>
                <c:pt idx="30">
                  <c:v>1</c:v>
                </c:pt>
                <c:pt idx="31">
                  <c:v>0</c:v>
                </c:pt>
                <c:pt idx="32">
                  <c:v>0</c:v>
                </c:pt>
                <c:pt idx="33">
                  <c:v>0</c:v>
                </c:pt>
                <c:pt idx="34">
                  <c:v>0</c:v>
                </c:pt>
                <c:pt idx="35">
                  <c:v>0</c:v>
                </c:pt>
                <c:pt idx="36">
                  <c:v>0</c:v>
                </c:pt>
                <c:pt idx="37">
                  <c:v>0</c:v>
                </c:pt>
                <c:pt idx="38">
                  <c:v>0</c:v>
                </c:pt>
                <c:pt idx="39">
                  <c:v>1</c:v>
                </c:pt>
                <c:pt idx="40">
                  <c:v>0</c:v>
                </c:pt>
                <c:pt idx="41">
                  <c:v>0</c:v>
                </c:pt>
                <c:pt idx="42">
                  <c:v>0</c:v>
                </c:pt>
                <c:pt idx="43">
                  <c:v>0</c:v>
                </c:pt>
                <c:pt idx="44">
                  <c:v>0</c:v>
                </c:pt>
                <c:pt idx="45">
                  <c:v>0</c:v>
                </c:pt>
                <c:pt idx="46">
                  <c:v>1</c:v>
                </c:pt>
                <c:pt idx="47">
                  <c:v>0</c:v>
                </c:pt>
                <c:pt idx="48">
                  <c:v>0</c:v>
                </c:pt>
                <c:pt idx="49">
                  <c:v>0</c:v>
                </c:pt>
                <c:pt idx="50">
                  <c:v>0</c:v>
                </c:pt>
                <c:pt idx="51">
                  <c:v>0</c:v>
                </c:pt>
                <c:pt idx="52">
                  <c:v>0</c:v>
                </c:pt>
                <c:pt idx="53">
                  <c:v>0</c:v>
                </c:pt>
                <c:pt idx="54">
                  <c:v>1</c:v>
                </c:pt>
                <c:pt idx="55">
                  <c:v>0</c:v>
                </c:pt>
                <c:pt idx="56">
                  <c:v>0</c:v>
                </c:pt>
                <c:pt idx="57">
                  <c:v>1</c:v>
                </c:pt>
                <c:pt idx="58">
                  <c:v>0</c:v>
                </c:pt>
                <c:pt idx="59">
                  <c:v>0</c:v>
                </c:pt>
                <c:pt idx="60">
                  <c:v>0</c:v>
                </c:pt>
                <c:pt idx="61">
                  <c:v>0</c:v>
                </c:pt>
                <c:pt idx="62">
                  <c:v>0</c:v>
                </c:pt>
                <c:pt idx="63">
                  <c:v>0</c:v>
                </c:pt>
                <c:pt idx="64">
                  <c:v>0</c:v>
                </c:pt>
                <c:pt idx="65">
                  <c:v>1</c:v>
                </c:pt>
                <c:pt idx="66">
                  <c:v>0</c:v>
                </c:pt>
                <c:pt idx="67">
                  <c:v>0</c:v>
                </c:pt>
                <c:pt idx="68">
                  <c:v>0</c:v>
                </c:pt>
                <c:pt idx="69">
                  <c:v>0</c:v>
                </c:pt>
                <c:pt idx="70">
                  <c:v>1</c:v>
                </c:pt>
                <c:pt idx="71">
                  <c:v>0</c:v>
                </c:pt>
                <c:pt idx="72">
                  <c:v>0</c:v>
                </c:pt>
                <c:pt idx="73">
                  <c:v>0</c:v>
                </c:pt>
                <c:pt idx="74">
                  <c:v>0</c:v>
                </c:pt>
                <c:pt idx="75">
                  <c:v>0</c:v>
                </c:pt>
                <c:pt idx="76">
                  <c:v>0</c:v>
                </c:pt>
                <c:pt idx="77">
                  <c:v>0</c:v>
                </c:pt>
                <c:pt idx="78">
                  <c:v>0</c:v>
                </c:pt>
                <c:pt idx="79">
                  <c:v>0</c:v>
                </c:pt>
                <c:pt idx="80">
                  <c:v>0</c:v>
                </c:pt>
                <c:pt idx="81">
                  <c:v>1</c:v>
                </c:pt>
                <c:pt idx="82">
                  <c:v>0</c:v>
                </c:pt>
                <c:pt idx="83">
                  <c:v>1</c:v>
                </c:pt>
                <c:pt idx="84">
                  <c:v>0</c:v>
                </c:pt>
                <c:pt idx="85">
                  <c:v>0</c:v>
                </c:pt>
                <c:pt idx="86">
                  <c:v>1</c:v>
                </c:pt>
                <c:pt idx="87">
                  <c:v>0</c:v>
                </c:pt>
                <c:pt idx="88">
                  <c:v>0</c:v>
                </c:pt>
                <c:pt idx="89">
                  <c:v>1</c:v>
                </c:pt>
                <c:pt idx="90">
                  <c:v>0</c:v>
                </c:pt>
                <c:pt idx="91">
                  <c:v>0</c:v>
                </c:pt>
              </c:numCache>
            </c:numRef>
          </c:val>
          <c:smooth val="0"/>
          <c:extLst>
            <c:ext xmlns:c16="http://schemas.microsoft.com/office/drawing/2014/chart" uri="{C3380CC4-5D6E-409C-BE32-E72D297353CC}">
              <c16:uniqueId val="{00000001-C7F8-4E17-B456-898FE88C9ECD}"/>
            </c:ext>
          </c:extLst>
        </c:ser>
        <c:dLbls>
          <c:showLegendKey val="0"/>
          <c:showVal val="0"/>
          <c:showCatName val="0"/>
          <c:showSerName val="0"/>
          <c:showPercent val="0"/>
          <c:showBubbleSize val="0"/>
        </c:dLbls>
        <c:smooth val="0"/>
        <c:axId val="381612360"/>
        <c:axId val="381610392"/>
      </c:lineChart>
      <c:dateAx>
        <c:axId val="381612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10392"/>
        <c:crosses val="autoZero"/>
        <c:auto val="1"/>
        <c:lblOffset val="100"/>
        <c:baseTimeUnit val="days"/>
      </c:dateAx>
      <c:valAx>
        <c:axId val="38161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1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0</c:v>
                </c:pt>
                <c:pt idx="1">
                  <c:v>0</c:v>
                </c:pt>
                <c:pt idx="2">
                  <c:v>0</c:v>
                </c:pt>
                <c:pt idx="3">
                  <c:v>0</c:v>
                </c:pt>
                <c:pt idx="4">
                  <c:v>83</c:v>
                </c:pt>
                <c:pt idx="5">
                  <c:v>17</c:v>
                </c:pt>
                <c:pt idx="6">
                  <c:v>0</c:v>
                </c:pt>
                <c:pt idx="7">
                  <c:v>0</c:v>
                </c:pt>
                <c:pt idx="8">
                  <c:v>0</c:v>
                </c:pt>
                <c:pt idx="9">
                  <c:v>0</c:v>
                </c:pt>
                <c:pt idx="10">
                  <c:v>0</c:v>
                </c:pt>
                <c:pt idx="11">
                  <c:v>32</c:v>
                </c:pt>
                <c:pt idx="12">
                  <c:v>0</c:v>
                </c:pt>
                <c:pt idx="13">
                  <c:v>0</c:v>
                </c:pt>
                <c:pt idx="14">
                  <c:v>0</c:v>
                </c:pt>
                <c:pt idx="15">
                  <c:v>0</c:v>
                </c:pt>
                <c:pt idx="16">
                  <c:v>0</c:v>
                </c:pt>
                <c:pt idx="17">
                  <c:v>0</c:v>
                </c:pt>
                <c:pt idx="18">
                  <c:v>52</c:v>
                </c:pt>
                <c:pt idx="19">
                  <c:v>0</c:v>
                </c:pt>
                <c:pt idx="20">
                  <c:v>0</c:v>
                </c:pt>
                <c:pt idx="21">
                  <c:v>0</c:v>
                </c:pt>
                <c:pt idx="22">
                  <c:v>0</c:v>
                </c:pt>
                <c:pt idx="23">
                  <c:v>0</c:v>
                </c:pt>
                <c:pt idx="24">
                  <c:v>0</c:v>
                </c:pt>
                <c:pt idx="25">
                  <c:v>33</c:v>
                </c:pt>
                <c:pt idx="26">
                  <c:v>0</c:v>
                </c:pt>
                <c:pt idx="27">
                  <c:v>0</c:v>
                </c:pt>
                <c:pt idx="28">
                  <c:v>0</c:v>
                </c:pt>
                <c:pt idx="29">
                  <c:v>0</c:v>
                </c:pt>
                <c:pt idx="30">
                  <c:v>0</c:v>
                </c:pt>
                <c:pt idx="31">
                  <c:v>0</c:v>
                </c:pt>
                <c:pt idx="32">
                  <c:v>77</c:v>
                </c:pt>
                <c:pt idx="33">
                  <c:v>0</c:v>
                </c:pt>
                <c:pt idx="34">
                  <c:v>0</c:v>
                </c:pt>
                <c:pt idx="35">
                  <c:v>0</c:v>
                </c:pt>
                <c:pt idx="36">
                  <c:v>0</c:v>
                </c:pt>
                <c:pt idx="37">
                  <c:v>0</c:v>
                </c:pt>
                <c:pt idx="38">
                  <c:v>0</c:v>
                </c:pt>
                <c:pt idx="39">
                  <c:v>21</c:v>
                </c:pt>
                <c:pt idx="40">
                  <c:v>0</c:v>
                </c:pt>
                <c:pt idx="41">
                  <c:v>0</c:v>
                </c:pt>
                <c:pt idx="42">
                  <c:v>0</c:v>
                </c:pt>
                <c:pt idx="43">
                  <c:v>0</c:v>
                </c:pt>
                <c:pt idx="44">
                  <c:v>0</c:v>
                </c:pt>
                <c:pt idx="45">
                  <c:v>0</c:v>
                </c:pt>
                <c:pt idx="46">
                  <c:v>27</c:v>
                </c:pt>
                <c:pt idx="47">
                  <c:v>0</c:v>
                </c:pt>
                <c:pt idx="48">
                  <c:v>0</c:v>
                </c:pt>
                <c:pt idx="49">
                  <c:v>0</c:v>
                </c:pt>
                <c:pt idx="50">
                  <c:v>583</c:v>
                </c:pt>
                <c:pt idx="51">
                  <c:v>0</c:v>
                </c:pt>
                <c:pt idx="52">
                  <c:v>0</c:v>
                </c:pt>
                <c:pt idx="53">
                  <c:v>0</c:v>
                </c:pt>
                <c:pt idx="54">
                  <c:v>0</c:v>
                </c:pt>
                <c:pt idx="55">
                  <c:v>14</c:v>
                </c:pt>
                <c:pt idx="56">
                  <c:v>0</c:v>
                </c:pt>
                <c:pt idx="57">
                  <c:v>78</c:v>
                </c:pt>
                <c:pt idx="58">
                  <c:v>0</c:v>
                </c:pt>
                <c:pt idx="59">
                  <c:v>0</c:v>
                </c:pt>
                <c:pt idx="60">
                  <c:v>0</c:v>
                </c:pt>
                <c:pt idx="61">
                  <c:v>0</c:v>
                </c:pt>
                <c:pt idx="62">
                  <c:v>0</c:v>
                </c:pt>
                <c:pt idx="63">
                  <c:v>0</c:v>
                </c:pt>
                <c:pt idx="64">
                  <c:v>422</c:v>
                </c:pt>
                <c:pt idx="65">
                  <c:v>0</c:v>
                </c:pt>
                <c:pt idx="66">
                  <c:v>0</c:v>
                </c:pt>
                <c:pt idx="67">
                  <c:v>0</c:v>
                </c:pt>
                <c:pt idx="68">
                  <c:v>21</c:v>
                </c:pt>
                <c:pt idx="69">
                  <c:v>0</c:v>
                </c:pt>
                <c:pt idx="70">
                  <c:v>0</c:v>
                </c:pt>
                <c:pt idx="71">
                  <c:v>0</c:v>
                </c:pt>
                <c:pt idx="72">
                  <c:v>0</c:v>
                </c:pt>
                <c:pt idx="73">
                  <c:v>31</c:v>
                </c:pt>
                <c:pt idx="74">
                  <c:v>0</c:v>
                </c:pt>
                <c:pt idx="75">
                  <c:v>0</c:v>
                </c:pt>
                <c:pt idx="76">
                  <c:v>0</c:v>
                </c:pt>
                <c:pt idx="77">
                  <c:v>401</c:v>
                </c:pt>
                <c:pt idx="78">
                  <c:v>0</c:v>
                </c:pt>
                <c:pt idx="79">
                  <c:v>0</c:v>
                </c:pt>
                <c:pt idx="80">
                  <c:v>389</c:v>
                </c:pt>
                <c:pt idx="81">
                  <c:v>0</c:v>
                </c:pt>
                <c:pt idx="82">
                  <c:v>0</c:v>
                </c:pt>
                <c:pt idx="83">
                  <c:v>0</c:v>
                </c:pt>
                <c:pt idx="84">
                  <c:v>0</c:v>
                </c:pt>
                <c:pt idx="85">
                  <c:v>241</c:v>
                </c:pt>
                <c:pt idx="86">
                  <c:v>0</c:v>
                </c:pt>
                <c:pt idx="87">
                  <c:v>0</c:v>
                </c:pt>
                <c:pt idx="88">
                  <c:v>0</c:v>
                </c:pt>
                <c:pt idx="89">
                  <c:v>45</c:v>
                </c:pt>
                <c:pt idx="90">
                  <c:v>0</c:v>
                </c:pt>
                <c:pt idx="91">
                  <c:v>0</c:v>
                </c:pt>
              </c:numCache>
            </c:numRef>
          </c:val>
          <c:smooth val="0"/>
          <c:extLst>
            <c:ext xmlns:c16="http://schemas.microsoft.com/office/drawing/2014/chart" uri="{C3380CC4-5D6E-409C-BE32-E72D297353CC}">
              <c16:uniqueId val="{00000000-73B2-4A93-9213-860FF321D4AB}"/>
            </c:ext>
          </c:extLst>
        </c:ser>
        <c:ser>
          <c:idx val="1"/>
          <c:order val="1"/>
          <c:tx>
            <c:strRef>
              <c:f>Sheet1!$C$1</c:f>
              <c:strCache>
                <c:ptCount val="1"/>
                <c:pt idx="0">
                  <c:v>SPAM</c:v>
                </c:pt>
              </c:strCache>
            </c:strRef>
          </c:tx>
          <c:spPr>
            <a:ln w="28575" cap="rnd">
              <a:solidFill>
                <a:schemeClr val="accent2"/>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Sheet1!$C$2:$C$93</c:f>
              <c:numCache>
                <c:formatCode>General</c:formatCode>
                <c:ptCount val="92"/>
                <c:pt idx="0">
                  <c:v>200</c:v>
                </c:pt>
                <c:pt idx="1">
                  <c:v>0</c:v>
                </c:pt>
                <c:pt idx="2">
                  <c:v>0</c:v>
                </c:pt>
                <c:pt idx="3">
                  <c:v>0</c:v>
                </c:pt>
                <c:pt idx="4">
                  <c:v>0</c:v>
                </c:pt>
                <c:pt idx="5">
                  <c:v>0</c:v>
                </c:pt>
                <c:pt idx="6">
                  <c:v>0</c:v>
                </c:pt>
                <c:pt idx="7">
                  <c:v>0</c:v>
                </c:pt>
                <c:pt idx="8">
                  <c:v>0</c:v>
                </c:pt>
                <c:pt idx="9">
                  <c:v>326</c:v>
                </c:pt>
                <c:pt idx="10">
                  <c:v>0</c:v>
                </c:pt>
                <c:pt idx="11">
                  <c:v>0</c:v>
                </c:pt>
                <c:pt idx="12">
                  <c:v>0</c:v>
                </c:pt>
                <c:pt idx="13">
                  <c:v>0</c:v>
                </c:pt>
                <c:pt idx="14">
                  <c:v>0</c:v>
                </c:pt>
                <c:pt idx="15">
                  <c:v>0</c:v>
                </c:pt>
                <c:pt idx="16">
                  <c:v>972</c:v>
                </c:pt>
                <c:pt idx="17">
                  <c:v>0</c:v>
                </c:pt>
                <c:pt idx="18">
                  <c:v>0</c:v>
                </c:pt>
                <c:pt idx="19">
                  <c:v>0</c:v>
                </c:pt>
                <c:pt idx="20">
                  <c:v>88</c:v>
                </c:pt>
                <c:pt idx="21">
                  <c:v>248</c:v>
                </c:pt>
                <c:pt idx="22">
                  <c:v>181</c:v>
                </c:pt>
                <c:pt idx="23">
                  <c:v>0</c:v>
                </c:pt>
                <c:pt idx="24">
                  <c:v>0</c:v>
                </c:pt>
                <c:pt idx="25">
                  <c:v>0</c:v>
                </c:pt>
                <c:pt idx="26">
                  <c:v>0</c:v>
                </c:pt>
                <c:pt idx="27">
                  <c:v>0</c:v>
                </c:pt>
                <c:pt idx="28">
                  <c:v>0</c:v>
                </c:pt>
                <c:pt idx="29">
                  <c:v>0</c:v>
                </c:pt>
                <c:pt idx="30">
                  <c:v>3259</c:v>
                </c:pt>
                <c:pt idx="31">
                  <c:v>0</c:v>
                </c:pt>
                <c:pt idx="32">
                  <c:v>0</c:v>
                </c:pt>
                <c:pt idx="33">
                  <c:v>0</c:v>
                </c:pt>
                <c:pt idx="34">
                  <c:v>0</c:v>
                </c:pt>
                <c:pt idx="35">
                  <c:v>0</c:v>
                </c:pt>
                <c:pt idx="36">
                  <c:v>0</c:v>
                </c:pt>
                <c:pt idx="37">
                  <c:v>0</c:v>
                </c:pt>
                <c:pt idx="38">
                  <c:v>0</c:v>
                </c:pt>
                <c:pt idx="39">
                  <c:v>165</c:v>
                </c:pt>
                <c:pt idx="40">
                  <c:v>0</c:v>
                </c:pt>
                <c:pt idx="41">
                  <c:v>0</c:v>
                </c:pt>
                <c:pt idx="42">
                  <c:v>0</c:v>
                </c:pt>
                <c:pt idx="43">
                  <c:v>0</c:v>
                </c:pt>
                <c:pt idx="44">
                  <c:v>0</c:v>
                </c:pt>
                <c:pt idx="45">
                  <c:v>0</c:v>
                </c:pt>
                <c:pt idx="46">
                  <c:v>181</c:v>
                </c:pt>
                <c:pt idx="47">
                  <c:v>0</c:v>
                </c:pt>
                <c:pt idx="48">
                  <c:v>0</c:v>
                </c:pt>
                <c:pt idx="49">
                  <c:v>0</c:v>
                </c:pt>
                <c:pt idx="50">
                  <c:v>0</c:v>
                </c:pt>
                <c:pt idx="51">
                  <c:v>0</c:v>
                </c:pt>
                <c:pt idx="52">
                  <c:v>0</c:v>
                </c:pt>
                <c:pt idx="53">
                  <c:v>0</c:v>
                </c:pt>
                <c:pt idx="54">
                  <c:v>178</c:v>
                </c:pt>
                <c:pt idx="55">
                  <c:v>0</c:v>
                </c:pt>
                <c:pt idx="56">
                  <c:v>0</c:v>
                </c:pt>
                <c:pt idx="57">
                  <c:v>341</c:v>
                </c:pt>
                <c:pt idx="58">
                  <c:v>0</c:v>
                </c:pt>
                <c:pt idx="59">
                  <c:v>0</c:v>
                </c:pt>
                <c:pt idx="60">
                  <c:v>0</c:v>
                </c:pt>
                <c:pt idx="61">
                  <c:v>0</c:v>
                </c:pt>
                <c:pt idx="62">
                  <c:v>0</c:v>
                </c:pt>
                <c:pt idx="63">
                  <c:v>0</c:v>
                </c:pt>
                <c:pt idx="64">
                  <c:v>0</c:v>
                </c:pt>
                <c:pt idx="65">
                  <c:v>1024</c:v>
                </c:pt>
                <c:pt idx="66">
                  <c:v>0</c:v>
                </c:pt>
                <c:pt idx="67">
                  <c:v>0</c:v>
                </c:pt>
                <c:pt idx="68">
                  <c:v>0</c:v>
                </c:pt>
                <c:pt idx="69">
                  <c:v>0</c:v>
                </c:pt>
                <c:pt idx="70">
                  <c:v>219</c:v>
                </c:pt>
                <c:pt idx="71">
                  <c:v>0</c:v>
                </c:pt>
                <c:pt idx="72">
                  <c:v>0</c:v>
                </c:pt>
                <c:pt idx="73">
                  <c:v>0</c:v>
                </c:pt>
                <c:pt idx="74">
                  <c:v>0</c:v>
                </c:pt>
                <c:pt idx="75">
                  <c:v>0</c:v>
                </c:pt>
                <c:pt idx="76">
                  <c:v>0</c:v>
                </c:pt>
                <c:pt idx="77">
                  <c:v>0</c:v>
                </c:pt>
                <c:pt idx="78">
                  <c:v>0</c:v>
                </c:pt>
                <c:pt idx="79">
                  <c:v>0</c:v>
                </c:pt>
                <c:pt idx="80">
                  <c:v>0</c:v>
                </c:pt>
                <c:pt idx="81">
                  <c:v>266</c:v>
                </c:pt>
                <c:pt idx="82">
                  <c:v>0</c:v>
                </c:pt>
                <c:pt idx="83">
                  <c:v>219</c:v>
                </c:pt>
                <c:pt idx="84">
                  <c:v>0</c:v>
                </c:pt>
                <c:pt idx="85">
                  <c:v>0</c:v>
                </c:pt>
                <c:pt idx="86">
                  <c:v>334</c:v>
                </c:pt>
                <c:pt idx="87">
                  <c:v>0</c:v>
                </c:pt>
                <c:pt idx="88">
                  <c:v>0</c:v>
                </c:pt>
                <c:pt idx="89">
                  <c:v>472</c:v>
                </c:pt>
                <c:pt idx="90">
                  <c:v>0</c:v>
                </c:pt>
                <c:pt idx="91">
                  <c:v>0</c:v>
                </c:pt>
              </c:numCache>
            </c:numRef>
          </c:val>
          <c:smooth val="0"/>
          <c:extLst>
            <c:ext xmlns:c16="http://schemas.microsoft.com/office/drawing/2014/chart" uri="{C3380CC4-5D6E-409C-BE32-E72D297353CC}">
              <c16:uniqueId val="{00000001-73B2-4A93-9213-860FF321D4AB}"/>
            </c:ext>
          </c:extLst>
        </c:ser>
        <c:dLbls>
          <c:showLegendKey val="0"/>
          <c:showVal val="0"/>
          <c:showCatName val="0"/>
          <c:showSerName val="0"/>
          <c:showPercent val="0"/>
          <c:showBubbleSize val="0"/>
        </c:dLbls>
        <c:smooth val="0"/>
        <c:axId val="381614000"/>
        <c:axId val="381611376"/>
      </c:lineChart>
      <c:dateAx>
        <c:axId val="381614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11376"/>
        <c:crosses val="autoZero"/>
        <c:auto val="1"/>
        <c:lblOffset val="100"/>
        <c:baseTimeUnit val="days"/>
      </c:dateAx>
      <c:valAx>
        <c:axId val="381611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1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3</c:v>
                </c:pt>
                <c:pt idx="1">
                  <c:v>4</c:v>
                </c:pt>
                <c:pt idx="2">
                  <c:v>2</c:v>
                </c:pt>
                <c:pt idx="3">
                  <c:v>10</c:v>
                </c:pt>
                <c:pt idx="4">
                  <c:v>2730</c:v>
                </c:pt>
                <c:pt idx="5">
                  <c:v>2652</c:v>
                </c:pt>
                <c:pt idx="6">
                  <c:v>2382</c:v>
                </c:pt>
                <c:pt idx="7">
                  <c:v>1910</c:v>
                </c:pt>
                <c:pt idx="8">
                  <c:v>14</c:v>
                </c:pt>
                <c:pt idx="9">
                  <c:v>4</c:v>
                </c:pt>
                <c:pt idx="10">
                  <c:v>2</c:v>
                </c:pt>
                <c:pt idx="11">
                  <c:v>692</c:v>
                </c:pt>
                <c:pt idx="12">
                  <c:v>937</c:v>
                </c:pt>
                <c:pt idx="13">
                  <c:v>1207</c:v>
                </c:pt>
                <c:pt idx="14">
                  <c:v>1148</c:v>
                </c:pt>
                <c:pt idx="15">
                  <c:v>389</c:v>
                </c:pt>
                <c:pt idx="16">
                  <c:v>3</c:v>
                </c:pt>
                <c:pt idx="17">
                  <c:v>4</c:v>
                </c:pt>
                <c:pt idx="18">
                  <c:v>620</c:v>
                </c:pt>
                <c:pt idx="19">
                  <c:v>753</c:v>
                </c:pt>
                <c:pt idx="20">
                  <c:v>764</c:v>
                </c:pt>
                <c:pt idx="21">
                  <c:v>672</c:v>
                </c:pt>
                <c:pt idx="22">
                  <c:v>605</c:v>
                </c:pt>
                <c:pt idx="23">
                  <c:v>568</c:v>
                </c:pt>
                <c:pt idx="24">
                  <c:v>10</c:v>
                </c:pt>
                <c:pt idx="25">
                  <c:v>493</c:v>
                </c:pt>
                <c:pt idx="26">
                  <c:v>585</c:v>
                </c:pt>
                <c:pt idx="27">
                  <c:v>581</c:v>
                </c:pt>
                <c:pt idx="28">
                  <c:v>697</c:v>
                </c:pt>
                <c:pt idx="29">
                  <c:v>678</c:v>
                </c:pt>
                <c:pt idx="30">
                  <c:v>664</c:v>
                </c:pt>
                <c:pt idx="31">
                  <c:v>5</c:v>
                </c:pt>
                <c:pt idx="32">
                  <c:v>88</c:v>
                </c:pt>
                <c:pt idx="33">
                  <c:v>41</c:v>
                </c:pt>
                <c:pt idx="34">
                  <c:v>60</c:v>
                </c:pt>
                <c:pt idx="35">
                  <c:v>585</c:v>
                </c:pt>
                <c:pt idx="36">
                  <c:v>2780</c:v>
                </c:pt>
                <c:pt idx="37">
                  <c:v>3397</c:v>
                </c:pt>
                <c:pt idx="38">
                  <c:v>197</c:v>
                </c:pt>
                <c:pt idx="39">
                  <c:v>348</c:v>
                </c:pt>
                <c:pt idx="40">
                  <c:v>420</c:v>
                </c:pt>
                <c:pt idx="41">
                  <c:v>367</c:v>
                </c:pt>
                <c:pt idx="42">
                  <c:v>419</c:v>
                </c:pt>
                <c:pt idx="43">
                  <c:v>396</c:v>
                </c:pt>
                <c:pt idx="44">
                  <c:v>461</c:v>
                </c:pt>
                <c:pt idx="45">
                  <c:v>2</c:v>
                </c:pt>
                <c:pt idx="46">
                  <c:v>525</c:v>
                </c:pt>
                <c:pt idx="47">
                  <c:v>1262</c:v>
                </c:pt>
                <c:pt idx="48">
                  <c:v>966</c:v>
                </c:pt>
                <c:pt idx="49">
                  <c:v>642</c:v>
                </c:pt>
                <c:pt idx="50">
                  <c:v>837</c:v>
                </c:pt>
                <c:pt idx="51">
                  <c:v>843</c:v>
                </c:pt>
                <c:pt idx="52">
                  <c:v>45</c:v>
                </c:pt>
                <c:pt idx="53">
                  <c:v>336</c:v>
                </c:pt>
                <c:pt idx="54">
                  <c:v>342</c:v>
                </c:pt>
                <c:pt idx="55">
                  <c:v>1639</c:v>
                </c:pt>
                <c:pt idx="56">
                  <c:v>2164</c:v>
                </c:pt>
                <c:pt idx="57">
                  <c:v>2418</c:v>
                </c:pt>
                <c:pt idx="58">
                  <c:v>2138</c:v>
                </c:pt>
                <c:pt idx="59">
                  <c:v>2003</c:v>
                </c:pt>
                <c:pt idx="60">
                  <c:v>1121</c:v>
                </c:pt>
                <c:pt idx="61">
                  <c:v>32</c:v>
                </c:pt>
                <c:pt idx="62">
                  <c:v>1251</c:v>
                </c:pt>
                <c:pt idx="63">
                  <c:v>1657</c:v>
                </c:pt>
                <c:pt idx="64">
                  <c:v>1718</c:v>
                </c:pt>
                <c:pt idx="65">
                  <c:v>1910</c:v>
                </c:pt>
                <c:pt idx="66">
                  <c:v>2022</c:v>
                </c:pt>
                <c:pt idx="67">
                  <c:v>1619</c:v>
                </c:pt>
                <c:pt idx="68">
                  <c:v>1691</c:v>
                </c:pt>
                <c:pt idx="69">
                  <c:v>1679</c:v>
                </c:pt>
                <c:pt idx="70">
                  <c:v>1474</c:v>
                </c:pt>
                <c:pt idx="71">
                  <c:v>1448</c:v>
                </c:pt>
                <c:pt idx="72">
                  <c:v>1339</c:v>
                </c:pt>
                <c:pt idx="73">
                  <c:v>1444</c:v>
                </c:pt>
                <c:pt idx="74">
                  <c:v>1478</c:v>
                </c:pt>
                <c:pt idx="75">
                  <c:v>1601</c:v>
                </c:pt>
                <c:pt idx="76">
                  <c:v>1299</c:v>
                </c:pt>
                <c:pt idx="77">
                  <c:v>1396</c:v>
                </c:pt>
                <c:pt idx="78">
                  <c:v>1438</c:v>
                </c:pt>
                <c:pt idx="79">
                  <c:v>1312</c:v>
                </c:pt>
                <c:pt idx="80">
                  <c:v>1862</c:v>
                </c:pt>
                <c:pt idx="81">
                  <c:v>1202</c:v>
                </c:pt>
                <c:pt idx="82">
                  <c:v>1212</c:v>
                </c:pt>
                <c:pt idx="83">
                  <c:v>1260</c:v>
                </c:pt>
                <c:pt idx="84">
                  <c:v>1038</c:v>
                </c:pt>
                <c:pt idx="85">
                  <c:v>1448</c:v>
                </c:pt>
                <c:pt idx="86">
                  <c:v>1294</c:v>
                </c:pt>
                <c:pt idx="87">
                  <c:v>1426</c:v>
                </c:pt>
                <c:pt idx="88">
                  <c:v>1351</c:v>
                </c:pt>
                <c:pt idx="89">
                  <c:v>1299</c:v>
                </c:pt>
                <c:pt idx="90">
                  <c:v>1214</c:v>
                </c:pt>
                <c:pt idx="91">
                  <c:v>1112</c:v>
                </c:pt>
              </c:numCache>
            </c:numRef>
          </c:val>
          <c:smooth val="0"/>
          <c:extLst>
            <c:ext xmlns:c16="http://schemas.microsoft.com/office/drawing/2014/chart" uri="{C3380CC4-5D6E-409C-BE32-E72D297353CC}">
              <c16:uniqueId val="{00000000-E9C0-4CC0-8643-97CF335BFCEC}"/>
            </c:ext>
          </c:extLst>
        </c:ser>
        <c:dLbls>
          <c:showLegendKey val="0"/>
          <c:showVal val="0"/>
          <c:showCatName val="0"/>
          <c:showSerName val="0"/>
          <c:showPercent val="0"/>
          <c:showBubbleSize val="0"/>
        </c:dLbls>
        <c:smooth val="0"/>
        <c:axId val="384892784"/>
        <c:axId val="384885568"/>
      </c:lineChart>
      <c:dateAx>
        <c:axId val="384892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85568"/>
        <c:crosses val="autoZero"/>
        <c:auto val="1"/>
        <c:lblOffset val="100"/>
        <c:baseTimeUnit val="days"/>
      </c:dateAx>
      <c:valAx>
        <c:axId val="38488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9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132</c:v>
                </c:pt>
                <c:pt idx="1">
                  <c:v>127</c:v>
                </c:pt>
                <c:pt idx="2">
                  <c:v>140</c:v>
                </c:pt>
                <c:pt idx="3">
                  <c:v>354</c:v>
                </c:pt>
                <c:pt idx="4">
                  <c:v>23390</c:v>
                </c:pt>
                <c:pt idx="5">
                  <c:v>23016</c:v>
                </c:pt>
                <c:pt idx="6">
                  <c:v>13296</c:v>
                </c:pt>
                <c:pt idx="7">
                  <c:v>16116</c:v>
                </c:pt>
                <c:pt idx="8">
                  <c:v>516</c:v>
                </c:pt>
                <c:pt idx="9">
                  <c:v>334</c:v>
                </c:pt>
                <c:pt idx="10">
                  <c:v>195</c:v>
                </c:pt>
                <c:pt idx="11">
                  <c:v>10071</c:v>
                </c:pt>
                <c:pt idx="12">
                  <c:v>12510</c:v>
                </c:pt>
                <c:pt idx="13">
                  <c:v>6568</c:v>
                </c:pt>
                <c:pt idx="14">
                  <c:v>5433</c:v>
                </c:pt>
                <c:pt idx="15">
                  <c:v>1761</c:v>
                </c:pt>
                <c:pt idx="16">
                  <c:v>174</c:v>
                </c:pt>
                <c:pt idx="17">
                  <c:v>217</c:v>
                </c:pt>
                <c:pt idx="18">
                  <c:v>9531</c:v>
                </c:pt>
                <c:pt idx="19">
                  <c:v>4944</c:v>
                </c:pt>
                <c:pt idx="20">
                  <c:v>4917</c:v>
                </c:pt>
                <c:pt idx="21">
                  <c:v>4365</c:v>
                </c:pt>
                <c:pt idx="22">
                  <c:v>4962</c:v>
                </c:pt>
                <c:pt idx="23">
                  <c:v>4031</c:v>
                </c:pt>
                <c:pt idx="24">
                  <c:v>254</c:v>
                </c:pt>
                <c:pt idx="25">
                  <c:v>9659</c:v>
                </c:pt>
                <c:pt idx="26">
                  <c:v>3882</c:v>
                </c:pt>
                <c:pt idx="27">
                  <c:v>3912</c:v>
                </c:pt>
                <c:pt idx="28">
                  <c:v>4071</c:v>
                </c:pt>
                <c:pt idx="29">
                  <c:v>4174</c:v>
                </c:pt>
                <c:pt idx="30">
                  <c:v>3463</c:v>
                </c:pt>
                <c:pt idx="31">
                  <c:v>209</c:v>
                </c:pt>
                <c:pt idx="32">
                  <c:v>8229</c:v>
                </c:pt>
                <c:pt idx="33">
                  <c:v>7035</c:v>
                </c:pt>
                <c:pt idx="34">
                  <c:v>6875</c:v>
                </c:pt>
                <c:pt idx="35">
                  <c:v>14296</c:v>
                </c:pt>
                <c:pt idx="36">
                  <c:v>21434</c:v>
                </c:pt>
                <c:pt idx="37">
                  <c:v>24328</c:v>
                </c:pt>
                <c:pt idx="38">
                  <c:v>1402</c:v>
                </c:pt>
                <c:pt idx="39">
                  <c:v>14309</c:v>
                </c:pt>
                <c:pt idx="40">
                  <c:v>20321</c:v>
                </c:pt>
                <c:pt idx="41">
                  <c:v>11053</c:v>
                </c:pt>
                <c:pt idx="42">
                  <c:v>10449</c:v>
                </c:pt>
                <c:pt idx="43">
                  <c:v>9691</c:v>
                </c:pt>
                <c:pt idx="44">
                  <c:v>11461</c:v>
                </c:pt>
                <c:pt idx="45">
                  <c:v>298</c:v>
                </c:pt>
                <c:pt idx="46">
                  <c:v>19416</c:v>
                </c:pt>
                <c:pt idx="47">
                  <c:v>9647</c:v>
                </c:pt>
                <c:pt idx="48">
                  <c:v>8973</c:v>
                </c:pt>
                <c:pt idx="49">
                  <c:v>9131</c:v>
                </c:pt>
                <c:pt idx="50">
                  <c:v>13522</c:v>
                </c:pt>
                <c:pt idx="51">
                  <c:v>9737</c:v>
                </c:pt>
                <c:pt idx="52">
                  <c:v>1193</c:v>
                </c:pt>
                <c:pt idx="53">
                  <c:v>22180</c:v>
                </c:pt>
                <c:pt idx="54">
                  <c:v>23014</c:v>
                </c:pt>
                <c:pt idx="55">
                  <c:v>43416</c:v>
                </c:pt>
                <c:pt idx="56">
                  <c:v>55745</c:v>
                </c:pt>
                <c:pt idx="57">
                  <c:v>52818</c:v>
                </c:pt>
                <c:pt idx="58">
                  <c:v>58353</c:v>
                </c:pt>
                <c:pt idx="59">
                  <c:v>34834</c:v>
                </c:pt>
                <c:pt idx="60">
                  <c:v>10170</c:v>
                </c:pt>
                <c:pt idx="61">
                  <c:v>597</c:v>
                </c:pt>
                <c:pt idx="62">
                  <c:v>350022</c:v>
                </c:pt>
                <c:pt idx="63">
                  <c:v>355506</c:v>
                </c:pt>
                <c:pt idx="64">
                  <c:v>343749</c:v>
                </c:pt>
                <c:pt idx="65">
                  <c:v>300965</c:v>
                </c:pt>
                <c:pt idx="66">
                  <c:v>346387</c:v>
                </c:pt>
                <c:pt idx="67">
                  <c:v>254092</c:v>
                </c:pt>
                <c:pt idx="68">
                  <c:v>253199</c:v>
                </c:pt>
                <c:pt idx="69">
                  <c:v>312837</c:v>
                </c:pt>
                <c:pt idx="70">
                  <c:v>259080</c:v>
                </c:pt>
                <c:pt idx="71">
                  <c:v>259554</c:v>
                </c:pt>
                <c:pt idx="72">
                  <c:v>269017</c:v>
                </c:pt>
                <c:pt idx="73">
                  <c:v>277835</c:v>
                </c:pt>
                <c:pt idx="74">
                  <c:v>281865</c:v>
                </c:pt>
                <c:pt idx="75">
                  <c:v>245632</c:v>
                </c:pt>
                <c:pt idx="76">
                  <c:v>288102</c:v>
                </c:pt>
                <c:pt idx="77">
                  <c:v>254394</c:v>
                </c:pt>
                <c:pt idx="78">
                  <c:v>240872</c:v>
                </c:pt>
                <c:pt idx="79">
                  <c:v>280352</c:v>
                </c:pt>
                <c:pt idx="80">
                  <c:v>332425</c:v>
                </c:pt>
                <c:pt idx="81">
                  <c:v>260657</c:v>
                </c:pt>
                <c:pt idx="82">
                  <c:v>244970</c:v>
                </c:pt>
                <c:pt idx="83">
                  <c:v>286023</c:v>
                </c:pt>
                <c:pt idx="84">
                  <c:v>264590</c:v>
                </c:pt>
                <c:pt idx="85">
                  <c:v>265793</c:v>
                </c:pt>
                <c:pt idx="86">
                  <c:v>274313</c:v>
                </c:pt>
                <c:pt idx="87">
                  <c:v>284824</c:v>
                </c:pt>
                <c:pt idx="88">
                  <c:v>273327</c:v>
                </c:pt>
                <c:pt idx="89">
                  <c:v>243500</c:v>
                </c:pt>
                <c:pt idx="90">
                  <c:v>263993</c:v>
                </c:pt>
                <c:pt idx="91">
                  <c:v>261585</c:v>
                </c:pt>
              </c:numCache>
            </c:numRef>
          </c:val>
          <c:smooth val="0"/>
          <c:extLst>
            <c:ext xmlns:c16="http://schemas.microsoft.com/office/drawing/2014/chart" uri="{C3380CC4-5D6E-409C-BE32-E72D297353CC}">
              <c16:uniqueId val="{00000000-4BD3-484D-BDE9-69D8431A2361}"/>
            </c:ext>
          </c:extLst>
        </c:ser>
        <c:dLbls>
          <c:showLegendKey val="0"/>
          <c:showVal val="0"/>
          <c:showCatName val="0"/>
          <c:showSerName val="0"/>
          <c:showPercent val="0"/>
          <c:showBubbleSize val="0"/>
        </c:dLbls>
        <c:smooth val="0"/>
        <c:axId val="386528032"/>
        <c:axId val="386528360"/>
      </c:lineChart>
      <c:dateAx>
        <c:axId val="386528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528360"/>
        <c:crosses val="autoZero"/>
        <c:auto val="1"/>
        <c:lblOffset val="100"/>
        <c:baseTimeUnit val="days"/>
      </c:dateAx>
      <c:valAx>
        <c:axId val="38652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52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2.9702970297029698</c:v>
                </c:pt>
                <c:pt idx="1">
                  <c:v>3.7037037037037002</c:v>
                </c:pt>
                <c:pt idx="2">
                  <c:v>1.72413793103448</c:v>
                </c:pt>
                <c:pt idx="3">
                  <c:v>5.2910052910052903</c:v>
                </c:pt>
                <c:pt idx="4">
                  <c:v>13.5034871642677</c:v>
                </c:pt>
                <c:pt idx="5">
                  <c:v>12.7279708197351</c:v>
                </c:pt>
                <c:pt idx="6">
                  <c:v>19.836775483011301</c:v>
                </c:pt>
                <c:pt idx="7">
                  <c:v>12.780194044830999</c:v>
                </c:pt>
                <c:pt idx="8">
                  <c:v>3.1180400890868598</c:v>
                </c:pt>
                <c:pt idx="9">
                  <c:v>1.4981273408239699</c:v>
                </c:pt>
                <c:pt idx="10">
                  <c:v>1.26582278481013</c:v>
                </c:pt>
                <c:pt idx="11">
                  <c:v>7.2895817971136596</c:v>
                </c:pt>
                <c:pt idx="12">
                  <c:v>7.9867030344357302</c:v>
                </c:pt>
                <c:pt idx="13">
                  <c:v>19.4520547945205</c:v>
                </c:pt>
                <c:pt idx="14">
                  <c:v>21.275018532246101</c:v>
                </c:pt>
                <c:pt idx="15">
                  <c:v>22.511574074074101</c:v>
                </c:pt>
                <c:pt idx="16">
                  <c:v>2.1582733812949599</c:v>
                </c:pt>
                <c:pt idx="17">
                  <c:v>2.7777777777777799</c:v>
                </c:pt>
                <c:pt idx="18">
                  <c:v>7.1618343537022104</c:v>
                </c:pt>
                <c:pt idx="19">
                  <c:v>16.6814355338946</c:v>
                </c:pt>
                <c:pt idx="20">
                  <c:v>16.483279395900801</c:v>
                </c:pt>
                <c:pt idx="21">
                  <c:v>16.8168168168168</c:v>
                </c:pt>
                <c:pt idx="22">
                  <c:v>13.6970794657007</c:v>
                </c:pt>
                <c:pt idx="23">
                  <c:v>15.0903294367694</c:v>
                </c:pt>
                <c:pt idx="24">
                  <c:v>4.3859649122807003</c:v>
                </c:pt>
                <c:pt idx="25">
                  <c:v>5.3879781420765003</c:v>
                </c:pt>
                <c:pt idx="26">
                  <c:v>15.645894624231101</c:v>
                </c:pt>
                <c:pt idx="27">
                  <c:v>15.822440087145999</c:v>
                </c:pt>
                <c:pt idx="28">
                  <c:v>18.241298089505399</c:v>
                </c:pt>
                <c:pt idx="29">
                  <c:v>16.937297027229601</c:v>
                </c:pt>
                <c:pt idx="30">
                  <c:v>19.307938354172698</c:v>
                </c:pt>
                <c:pt idx="31">
                  <c:v>2.6595744680851099</c:v>
                </c:pt>
                <c:pt idx="32">
                  <c:v>1.0450065312908201</c:v>
                </c:pt>
                <c:pt idx="33">
                  <c:v>0.57447106627434497</c:v>
                </c:pt>
                <c:pt idx="34">
                  <c:v>0.88144557073600704</c:v>
                </c:pt>
                <c:pt idx="35">
                  <c:v>4.1645903039794998</c:v>
                </c:pt>
                <c:pt idx="36">
                  <c:v>13.253241800152599</c:v>
                </c:pt>
                <c:pt idx="37">
                  <c:v>14.593178108084899</c:v>
                </c:pt>
                <c:pt idx="38">
                  <c:v>14.778694673668401</c:v>
                </c:pt>
                <c:pt idx="39">
                  <c:v>2.5658040256580401</c:v>
                </c:pt>
                <c:pt idx="40">
                  <c:v>2.2235163322568701</c:v>
                </c:pt>
                <c:pt idx="41">
                  <c:v>3.4776840708803198</c:v>
                </c:pt>
                <c:pt idx="42">
                  <c:v>3.9745778789603499</c:v>
                </c:pt>
                <c:pt idx="43">
                  <c:v>4.1772151898734204</c:v>
                </c:pt>
                <c:pt idx="44">
                  <c:v>4.2077400511135501</c:v>
                </c:pt>
                <c:pt idx="45">
                  <c:v>0.73529411764705899</c:v>
                </c:pt>
                <c:pt idx="46">
                  <c:v>2.9569135454801501</c:v>
                </c:pt>
                <c:pt idx="47">
                  <c:v>13.561143348377399</c:v>
                </c:pt>
                <c:pt idx="48">
                  <c:v>11.0160793705098</c:v>
                </c:pt>
                <c:pt idx="49">
                  <c:v>7.1555951850200596</c:v>
                </c:pt>
                <c:pt idx="50">
                  <c:v>6.1675631862058804</c:v>
                </c:pt>
                <c:pt idx="51">
                  <c:v>8.7457205104263895</c:v>
                </c:pt>
                <c:pt idx="52">
                  <c:v>4.2134831460674196</c:v>
                </c:pt>
                <c:pt idx="53">
                  <c:v>1.65745856353591</c:v>
                </c:pt>
                <c:pt idx="54">
                  <c:v>1.6240087373569501</c:v>
                </c:pt>
                <c:pt idx="55">
                  <c:v>3.87571236018823</c:v>
                </c:pt>
                <c:pt idx="56">
                  <c:v>3.8743174290573799</c:v>
                </c:pt>
                <c:pt idx="57">
                  <c:v>4.58588578906443</c:v>
                </c:pt>
                <c:pt idx="58">
                  <c:v>3.8182662428117302</c:v>
                </c:pt>
                <c:pt idx="59">
                  <c:v>5.9052448480202804</c:v>
                </c:pt>
                <c:pt idx="60">
                  <c:v>11.241476133172901</c:v>
                </c:pt>
                <c:pt idx="61">
                  <c:v>5.6637168141592902</c:v>
                </c:pt>
                <c:pt idx="62">
                  <c:v>0.36254249224054702</c:v>
                </c:pt>
                <c:pt idx="63">
                  <c:v>0.52364128202049098</c:v>
                </c:pt>
                <c:pt idx="64">
                  <c:v>0.54791549726999</c:v>
                </c:pt>
                <c:pt idx="65">
                  <c:v>0.65099063050658001</c:v>
                </c:pt>
                <c:pt idx="66">
                  <c:v>0.68627051684111895</c:v>
                </c:pt>
                <c:pt idx="67">
                  <c:v>0.66679296881435202</c:v>
                </c:pt>
                <c:pt idx="68">
                  <c:v>0.78758860954048804</c:v>
                </c:pt>
                <c:pt idx="69">
                  <c:v>0.56743101438010102</c:v>
                </c:pt>
                <c:pt idx="70">
                  <c:v>0.57846115205600901</c:v>
                </c:pt>
                <c:pt idx="71">
                  <c:v>0.58272197159632799</c:v>
                </c:pt>
                <c:pt idx="72">
                  <c:v>0.51571803819163597</c:v>
                </c:pt>
                <c:pt idx="73">
                  <c:v>0.52988881141976396</c:v>
                </c:pt>
                <c:pt idx="74">
                  <c:v>0.59532920335446704</c:v>
                </c:pt>
                <c:pt idx="75">
                  <c:v>0.68467667095747797</c:v>
                </c:pt>
                <c:pt idx="76">
                  <c:v>0.48233481239440801</c:v>
                </c:pt>
                <c:pt idx="77">
                  <c:v>0.558860501052868</c:v>
                </c:pt>
                <c:pt idx="78">
                  <c:v>0.62658225090305397</c:v>
                </c:pt>
                <c:pt idx="79">
                  <c:v>0.57876395076977405</c:v>
                </c:pt>
                <c:pt idx="80">
                  <c:v>0.64558182108161</c:v>
                </c:pt>
                <c:pt idx="81">
                  <c:v>0.53889020896566298</c:v>
                </c:pt>
                <c:pt idx="82">
                  <c:v>0.54540299971649797</c:v>
                </c:pt>
                <c:pt idx="83">
                  <c:v>0.52182123895271304</c:v>
                </c:pt>
                <c:pt idx="84">
                  <c:v>0.44763761190940299</c:v>
                </c:pt>
                <c:pt idx="85">
                  <c:v>0.61074884219228498</c:v>
                </c:pt>
                <c:pt idx="86">
                  <c:v>0.56916648339564502</c:v>
                </c:pt>
                <c:pt idx="87">
                  <c:v>0.57274596748281004</c:v>
                </c:pt>
                <c:pt idx="88">
                  <c:v>0.57139715274194502</c:v>
                </c:pt>
                <c:pt idx="89">
                  <c:v>0.59740343357508496</c:v>
                </c:pt>
                <c:pt idx="90">
                  <c:v>0.52582566323768298</c:v>
                </c:pt>
                <c:pt idx="91">
                  <c:v>0.47373174513913702</c:v>
                </c:pt>
              </c:numCache>
            </c:numRef>
          </c:val>
          <c:smooth val="0"/>
          <c:extLst>
            <c:ext xmlns:c16="http://schemas.microsoft.com/office/drawing/2014/chart" uri="{C3380CC4-5D6E-409C-BE32-E72D297353CC}">
              <c16:uniqueId val="{00000000-8FF2-4377-8D52-0E9A9281FA37}"/>
            </c:ext>
          </c:extLst>
        </c:ser>
        <c:dLbls>
          <c:showLegendKey val="0"/>
          <c:showVal val="0"/>
          <c:showCatName val="0"/>
          <c:showSerName val="0"/>
          <c:showPercent val="0"/>
          <c:showBubbleSize val="0"/>
        </c:dLbls>
        <c:smooth val="0"/>
        <c:axId val="59996840"/>
        <c:axId val="59995528"/>
      </c:lineChart>
      <c:dateAx>
        <c:axId val="59996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995528"/>
        <c:crosses val="autoZero"/>
        <c:auto val="1"/>
        <c:lblOffset val="100"/>
        <c:baseTimeUnit val="days"/>
      </c:dateAx>
      <c:valAx>
        <c:axId val="59995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99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2</c:v>
                </c:pt>
                <c:pt idx="1">
                  <c:v>4</c:v>
                </c:pt>
                <c:pt idx="2">
                  <c:v>19</c:v>
                </c:pt>
                <c:pt idx="3">
                  <c:v>35</c:v>
                </c:pt>
                <c:pt idx="4">
                  <c:v>10552</c:v>
                </c:pt>
                <c:pt idx="5">
                  <c:v>8664</c:v>
                </c:pt>
                <c:pt idx="6">
                  <c:v>7726</c:v>
                </c:pt>
                <c:pt idx="7">
                  <c:v>9475</c:v>
                </c:pt>
                <c:pt idx="8">
                  <c:v>21</c:v>
                </c:pt>
                <c:pt idx="9">
                  <c:v>22</c:v>
                </c:pt>
                <c:pt idx="10">
                  <c:v>17</c:v>
                </c:pt>
                <c:pt idx="11">
                  <c:v>5035</c:v>
                </c:pt>
                <c:pt idx="12">
                  <c:v>7336</c:v>
                </c:pt>
                <c:pt idx="13">
                  <c:v>4582</c:v>
                </c:pt>
                <c:pt idx="14">
                  <c:v>3962</c:v>
                </c:pt>
                <c:pt idx="15">
                  <c:v>1244</c:v>
                </c:pt>
                <c:pt idx="16">
                  <c:v>18</c:v>
                </c:pt>
                <c:pt idx="17">
                  <c:v>23</c:v>
                </c:pt>
                <c:pt idx="18">
                  <c:v>4263</c:v>
                </c:pt>
                <c:pt idx="19">
                  <c:v>2837</c:v>
                </c:pt>
                <c:pt idx="20">
                  <c:v>2787</c:v>
                </c:pt>
                <c:pt idx="21">
                  <c:v>2510</c:v>
                </c:pt>
                <c:pt idx="22">
                  <c:v>2753</c:v>
                </c:pt>
                <c:pt idx="23">
                  <c:v>2205</c:v>
                </c:pt>
                <c:pt idx="24">
                  <c:v>20</c:v>
                </c:pt>
                <c:pt idx="25">
                  <c:v>4315</c:v>
                </c:pt>
                <c:pt idx="26">
                  <c:v>2634</c:v>
                </c:pt>
                <c:pt idx="27">
                  <c:v>2586</c:v>
                </c:pt>
                <c:pt idx="28">
                  <c:v>2642</c:v>
                </c:pt>
                <c:pt idx="29">
                  <c:v>2568</c:v>
                </c:pt>
                <c:pt idx="30">
                  <c:v>2216</c:v>
                </c:pt>
                <c:pt idx="31">
                  <c:v>22</c:v>
                </c:pt>
                <c:pt idx="32">
                  <c:v>1274</c:v>
                </c:pt>
                <c:pt idx="33">
                  <c:v>767</c:v>
                </c:pt>
                <c:pt idx="34">
                  <c:v>577</c:v>
                </c:pt>
                <c:pt idx="35">
                  <c:v>4593</c:v>
                </c:pt>
                <c:pt idx="36">
                  <c:v>10228</c:v>
                </c:pt>
                <c:pt idx="37">
                  <c:v>11028</c:v>
                </c:pt>
                <c:pt idx="38">
                  <c:v>796</c:v>
                </c:pt>
                <c:pt idx="39">
                  <c:v>5021</c:v>
                </c:pt>
                <c:pt idx="40">
                  <c:v>4627</c:v>
                </c:pt>
                <c:pt idx="41">
                  <c:v>3409</c:v>
                </c:pt>
                <c:pt idx="42">
                  <c:v>3842</c:v>
                </c:pt>
                <c:pt idx="43">
                  <c:v>3576</c:v>
                </c:pt>
                <c:pt idx="44">
                  <c:v>3785</c:v>
                </c:pt>
                <c:pt idx="45">
                  <c:v>84</c:v>
                </c:pt>
                <c:pt idx="46">
                  <c:v>7973</c:v>
                </c:pt>
                <c:pt idx="47">
                  <c:v>4225</c:v>
                </c:pt>
                <c:pt idx="48">
                  <c:v>3639</c:v>
                </c:pt>
                <c:pt idx="49">
                  <c:v>3458</c:v>
                </c:pt>
                <c:pt idx="50">
                  <c:v>2839</c:v>
                </c:pt>
                <c:pt idx="51">
                  <c:v>3244</c:v>
                </c:pt>
                <c:pt idx="52">
                  <c:v>191</c:v>
                </c:pt>
                <c:pt idx="53">
                  <c:v>33</c:v>
                </c:pt>
                <c:pt idx="54">
                  <c:v>23</c:v>
                </c:pt>
                <c:pt idx="55">
                  <c:v>6144</c:v>
                </c:pt>
                <c:pt idx="56">
                  <c:v>11215</c:v>
                </c:pt>
                <c:pt idx="57">
                  <c:v>11413</c:v>
                </c:pt>
                <c:pt idx="58">
                  <c:v>9785</c:v>
                </c:pt>
                <c:pt idx="59">
                  <c:v>10798</c:v>
                </c:pt>
                <c:pt idx="60">
                  <c:v>5839</c:v>
                </c:pt>
                <c:pt idx="61">
                  <c:v>184</c:v>
                </c:pt>
                <c:pt idx="62">
                  <c:v>34984</c:v>
                </c:pt>
                <c:pt idx="63">
                  <c:v>54183</c:v>
                </c:pt>
                <c:pt idx="64">
                  <c:v>53772</c:v>
                </c:pt>
                <c:pt idx="65">
                  <c:v>42262</c:v>
                </c:pt>
                <c:pt idx="66">
                  <c:v>62502</c:v>
                </c:pt>
                <c:pt idx="67">
                  <c:v>39822</c:v>
                </c:pt>
                <c:pt idx="68">
                  <c:v>51495</c:v>
                </c:pt>
                <c:pt idx="69">
                  <c:v>35034</c:v>
                </c:pt>
                <c:pt idx="70">
                  <c:v>30449</c:v>
                </c:pt>
                <c:pt idx="71">
                  <c:v>31954</c:v>
                </c:pt>
                <c:pt idx="72">
                  <c:v>33907</c:v>
                </c:pt>
                <c:pt idx="73">
                  <c:v>36650</c:v>
                </c:pt>
                <c:pt idx="74">
                  <c:v>50920</c:v>
                </c:pt>
                <c:pt idx="75">
                  <c:v>37573</c:v>
                </c:pt>
                <c:pt idx="76">
                  <c:v>33577</c:v>
                </c:pt>
                <c:pt idx="77">
                  <c:v>28022</c:v>
                </c:pt>
                <c:pt idx="78">
                  <c:v>26698</c:v>
                </c:pt>
                <c:pt idx="79">
                  <c:v>48022</c:v>
                </c:pt>
                <c:pt idx="80">
                  <c:v>53280</c:v>
                </c:pt>
                <c:pt idx="81">
                  <c:v>43491</c:v>
                </c:pt>
                <c:pt idx="82">
                  <c:v>42181</c:v>
                </c:pt>
                <c:pt idx="83">
                  <c:v>43982</c:v>
                </c:pt>
                <c:pt idx="84">
                  <c:v>39109</c:v>
                </c:pt>
                <c:pt idx="85">
                  <c:v>33601</c:v>
                </c:pt>
                <c:pt idx="86">
                  <c:v>41751</c:v>
                </c:pt>
                <c:pt idx="87">
                  <c:v>44270</c:v>
                </c:pt>
                <c:pt idx="88">
                  <c:v>43759</c:v>
                </c:pt>
                <c:pt idx="89">
                  <c:v>39848</c:v>
                </c:pt>
                <c:pt idx="90">
                  <c:v>40861</c:v>
                </c:pt>
                <c:pt idx="91">
                  <c:v>36736</c:v>
                </c:pt>
              </c:numCache>
            </c:numRef>
          </c:val>
          <c:smooth val="0"/>
          <c:extLst>
            <c:ext xmlns:c16="http://schemas.microsoft.com/office/drawing/2014/chart" uri="{C3380CC4-5D6E-409C-BE32-E72D297353CC}">
              <c16:uniqueId val="{00000000-D1B8-4688-AAFB-4B13A75E76B5}"/>
            </c:ext>
          </c:extLst>
        </c:ser>
        <c:dLbls>
          <c:showLegendKey val="0"/>
          <c:showVal val="0"/>
          <c:showCatName val="0"/>
          <c:showSerName val="0"/>
          <c:showPercent val="0"/>
          <c:showBubbleSize val="0"/>
        </c:dLbls>
        <c:smooth val="0"/>
        <c:axId val="387513568"/>
        <c:axId val="387514880"/>
      </c:lineChart>
      <c:dateAx>
        <c:axId val="387513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14880"/>
        <c:crosses val="autoZero"/>
        <c:auto val="1"/>
        <c:lblOffset val="100"/>
        <c:baseTimeUnit val="days"/>
      </c:dateAx>
      <c:valAx>
        <c:axId val="38751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1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SPAM® UK</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24.488700000000001</c:v>
                </c:pt>
                <c:pt idx="1">
                  <c:v>100</c:v>
                </c:pt>
                <c:pt idx="2">
                  <c:v>29.5976</c:v>
                </c:pt>
                <c:pt idx="3">
                  <c:v>0</c:v>
                </c:pt>
                <c:pt idx="4">
                  <c:v>100</c:v>
                </c:pt>
                <c:pt idx="5">
                  <c:v>0</c:v>
                </c:pt>
              </c:numCache>
            </c:numRef>
          </c:val>
          <c:extLst>
            <c:ext xmlns:c16="http://schemas.microsoft.com/office/drawing/2014/chart" uri="{C3380CC4-5D6E-409C-BE32-E72D297353CC}">
              <c16:uniqueId val="{00000000-9A2B-49B2-B061-8A2B588BCB7E}"/>
            </c:ext>
          </c:extLst>
        </c:ser>
        <c:ser>
          <c:idx val="1"/>
          <c:order val="1"/>
          <c:tx>
            <c:strRef>
              <c:f>Sheet1!$C$1</c:f>
              <c:strCache>
                <c:ptCount val="1"/>
                <c:pt idx="0">
                  <c:v>SPAM</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94.444400000000002</c:v>
                </c:pt>
                <c:pt idx="2">
                  <c:v>100</c:v>
                </c:pt>
                <c:pt idx="3">
                  <c:v>0</c:v>
                </c:pt>
                <c:pt idx="4">
                  <c:v>87.7624</c:v>
                </c:pt>
                <c:pt idx="5">
                  <c:v>0</c:v>
                </c:pt>
              </c:numCache>
            </c:numRef>
          </c:val>
          <c:extLst>
            <c:ext xmlns:c16="http://schemas.microsoft.com/office/drawing/2014/chart" uri="{C3380CC4-5D6E-409C-BE32-E72D297353CC}">
              <c16:uniqueId val="{00000001-9A2B-49B2-B061-8A2B588BCB7E}"/>
            </c:ext>
          </c:extLst>
        </c:ser>
        <c:dLbls>
          <c:showLegendKey val="0"/>
          <c:showVal val="0"/>
          <c:showCatName val="0"/>
          <c:showSerName val="0"/>
          <c:showPercent val="0"/>
          <c:showBubbleSize val="0"/>
        </c:dLbls>
        <c:axId val="387509960"/>
        <c:axId val="387517832"/>
      </c:radarChart>
      <c:catAx>
        <c:axId val="387509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17832"/>
        <c:crosses val="autoZero"/>
        <c:auto val="1"/>
        <c:lblAlgn val="ctr"/>
        <c:lblOffset val="100"/>
        <c:noMultiLvlLbl val="0"/>
      </c:catAx>
      <c:valAx>
        <c:axId val="38751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0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SPAM® UK</c:v>
                </c:pt>
                <c:pt idx="1">
                  <c:v>SPAM</c:v>
                </c:pt>
              </c:strCache>
            </c:strRef>
          </c:cat>
          <c:val>
            <c:numRef>
              <c:f>Sheet1!$B$2:$B$3</c:f>
              <c:numCache>
                <c:formatCode>General</c:formatCode>
                <c:ptCount val="2"/>
                <c:pt idx="0">
                  <c:v>1676</c:v>
                </c:pt>
                <c:pt idx="1">
                  <c:v>4630</c:v>
                </c:pt>
              </c:numCache>
            </c:numRef>
          </c:val>
          <c:extLst>
            <c:ext xmlns:c16="http://schemas.microsoft.com/office/drawing/2014/chart" uri="{C3380CC4-5D6E-409C-BE32-E72D297353CC}">
              <c16:uniqueId val="{00000000-4752-4BDA-AA30-D66C19E59BF9}"/>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SPAM® UK</c:v>
                </c:pt>
                <c:pt idx="1">
                  <c:v>SPAM</c:v>
                </c:pt>
              </c:strCache>
            </c:strRef>
          </c:cat>
          <c:val>
            <c:numRef>
              <c:f>Sheet1!$C$2:$C$3</c:f>
              <c:numCache>
                <c:formatCode>General</c:formatCode>
                <c:ptCount val="2"/>
                <c:pt idx="0">
                  <c:v>174</c:v>
                </c:pt>
                <c:pt idx="1">
                  <c:v>755</c:v>
                </c:pt>
              </c:numCache>
            </c:numRef>
          </c:val>
          <c:extLst>
            <c:ext xmlns:c16="http://schemas.microsoft.com/office/drawing/2014/chart" uri="{C3380CC4-5D6E-409C-BE32-E72D297353CC}">
              <c16:uniqueId val="{00000001-4752-4BDA-AA30-D66C19E59BF9}"/>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SPAM® UK</c:v>
                </c:pt>
                <c:pt idx="1">
                  <c:v>SPAM</c:v>
                </c:pt>
              </c:strCache>
            </c:strRef>
          </c:cat>
          <c:val>
            <c:numRef>
              <c:f>Sheet1!$D$2:$D$3</c:f>
              <c:numCache>
                <c:formatCode>General</c:formatCode>
                <c:ptCount val="2"/>
                <c:pt idx="0">
                  <c:v>156</c:v>
                </c:pt>
                <c:pt idx="1">
                  <c:v>38</c:v>
                </c:pt>
              </c:numCache>
            </c:numRef>
          </c:val>
          <c:extLst>
            <c:ext xmlns:c16="http://schemas.microsoft.com/office/drawing/2014/chart" uri="{C3380CC4-5D6E-409C-BE32-E72D297353CC}">
              <c16:uniqueId val="{00000002-4752-4BDA-AA30-D66C19E59BF9}"/>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SPAM® UK</c:v>
                </c:pt>
                <c:pt idx="1">
                  <c:v>SPAM</c:v>
                </c:pt>
              </c:strCache>
            </c:strRef>
          </c:cat>
          <c:val>
            <c:numRef>
              <c:f>Sheet1!$E$2:$E$3</c:f>
              <c:numCache>
                <c:formatCode>General</c:formatCode>
                <c:ptCount val="2"/>
                <c:pt idx="0">
                  <c:v>19</c:v>
                </c:pt>
                <c:pt idx="1">
                  <c:v>385</c:v>
                </c:pt>
              </c:numCache>
            </c:numRef>
          </c:val>
          <c:extLst>
            <c:ext xmlns:c16="http://schemas.microsoft.com/office/drawing/2014/chart" uri="{C3380CC4-5D6E-409C-BE32-E72D297353CC}">
              <c16:uniqueId val="{00000003-4752-4BDA-AA30-D66C19E59BF9}"/>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SPAM® UK</c:v>
                </c:pt>
                <c:pt idx="1">
                  <c:v>SPAM</c:v>
                </c:pt>
              </c:strCache>
            </c:strRef>
          </c:cat>
          <c:val>
            <c:numRef>
              <c:f>Sheet1!$F$2:$F$3</c:f>
              <c:numCache>
                <c:formatCode>General</c:formatCode>
                <c:ptCount val="2"/>
                <c:pt idx="0">
                  <c:v>2</c:v>
                </c:pt>
                <c:pt idx="1">
                  <c:v>1</c:v>
                </c:pt>
              </c:numCache>
            </c:numRef>
          </c:val>
          <c:extLst>
            <c:ext xmlns:c16="http://schemas.microsoft.com/office/drawing/2014/chart" uri="{C3380CC4-5D6E-409C-BE32-E72D297353CC}">
              <c16:uniqueId val="{00000004-4752-4BDA-AA30-D66C19E59BF9}"/>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SPAM® UK</c:v>
                </c:pt>
                <c:pt idx="1">
                  <c:v>SPAM</c:v>
                </c:pt>
              </c:strCache>
            </c:strRef>
          </c:cat>
          <c:val>
            <c:numRef>
              <c:f>Sheet1!$G$2:$G$3</c:f>
              <c:numCache>
                <c:formatCode>General</c:formatCode>
                <c:ptCount val="2"/>
                <c:pt idx="0">
                  <c:v>1</c:v>
                </c:pt>
                <c:pt idx="1">
                  <c:v>3</c:v>
                </c:pt>
              </c:numCache>
            </c:numRef>
          </c:val>
          <c:extLst>
            <c:ext xmlns:c16="http://schemas.microsoft.com/office/drawing/2014/chart" uri="{C3380CC4-5D6E-409C-BE32-E72D297353CC}">
              <c16:uniqueId val="{00000005-4752-4BDA-AA30-D66C19E59BF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SPAM® UK</c:v>
                </c:pt>
                <c:pt idx="1">
                  <c:v>SPAM</c:v>
                </c:pt>
              </c:strCache>
            </c:strRef>
          </c:cat>
          <c:val>
            <c:numRef>
              <c:f>Sheet1!$H$2:$H$3</c:f>
              <c:numCache>
                <c:formatCode>General</c:formatCode>
                <c:ptCount val="2"/>
                <c:pt idx="0">
                  <c:v>297</c:v>
                </c:pt>
                <c:pt idx="1">
                  <c:v>998</c:v>
                </c:pt>
              </c:numCache>
            </c:numRef>
          </c:val>
          <c:extLst>
            <c:ext xmlns:c16="http://schemas.microsoft.com/office/drawing/2014/chart" uri="{C3380CC4-5D6E-409C-BE32-E72D297353CC}">
              <c16:uniqueId val="{00000006-4752-4BDA-AA30-D66C19E59BF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SPAM® UK</c:v>
                </c:pt>
                <c:pt idx="1">
                  <c:v>SPAM</c:v>
                </c:pt>
              </c:strCache>
            </c:strRef>
          </c:cat>
          <c:val>
            <c:numRef>
              <c:f>Sheet1!$I$2:$I$3</c:f>
              <c:numCache>
                <c:formatCode>General</c:formatCode>
                <c:ptCount val="2"/>
                <c:pt idx="0">
                  <c:v>242</c:v>
                </c:pt>
                <c:pt idx="1">
                  <c:v>1863</c:v>
                </c:pt>
              </c:numCache>
            </c:numRef>
          </c:val>
          <c:extLst>
            <c:ext xmlns:c16="http://schemas.microsoft.com/office/drawing/2014/chart" uri="{C3380CC4-5D6E-409C-BE32-E72D297353CC}">
              <c16:uniqueId val="{00000007-4752-4BDA-AA30-D66C19E59BF9}"/>
            </c:ext>
          </c:extLst>
        </c:ser>
        <c:dLbls>
          <c:showLegendKey val="0"/>
          <c:showVal val="0"/>
          <c:showCatName val="0"/>
          <c:showSerName val="0"/>
          <c:showPercent val="0"/>
          <c:showBubbleSize val="0"/>
        </c:dLbls>
        <c:gapWidth val="150"/>
        <c:overlap val="100"/>
        <c:axId val="387518816"/>
        <c:axId val="387520128"/>
      </c:barChart>
      <c:catAx>
        <c:axId val="387518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20128"/>
        <c:crosses val="autoZero"/>
        <c:auto val="1"/>
        <c:lblAlgn val="ctr"/>
        <c:lblOffset val="100"/>
        <c:noMultiLvlLbl val="0"/>
      </c:catAx>
      <c:valAx>
        <c:axId val="387520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1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SPAM® UK</c:v>
                </c:pt>
              </c:strCache>
            </c:strRef>
          </c:tx>
          <c:spPr>
            <a:solidFill>
              <a:schemeClr val="accent1"/>
            </a:solidFill>
            <a:ln>
              <a:noFill/>
            </a:ln>
            <a:effectLst/>
          </c:spPr>
          <c:invertIfNegative val="0"/>
          <c:cat>
            <c:strRef>
              <c:f>Sheet1!$A$2:$A$5</c:f>
              <c:strCache>
                <c:ptCount val="4"/>
                <c:pt idx="0">
                  <c:v>Album</c:v>
                </c:pt>
                <c:pt idx="1">
                  <c:v>Photo</c:v>
                </c:pt>
                <c:pt idx="2">
                  <c:v>Video</c:v>
                </c:pt>
                <c:pt idx="3">
                  <c:v>YouTube Video</c:v>
                </c:pt>
              </c:strCache>
            </c:strRef>
          </c:cat>
          <c:val>
            <c:numRef>
              <c:f>Sheet1!$B$2:$B$5</c:f>
              <c:numCache>
                <c:formatCode>General</c:formatCode>
                <c:ptCount val="4"/>
                <c:pt idx="0">
                  <c:v>3.8233710285406599</c:v>
                </c:pt>
                <c:pt idx="1">
                  <c:v>2.66137781090824</c:v>
                </c:pt>
                <c:pt idx="2">
                  <c:v>10.7097341672482</c:v>
                </c:pt>
                <c:pt idx="3">
                  <c:v>1.00850929719508</c:v>
                </c:pt>
              </c:numCache>
            </c:numRef>
          </c:val>
          <c:extLst>
            <c:ext xmlns:c16="http://schemas.microsoft.com/office/drawing/2014/chart" uri="{C3380CC4-5D6E-409C-BE32-E72D297353CC}">
              <c16:uniqueId val="{00000000-0E29-4173-BB94-777319568591}"/>
            </c:ext>
          </c:extLst>
        </c:ser>
        <c:dLbls>
          <c:showLegendKey val="0"/>
          <c:showVal val="0"/>
          <c:showCatName val="0"/>
          <c:showSerName val="0"/>
          <c:showPercent val="0"/>
          <c:showBubbleSize val="0"/>
        </c:dLbls>
        <c:gapWidth val="219"/>
        <c:overlap val="-27"/>
        <c:axId val="387521112"/>
        <c:axId val="387521440"/>
      </c:barChart>
      <c:catAx>
        <c:axId val="387521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21440"/>
        <c:crosses val="autoZero"/>
        <c:auto val="1"/>
        <c:lblAlgn val="ctr"/>
        <c:lblOffset val="100"/>
        <c:noMultiLvlLbl val="0"/>
      </c:catAx>
      <c:valAx>
        <c:axId val="38752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2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36</c:v>
                </c:pt>
                <c:pt idx="1">
                  <c:v>8554</c:v>
                </c:pt>
                <c:pt idx="2">
                  <c:v>19147</c:v>
                </c:pt>
                <c:pt idx="3">
                  <c:v>12332</c:v>
                </c:pt>
                <c:pt idx="4">
                  <c:v>16307</c:v>
                </c:pt>
                <c:pt idx="5">
                  <c:v>12867</c:v>
                </c:pt>
                <c:pt idx="6">
                  <c:v>5771</c:v>
                </c:pt>
              </c:numCache>
            </c:numRef>
          </c:val>
          <c:extLst>
            <c:ext xmlns:c16="http://schemas.microsoft.com/office/drawing/2014/chart" uri="{C3380CC4-5D6E-409C-BE32-E72D297353CC}">
              <c16:uniqueId val="{00000000-1ADB-4360-ACD8-1AD2E1997D44}"/>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39</c:v>
                </c:pt>
                <c:pt idx="1">
                  <c:v>6712</c:v>
                </c:pt>
                <c:pt idx="2">
                  <c:v>13722</c:v>
                </c:pt>
                <c:pt idx="3">
                  <c:v>11927</c:v>
                </c:pt>
                <c:pt idx="4">
                  <c:v>16326</c:v>
                </c:pt>
                <c:pt idx="5">
                  <c:v>15417</c:v>
                </c:pt>
                <c:pt idx="6">
                  <c:v>7977</c:v>
                </c:pt>
              </c:numCache>
            </c:numRef>
          </c:val>
          <c:extLst>
            <c:ext xmlns:c16="http://schemas.microsoft.com/office/drawing/2014/chart" uri="{C3380CC4-5D6E-409C-BE32-E72D297353CC}">
              <c16:uniqueId val="{00000001-1ADB-4360-ACD8-1AD2E1997D44}"/>
            </c:ext>
          </c:extLst>
        </c:ser>
        <c:dLbls>
          <c:showLegendKey val="0"/>
          <c:showVal val="0"/>
          <c:showCatName val="0"/>
          <c:showSerName val="0"/>
          <c:showPercent val="0"/>
          <c:showBubbleSize val="0"/>
        </c:dLbls>
        <c:gapWidth val="219"/>
        <c:overlap val="-27"/>
        <c:axId val="59995200"/>
        <c:axId val="386532296"/>
      </c:barChart>
      <c:catAx>
        <c:axId val="59995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532296"/>
        <c:crosses val="autoZero"/>
        <c:auto val="1"/>
        <c:lblAlgn val="ctr"/>
        <c:lblOffset val="100"/>
        <c:noMultiLvlLbl val="0"/>
      </c:catAx>
      <c:valAx>
        <c:axId val="38653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99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45-54</c:v>
                </c:pt>
                <c:pt idx="1">
                  <c:v>25-34</c:v>
                </c:pt>
                <c:pt idx="2">
                  <c:v>18-24</c:v>
                </c:pt>
                <c:pt idx="3">
                  <c:v>55-64</c:v>
                </c:pt>
                <c:pt idx="4">
                  <c:v>35-44</c:v>
                </c:pt>
                <c:pt idx="5">
                  <c:v>65+</c:v>
                </c:pt>
                <c:pt idx="6">
                  <c:v>13-17</c:v>
                </c:pt>
              </c:strCache>
            </c:strRef>
          </c:cat>
          <c:val>
            <c:numRef>
              <c:f>Sheet1!$A$2:$G$2</c:f>
              <c:numCache>
                <c:formatCode>General</c:formatCode>
                <c:ptCount val="7"/>
                <c:pt idx="0">
                  <c:v>32818</c:v>
                </c:pt>
                <c:pt idx="1">
                  <c:v>33026</c:v>
                </c:pt>
                <c:pt idx="2">
                  <c:v>15340</c:v>
                </c:pt>
                <c:pt idx="3">
                  <c:v>28536</c:v>
                </c:pt>
                <c:pt idx="4">
                  <c:v>24428</c:v>
                </c:pt>
                <c:pt idx="5">
                  <c:v>13908</c:v>
                </c:pt>
                <c:pt idx="6">
                  <c:v>75</c:v>
                </c:pt>
              </c:numCache>
            </c:numRef>
          </c:val>
          <c:extLst>
            <c:ext xmlns:c16="http://schemas.microsoft.com/office/drawing/2014/chart" uri="{C3380CC4-5D6E-409C-BE32-E72D297353CC}">
              <c16:uniqueId val="{00000000-0870-4E35-9C88-7F7DB502000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Female</c:v>
                </c:pt>
              </c:strCache>
            </c:strRef>
          </c:tx>
          <c:spPr>
            <a:solidFill>
              <a:schemeClr val="accent1"/>
            </a:solidFill>
            <a:ln>
              <a:noFill/>
            </a:ln>
            <a:effectLst/>
          </c:spPr>
          <c:invertIfNegative val="0"/>
          <c:cat>
            <c:strRef>
              <c:f>Sheet1!$A$2</c:f>
              <c:strCache>
                <c:ptCount val="1"/>
                <c:pt idx="0">
                  <c:v>SPAM® UK</c:v>
                </c:pt>
              </c:strCache>
            </c:strRef>
          </c:cat>
          <c:val>
            <c:numRef>
              <c:f>Sheet1!$B$2</c:f>
              <c:numCache>
                <c:formatCode>General</c:formatCode>
                <c:ptCount val="1"/>
                <c:pt idx="0">
                  <c:v>27053.01</c:v>
                </c:pt>
              </c:numCache>
            </c:numRef>
          </c:val>
          <c:extLst>
            <c:ext xmlns:c16="http://schemas.microsoft.com/office/drawing/2014/chart" uri="{C3380CC4-5D6E-409C-BE32-E72D297353CC}">
              <c16:uniqueId val="{00000000-D918-4B33-B8CB-FD06BD180DEB}"/>
            </c:ext>
          </c:extLst>
        </c:ser>
        <c:ser>
          <c:idx val="1"/>
          <c:order val="1"/>
          <c:tx>
            <c:strRef>
              <c:f>Sheet1!$C$1</c:f>
              <c:strCache>
                <c:ptCount val="1"/>
                <c:pt idx="0">
                  <c:v>Male</c:v>
                </c:pt>
              </c:strCache>
            </c:strRef>
          </c:tx>
          <c:spPr>
            <a:solidFill>
              <a:schemeClr val="accent2"/>
            </a:solidFill>
            <a:ln>
              <a:noFill/>
            </a:ln>
            <a:effectLst/>
          </c:spPr>
          <c:invertIfNegative val="0"/>
          <c:cat>
            <c:strRef>
              <c:f>Sheet1!$A$2</c:f>
              <c:strCache>
                <c:ptCount val="1"/>
                <c:pt idx="0">
                  <c:v>SPAM® UK</c:v>
                </c:pt>
              </c:strCache>
            </c:strRef>
          </c:cat>
          <c:val>
            <c:numRef>
              <c:f>Sheet1!$C$2</c:f>
              <c:numCache>
                <c:formatCode>General</c:formatCode>
                <c:ptCount val="1"/>
                <c:pt idx="0">
                  <c:v>29260.880000000001</c:v>
                </c:pt>
              </c:numCache>
            </c:numRef>
          </c:val>
          <c:extLst>
            <c:ext xmlns:c16="http://schemas.microsoft.com/office/drawing/2014/chart" uri="{C3380CC4-5D6E-409C-BE32-E72D297353CC}">
              <c16:uniqueId val="{00000001-D918-4B33-B8CB-FD06BD180DEB}"/>
            </c:ext>
          </c:extLst>
        </c:ser>
        <c:ser>
          <c:idx val="2"/>
          <c:order val="2"/>
          <c:tx>
            <c:strRef>
              <c:f>Sheet1!$D$1</c:f>
              <c:strCache>
                <c:ptCount val="1"/>
                <c:pt idx="0">
                  <c:v>Unknown</c:v>
                </c:pt>
              </c:strCache>
            </c:strRef>
          </c:tx>
          <c:spPr>
            <a:solidFill>
              <a:schemeClr val="accent3"/>
            </a:solidFill>
            <a:ln>
              <a:noFill/>
            </a:ln>
            <a:effectLst/>
          </c:spPr>
          <c:invertIfNegative val="0"/>
          <c:cat>
            <c:strRef>
              <c:f>Sheet1!$A$2</c:f>
              <c:strCache>
                <c:ptCount val="1"/>
                <c:pt idx="0">
                  <c:v>SPAM® UK</c:v>
                </c:pt>
              </c:strCache>
            </c:strRef>
          </c:cat>
          <c:val>
            <c:numRef>
              <c:f>Sheet1!$D$2</c:f>
              <c:numCache>
                <c:formatCode>General</c:formatCode>
                <c:ptCount val="1"/>
                <c:pt idx="0">
                  <c:v>558.24</c:v>
                </c:pt>
              </c:numCache>
            </c:numRef>
          </c:val>
          <c:extLst>
            <c:ext xmlns:c16="http://schemas.microsoft.com/office/drawing/2014/chart" uri="{C3380CC4-5D6E-409C-BE32-E72D297353CC}">
              <c16:uniqueId val="{00000002-D918-4B33-B8CB-FD06BD180DEB}"/>
            </c:ext>
          </c:extLst>
        </c:ser>
        <c:dLbls>
          <c:showLegendKey val="0"/>
          <c:showVal val="0"/>
          <c:showCatName val="0"/>
          <c:showSerName val="0"/>
          <c:showPercent val="0"/>
          <c:showBubbleSize val="0"/>
        </c:dLbls>
        <c:gapWidth val="150"/>
        <c:overlap val="100"/>
        <c:axId val="500566072"/>
        <c:axId val="500573288"/>
      </c:barChart>
      <c:catAx>
        <c:axId val="500566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573288"/>
        <c:crosses val="autoZero"/>
        <c:auto val="1"/>
        <c:lblAlgn val="ctr"/>
        <c:lblOffset val="100"/>
        <c:noMultiLvlLbl val="0"/>
      </c:catAx>
      <c:valAx>
        <c:axId val="500573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56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SPAM® UK</c:v>
                </c:pt>
              </c:strCache>
            </c:strRef>
          </c:cat>
          <c:val>
            <c:numRef>
              <c:f>Sheet1!$B$2</c:f>
              <c:numCache>
                <c:formatCode>General</c:formatCode>
                <c:ptCount val="1"/>
                <c:pt idx="0">
                  <c:v>1.4</c:v>
                </c:pt>
              </c:numCache>
            </c:numRef>
          </c:val>
          <c:extLst>
            <c:ext xmlns:c16="http://schemas.microsoft.com/office/drawing/2014/chart" uri="{C3380CC4-5D6E-409C-BE32-E72D297353CC}">
              <c16:uniqueId val="{00000000-4382-44B6-86D8-0E695E6C2236}"/>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SPAM® UK</c:v>
                </c:pt>
              </c:strCache>
            </c:strRef>
          </c:cat>
          <c:val>
            <c:numRef>
              <c:f>Sheet1!$C$2</c:f>
              <c:numCache>
                <c:formatCode>General</c:formatCode>
                <c:ptCount val="1"/>
                <c:pt idx="0">
                  <c:v>2357.81</c:v>
                </c:pt>
              </c:numCache>
            </c:numRef>
          </c:val>
          <c:extLst>
            <c:ext xmlns:c16="http://schemas.microsoft.com/office/drawing/2014/chart" uri="{C3380CC4-5D6E-409C-BE32-E72D297353CC}">
              <c16:uniqueId val="{00000001-4382-44B6-86D8-0E695E6C2236}"/>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SPAM® UK</c:v>
                </c:pt>
              </c:strCache>
            </c:strRef>
          </c:cat>
          <c:val>
            <c:numRef>
              <c:f>Sheet1!$D$2</c:f>
              <c:numCache>
                <c:formatCode>General</c:formatCode>
                <c:ptCount val="1"/>
                <c:pt idx="0">
                  <c:v>10151.31</c:v>
                </c:pt>
              </c:numCache>
            </c:numRef>
          </c:val>
          <c:extLst>
            <c:ext xmlns:c16="http://schemas.microsoft.com/office/drawing/2014/chart" uri="{C3380CC4-5D6E-409C-BE32-E72D297353CC}">
              <c16:uniqueId val="{00000002-4382-44B6-86D8-0E695E6C2236}"/>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SPAM® UK</c:v>
                </c:pt>
              </c:strCache>
            </c:strRef>
          </c:cat>
          <c:val>
            <c:numRef>
              <c:f>Sheet1!$E$2</c:f>
              <c:numCache>
                <c:formatCode>General</c:formatCode>
                <c:ptCount val="1"/>
                <c:pt idx="0">
                  <c:v>10148.629999999999</c:v>
                </c:pt>
              </c:numCache>
            </c:numRef>
          </c:val>
          <c:extLst>
            <c:ext xmlns:c16="http://schemas.microsoft.com/office/drawing/2014/chart" uri="{C3380CC4-5D6E-409C-BE32-E72D297353CC}">
              <c16:uniqueId val="{00000003-4382-44B6-86D8-0E695E6C2236}"/>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SPAM® UK</c:v>
                </c:pt>
              </c:strCache>
            </c:strRef>
          </c:cat>
          <c:val>
            <c:numRef>
              <c:f>Sheet1!$F$2</c:f>
              <c:numCache>
                <c:formatCode>General</c:formatCode>
                <c:ptCount val="1"/>
                <c:pt idx="0">
                  <c:v>11348.69</c:v>
                </c:pt>
              </c:numCache>
            </c:numRef>
          </c:val>
          <c:extLst>
            <c:ext xmlns:c16="http://schemas.microsoft.com/office/drawing/2014/chart" uri="{C3380CC4-5D6E-409C-BE32-E72D297353CC}">
              <c16:uniqueId val="{00000004-4382-44B6-86D8-0E695E6C2236}"/>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SPAM® UK</c:v>
                </c:pt>
              </c:strCache>
            </c:strRef>
          </c:cat>
          <c:val>
            <c:numRef>
              <c:f>Sheet1!$G$2</c:f>
              <c:numCache>
                <c:formatCode>General</c:formatCode>
                <c:ptCount val="1"/>
                <c:pt idx="0">
                  <c:v>13914.54</c:v>
                </c:pt>
              </c:numCache>
            </c:numRef>
          </c:val>
          <c:extLst>
            <c:ext xmlns:c16="http://schemas.microsoft.com/office/drawing/2014/chart" uri="{C3380CC4-5D6E-409C-BE32-E72D297353CC}">
              <c16:uniqueId val="{00000005-4382-44B6-86D8-0E695E6C2236}"/>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SPAM® UK</c:v>
                </c:pt>
              </c:strCache>
            </c:strRef>
          </c:cat>
          <c:val>
            <c:numRef>
              <c:f>Sheet1!$H$2</c:f>
              <c:numCache>
                <c:formatCode>General</c:formatCode>
                <c:ptCount val="1"/>
                <c:pt idx="0">
                  <c:v>8949.75</c:v>
                </c:pt>
              </c:numCache>
            </c:numRef>
          </c:val>
          <c:extLst>
            <c:ext xmlns:c16="http://schemas.microsoft.com/office/drawing/2014/chart" uri="{C3380CC4-5D6E-409C-BE32-E72D297353CC}">
              <c16:uniqueId val="{00000006-4382-44B6-86D8-0E695E6C2236}"/>
            </c:ext>
          </c:extLst>
        </c:ser>
        <c:dLbls>
          <c:showLegendKey val="0"/>
          <c:showVal val="0"/>
          <c:showCatName val="0"/>
          <c:showSerName val="0"/>
          <c:showPercent val="0"/>
          <c:showBubbleSize val="0"/>
        </c:dLbls>
        <c:gapWidth val="150"/>
        <c:overlap val="100"/>
        <c:axId val="500567384"/>
        <c:axId val="500568368"/>
      </c:barChart>
      <c:catAx>
        <c:axId val="500567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568368"/>
        <c:crosses val="autoZero"/>
        <c:auto val="1"/>
        <c:lblAlgn val="ctr"/>
        <c:lblOffset val="100"/>
        <c:noMultiLvlLbl val="0"/>
      </c:catAx>
      <c:valAx>
        <c:axId val="500568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56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Impressions</c:v>
                </c:pt>
              </c:strCache>
            </c:strRef>
          </c:tx>
          <c:spPr>
            <a:solidFill>
              <a:schemeClr val="accent1"/>
            </a:solidFill>
            <a:ln>
              <a:noFill/>
            </a:ln>
            <a:effectLst/>
          </c:spPr>
          <c:invertIfNegative val="0"/>
          <c:cat>
            <c:strRef>
              <c:f>Sheet1!$A$2:$A$3</c:f>
              <c:strCache>
                <c:ptCount val="2"/>
                <c:pt idx="0">
                  <c:v>Current Quarter</c:v>
                </c:pt>
                <c:pt idx="1">
                  <c:v>Previous Year Quarter</c:v>
                </c:pt>
              </c:strCache>
            </c:strRef>
          </c:cat>
          <c:val>
            <c:numRef>
              <c:f>Sheet1!$B$2:$B$3</c:f>
              <c:numCache>
                <c:formatCode>General</c:formatCode>
                <c:ptCount val="2"/>
                <c:pt idx="0">
                  <c:v>9140111</c:v>
                </c:pt>
                <c:pt idx="1">
                  <c:v>7863796</c:v>
                </c:pt>
              </c:numCache>
            </c:numRef>
          </c:val>
          <c:extLst>
            <c:ext xmlns:c16="http://schemas.microsoft.com/office/drawing/2014/chart" uri="{C3380CC4-5D6E-409C-BE32-E72D297353CC}">
              <c16:uniqueId val="{00000000-2DF8-497A-89FC-27EFB23BE25E}"/>
            </c:ext>
          </c:extLst>
        </c:ser>
        <c:dLbls>
          <c:showLegendKey val="0"/>
          <c:showVal val="0"/>
          <c:showCatName val="0"/>
          <c:showSerName val="0"/>
          <c:showPercent val="0"/>
          <c:showBubbleSize val="0"/>
        </c:dLbls>
        <c:gapWidth val="182"/>
        <c:axId val="500579520"/>
        <c:axId val="500582800"/>
      </c:barChart>
      <c:catAx>
        <c:axId val="500579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582800"/>
        <c:crosses val="autoZero"/>
        <c:auto val="1"/>
        <c:lblAlgn val="ctr"/>
        <c:lblOffset val="100"/>
        <c:noMultiLvlLbl val="0"/>
      </c:catAx>
      <c:valAx>
        <c:axId val="5005828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57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Average Engagement Rate</c:v>
                </c:pt>
              </c:strCache>
            </c:strRef>
          </c:tx>
          <c:spPr>
            <a:solidFill>
              <a:schemeClr val="accent1"/>
            </a:solidFill>
            <a:ln>
              <a:noFill/>
            </a:ln>
            <a:effectLst/>
          </c:spPr>
          <c:invertIfNegative val="0"/>
          <c:cat>
            <c:strRef>
              <c:f>Sheet1!$A$2:$A$3</c:f>
              <c:strCache>
                <c:ptCount val="2"/>
                <c:pt idx="0">
                  <c:v>Current Quarter</c:v>
                </c:pt>
                <c:pt idx="1">
                  <c:v>Previous Quarter</c:v>
                </c:pt>
              </c:strCache>
            </c:strRef>
          </c:cat>
          <c:val>
            <c:numRef>
              <c:f>Sheet1!$B$2:$B$3</c:f>
              <c:numCache>
                <c:formatCode>General</c:formatCode>
                <c:ptCount val="2"/>
                <c:pt idx="0">
                  <c:v>0.12292798299145</c:v>
                </c:pt>
                <c:pt idx="1">
                  <c:v>0.50272700939776505</c:v>
                </c:pt>
              </c:numCache>
            </c:numRef>
          </c:val>
          <c:extLst>
            <c:ext xmlns:c16="http://schemas.microsoft.com/office/drawing/2014/chart" uri="{C3380CC4-5D6E-409C-BE32-E72D297353CC}">
              <c16:uniqueId val="{00000000-58E2-42DF-89A7-D3755C6C55D1}"/>
            </c:ext>
          </c:extLst>
        </c:ser>
        <c:dLbls>
          <c:showLegendKey val="0"/>
          <c:showVal val="0"/>
          <c:showCatName val="0"/>
          <c:showSerName val="0"/>
          <c:showPercent val="0"/>
          <c:showBubbleSize val="0"/>
        </c:dLbls>
        <c:gapWidth val="182"/>
        <c:axId val="500576240"/>
        <c:axId val="500577552"/>
      </c:barChart>
      <c:catAx>
        <c:axId val="5005762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577552"/>
        <c:crosses val="autoZero"/>
        <c:auto val="1"/>
        <c:lblAlgn val="ctr"/>
        <c:lblOffset val="100"/>
        <c:noMultiLvlLbl val="0"/>
      </c:catAx>
      <c:valAx>
        <c:axId val="5005775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57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Fans</c:v>
                </c:pt>
              </c:strCache>
            </c:strRef>
          </c:tx>
          <c:spPr>
            <a:solidFill>
              <a:schemeClr val="accent1"/>
            </a:solidFill>
            <a:ln>
              <a:noFill/>
            </a:ln>
            <a:effectLst/>
          </c:spPr>
          <c:invertIfNegative val="0"/>
          <c:cat>
            <c:strRef>
              <c:f>Sheet1!$A$2:$A$3</c:f>
              <c:strCache>
                <c:ptCount val="2"/>
                <c:pt idx="0">
                  <c:v>Current Quarter</c:v>
                </c:pt>
                <c:pt idx="1">
                  <c:v>Previous Quarter</c:v>
                </c:pt>
              </c:strCache>
            </c:strRef>
          </c:cat>
          <c:val>
            <c:numRef>
              <c:f>Sheet1!$B$2:$B$3</c:f>
              <c:numCache>
                <c:formatCode>General</c:formatCode>
                <c:ptCount val="2"/>
                <c:pt idx="0">
                  <c:v>148131</c:v>
                </c:pt>
                <c:pt idx="1">
                  <c:v>148733</c:v>
                </c:pt>
              </c:numCache>
            </c:numRef>
          </c:val>
          <c:extLst>
            <c:ext xmlns:c16="http://schemas.microsoft.com/office/drawing/2014/chart" uri="{C3380CC4-5D6E-409C-BE32-E72D297353CC}">
              <c16:uniqueId val="{00000000-7584-4CED-A551-C5FF25ED4B7F}"/>
            </c:ext>
          </c:extLst>
        </c:ser>
        <c:dLbls>
          <c:showLegendKey val="0"/>
          <c:showVal val="0"/>
          <c:showCatName val="0"/>
          <c:showSerName val="0"/>
          <c:showPercent val="0"/>
          <c:showBubbleSize val="0"/>
        </c:dLbls>
        <c:gapWidth val="182"/>
        <c:axId val="500578208"/>
        <c:axId val="500580832"/>
      </c:barChart>
      <c:catAx>
        <c:axId val="500578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580832"/>
        <c:crosses val="autoZero"/>
        <c:auto val="1"/>
        <c:lblAlgn val="ctr"/>
        <c:lblOffset val="100"/>
        <c:noMultiLvlLbl val="0"/>
      </c:catAx>
      <c:valAx>
        <c:axId val="5005808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57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3980</c:v>
                </c:pt>
                <c:pt idx="1">
                  <c:v>3980</c:v>
                </c:pt>
                <c:pt idx="2">
                  <c:v>3976</c:v>
                </c:pt>
                <c:pt idx="3">
                  <c:v>3974</c:v>
                </c:pt>
                <c:pt idx="4">
                  <c:v>3974</c:v>
                </c:pt>
                <c:pt idx="5">
                  <c:v>3976</c:v>
                </c:pt>
                <c:pt idx="6">
                  <c:v>3978</c:v>
                </c:pt>
                <c:pt idx="7">
                  <c:v>3977</c:v>
                </c:pt>
                <c:pt idx="8">
                  <c:v>3978</c:v>
                </c:pt>
                <c:pt idx="9">
                  <c:v>3979</c:v>
                </c:pt>
                <c:pt idx="10">
                  <c:v>3979</c:v>
                </c:pt>
                <c:pt idx="11">
                  <c:v>3979</c:v>
                </c:pt>
                <c:pt idx="12">
                  <c:v>3987</c:v>
                </c:pt>
                <c:pt idx="13">
                  <c:v>3989</c:v>
                </c:pt>
                <c:pt idx="14">
                  <c:v>3993</c:v>
                </c:pt>
                <c:pt idx="15">
                  <c:v>3995</c:v>
                </c:pt>
                <c:pt idx="16">
                  <c:v>3994</c:v>
                </c:pt>
                <c:pt idx="17">
                  <c:v>3994</c:v>
                </c:pt>
                <c:pt idx="18">
                  <c:v>3997</c:v>
                </c:pt>
                <c:pt idx="19">
                  <c:v>3994</c:v>
                </c:pt>
                <c:pt idx="20">
                  <c:v>3994</c:v>
                </c:pt>
                <c:pt idx="21">
                  <c:v>3996</c:v>
                </c:pt>
                <c:pt idx="22">
                  <c:v>3999</c:v>
                </c:pt>
                <c:pt idx="23">
                  <c:v>4000</c:v>
                </c:pt>
                <c:pt idx="24">
                  <c:v>3999</c:v>
                </c:pt>
                <c:pt idx="25">
                  <c:v>3997</c:v>
                </c:pt>
                <c:pt idx="26">
                  <c:v>4001</c:v>
                </c:pt>
                <c:pt idx="27">
                  <c:v>4000</c:v>
                </c:pt>
                <c:pt idx="28">
                  <c:v>4006</c:v>
                </c:pt>
                <c:pt idx="29">
                  <c:v>4007</c:v>
                </c:pt>
                <c:pt idx="30">
                  <c:v>4007</c:v>
                </c:pt>
                <c:pt idx="31">
                  <c:v>4007</c:v>
                </c:pt>
                <c:pt idx="32">
                  <c:v>4009</c:v>
                </c:pt>
                <c:pt idx="33">
                  <c:v>4007</c:v>
                </c:pt>
                <c:pt idx="34">
                  <c:v>4006</c:v>
                </c:pt>
                <c:pt idx="35">
                  <c:v>4004</c:v>
                </c:pt>
                <c:pt idx="36">
                  <c:v>4009</c:v>
                </c:pt>
                <c:pt idx="37">
                  <c:v>4012</c:v>
                </c:pt>
                <c:pt idx="38">
                  <c:v>4009</c:v>
                </c:pt>
                <c:pt idx="39">
                  <c:v>4008</c:v>
                </c:pt>
                <c:pt idx="40">
                  <c:v>4013</c:v>
                </c:pt>
                <c:pt idx="41">
                  <c:v>4016</c:v>
                </c:pt>
                <c:pt idx="42">
                  <c:v>4019</c:v>
                </c:pt>
                <c:pt idx="43">
                  <c:v>4019</c:v>
                </c:pt>
                <c:pt idx="44">
                  <c:v>4022</c:v>
                </c:pt>
                <c:pt idx="45">
                  <c:v>4020</c:v>
                </c:pt>
                <c:pt idx="46">
                  <c:v>4021</c:v>
                </c:pt>
                <c:pt idx="47">
                  <c:v>4025</c:v>
                </c:pt>
                <c:pt idx="48">
                  <c:v>4023</c:v>
                </c:pt>
                <c:pt idx="49">
                  <c:v>4023</c:v>
                </c:pt>
                <c:pt idx="50">
                  <c:v>4023</c:v>
                </c:pt>
                <c:pt idx="51">
                  <c:v>4024</c:v>
                </c:pt>
                <c:pt idx="52">
                  <c:v>4024</c:v>
                </c:pt>
                <c:pt idx="53">
                  <c:v>4026</c:v>
                </c:pt>
                <c:pt idx="54">
                  <c:v>4032</c:v>
                </c:pt>
                <c:pt idx="55">
                  <c:v>4037</c:v>
                </c:pt>
                <c:pt idx="56">
                  <c:v>4042</c:v>
                </c:pt>
                <c:pt idx="57">
                  <c:v>4045</c:v>
                </c:pt>
                <c:pt idx="58">
                  <c:v>4047</c:v>
                </c:pt>
                <c:pt idx="59">
                  <c:v>4048</c:v>
                </c:pt>
                <c:pt idx="60">
                  <c:v>4047</c:v>
                </c:pt>
                <c:pt idx="61">
                  <c:v>4049</c:v>
                </c:pt>
                <c:pt idx="62">
                  <c:v>4048</c:v>
                </c:pt>
                <c:pt idx="63">
                  <c:v>4047</c:v>
                </c:pt>
                <c:pt idx="64">
                  <c:v>4045</c:v>
                </c:pt>
                <c:pt idx="65">
                  <c:v>4047</c:v>
                </c:pt>
                <c:pt idx="66">
                  <c:v>4054</c:v>
                </c:pt>
                <c:pt idx="67">
                  <c:v>4058</c:v>
                </c:pt>
                <c:pt idx="68">
                  <c:v>4058</c:v>
                </c:pt>
                <c:pt idx="69">
                  <c:v>4060</c:v>
                </c:pt>
                <c:pt idx="70">
                  <c:v>4055</c:v>
                </c:pt>
                <c:pt idx="71">
                  <c:v>4052</c:v>
                </c:pt>
                <c:pt idx="72">
                  <c:v>4055</c:v>
                </c:pt>
                <c:pt idx="73">
                  <c:v>4056</c:v>
                </c:pt>
                <c:pt idx="74">
                  <c:v>4056</c:v>
                </c:pt>
                <c:pt idx="75">
                  <c:v>4058</c:v>
                </c:pt>
                <c:pt idx="76">
                  <c:v>4059</c:v>
                </c:pt>
                <c:pt idx="77">
                  <c:v>4061</c:v>
                </c:pt>
                <c:pt idx="78">
                  <c:v>4060</c:v>
                </c:pt>
                <c:pt idx="79">
                  <c:v>4058</c:v>
                </c:pt>
                <c:pt idx="80">
                  <c:v>4060</c:v>
                </c:pt>
                <c:pt idx="81">
                  <c:v>4056</c:v>
                </c:pt>
                <c:pt idx="82">
                  <c:v>4059</c:v>
                </c:pt>
                <c:pt idx="83">
                  <c:v>4061</c:v>
                </c:pt>
                <c:pt idx="84">
                  <c:v>4062</c:v>
                </c:pt>
                <c:pt idx="85">
                  <c:v>4062</c:v>
                </c:pt>
                <c:pt idx="86">
                  <c:v>4060</c:v>
                </c:pt>
                <c:pt idx="87">
                  <c:v>4063</c:v>
                </c:pt>
                <c:pt idx="88">
                  <c:v>4061</c:v>
                </c:pt>
                <c:pt idx="89">
                  <c:v>4063</c:v>
                </c:pt>
                <c:pt idx="90">
                  <c:v>4065</c:v>
                </c:pt>
                <c:pt idx="91">
                  <c:v>4062</c:v>
                </c:pt>
              </c:numCache>
            </c:numRef>
          </c:val>
          <c:smooth val="0"/>
          <c:extLst>
            <c:ext xmlns:c16="http://schemas.microsoft.com/office/drawing/2014/chart" uri="{C3380CC4-5D6E-409C-BE32-E72D297353CC}">
              <c16:uniqueId val="{00000000-0872-4F10-B7ED-34DD9A95A434}"/>
            </c:ext>
          </c:extLst>
        </c:ser>
        <c:dLbls>
          <c:showLegendKey val="0"/>
          <c:showVal val="0"/>
          <c:showCatName val="0"/>
          <c:showSerName val="0"/>
          <c:showPercent val="0"/>
          <c:showBubbleSize val="0"/>
        </c:dLbls>
        <c:smooth val="0"/>
        <c:axId val="500529336"/>
        <c:axId val="500523104"/>
      </c:lineChart>
      <c:dateAx>
        <c:axId val="500529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523104"/>
        <c:crosses val="autoZero"/>
        <c:auto val="1"/>
        <c:lblOffset val="100"/>
        <c:baseTimeUnit val="days"/>
      </c:dateAx>
      <c:valAx>
        <c:axId val="50052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52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0</c:v>
                </c:pt>
                <c:pt idx="1">
                  <c:v>0</c:v>
                </c:pt>
                <c:pt idx="2">
                  <c:v>0</c:v>
                </c:pt>
                <c:pt idx="3">
                  <c:v>0</c:v>
                </c:pt>
                <c:pt idx="4">
                  <c:v>54</c:v>
                </c:pt>
                <c:pt idx="5">
                  <c:v>0</c:v>
                </c:pt>
                <c:pt idx="6">
                  <c:v>0</c:v>
                </c:pt>
                <c:pt idx="7">
                  <c:v>0</c:v>
                </c:pt>
                <c:pt idx="8">
                  <c:v>0</c:v>
                </c:pt>
                <c:pt idx="9">
                  <c:v>0</c:v>
                </c:pt>
                <c:pt idx="10">
                  <c:v>0</c:v>
                </c:pt>
                <c:pt idx="11">
                  <c:v>63</c:v>
                </c:pt>
                <c:pt idx="12">
                  <c:v>0</c:v>
                </c:pt>
                <c:pt idx="13">
                  <c:v>0</c:v>
                </c:pt>
                <c:pt idx="14">
                  <c:v>0</c:v>
                </c:pt>
                <c:pt idx="15">
                  <c:v>0</c:v>
                </c:pt>
                <c:pt idx="16">
                  <c:v>0</c:v>
                </c:pt>
                <c:pt idx="17">
                  <c:v>0</c:v>
                </c:pt>
                <c:pt idx="18">
                  <c:v>54</c:v>
                </c:pt>
                <c:pt idx="19">
                  <c:v>0</c:v>
                </c:pt>
                <c:pt idx="20">
                  <c:v>0</c:v>
                </c:pt>
                <c:pt idx="21">
                  <c:v>0</c:v>
                </c:pt>
                <c:pt idx="22">
                  <c:v>0</c:v>
                </c:pt>
                <c:pt idx="23">
                  <c:v>0</c:v>
                </c:pt>
                <c:pt idx="24">
                  <c:v>0</c:v>
                </c:pt>
                <c:pt idx="25">
                  <c:v>69</c:v>
                </c:pt>
                <c:pt idx="26">
                  <c:v>0</c:v>
                </c:pt>
                <c:pt idx="27">
                  <c:v>0</c:v>
                </c:pt>
                <c:pt idx="28">
                  <c:v>0</c:v>
                </c:pt>
                <c:pt idx="29">
                  <c:v>0</c:v>
                </c:pt>
                <c:pt idx="30">
                  <c:v>122</c:v>
                </c:pt>
                <c:pt idx="31">
                  <c:v>0</c:v>
                </c:pt>
                <c:pt idx="32">
                  <c:v>41</c:v>
                </c:pt>
                <c:pt idx="33">
                  <c:v>0</c:v>
                </c:pt>
                <c:pt idx="34">
                  <c:v>0</c:v>
                </c:pt>
                <c:pt idx="35">
                  <c:v>0</c:v>
                </c:pt>
                <c:pt idx="36">
                  <c:v>0</c:v>
                </c:pt>
                <c:pt idx="37">
                  <c:v>0</c:v>
                </c:pt>
                <c:pt idx="38">
                  <c:v>0</c:v>
                </c:pt>
                <c:pt idx="39">
                  <c:v>28</c:v>
                </c:pt>
                <c:pt idx="40">
                  <c:v>0</c:v>
                </c:pt>
                <c:pt idx="41">
                  <c:v>0</c:v>
                </c:pt>
                <c:pt idx="42">
                  <c:v>0</c:v>
                </c:pt>
                <c:pt idx="43">
                  <c:v>0</c:v>
                </c:pt>
                <c:pt idx="44">
                  <c:v>0</c:v>
                </c:pt>
                <c:pt idx="45">
                  <c:v>0</c:v>
                </c:pt>
                <c:pt idx="46">
                  <c:v>39</c:v>
                </c:pt>
                <c:pt idx="47">
                  <c:v>0</c:v>
                </c:pt>
                <c:pt idx="48">
                  <c:v>0</c:v>
                </c:pt>
                <c:pt idx="49">
                  <c:v>0</c:v>
                </c:pt>
                <c:pt idx="50">
                  <c:v>0</c:v>
                </c:pt>
                <c:pt idx="51">
                  <c:v>0</c:v>
                </c:pt>
                <c:pt idx="52">
                  <c:v>0</c:v>
                </c:pt>
                <c:pt idx="53">
                  <c:v>137</c:v>
                </c:pt>
                <c:pt idx="54">
                  <c:v>0</c:v>
                </c:pt>
                <c:pt idx="55">
                  <c:v>15</c:v>
                </c:pt>
                <c:pt idx="56">
                  <c:v>0</c:v>
                </c:pt>
                <c:pt idx="57">
                  <c:v>62</c:v>
                </c:pt>
                <c:pt idx="58">
                  <c:v>0</c:v>
                </c:pt>
                <c:pt idx="59">
                  <c:v>0</c:v>
                </c:pt>
                <c:pt idx="60">
                  <c:v>0</c:v>
                </c:pt>
                <c:pt idx="61">
                  <c:v>0</c:v>
                </c:pt>
                <c:pt idx="62">
                  <c:v>0</c:v>
                </c:pt>
                <c:pt idx="63">
                  <c:v>0</c:v>
                </c:pt>
                <c:pt idx="64">
                  <c:v>90</c:v>
                </c:pt>
                <c:pt idx="65">
                  <c:v>0</c:v>
                </c:pt>
                <c:pt idx="66">
                  <c:v>0</c:v>
                </c:pt>
                <c:pt idx="67">
                  <c:v>0</c:v>
                </c:pt>
                <c:pt idx="68">
                  <c:v>29</c:v>
                </c:pt>
                <c:pt idx="69">
                  <c:v>0</c:v>
                </c:pt>
                <c:pt idx="70">
                  <c:v>0</c:v>
                </c:pt>
                <c:pt idx="71">
                  <c:v>0</c:v>
                </c:pt>
                <c:pt idx="72">
                  <c:v>0</c:v>
                </c:pt>
                <c:pt idx="73">
                  <c:v>35</c:v>
                </c:pt>
                <c:pt idx="74">
                  <c:v>0</c:v>
                </c:pt>
                <c:pt idx="75">
                  <c:v>48</c:v>
                </c:pt>
                <c:pt idx="76">
                  <c:v>0</c:v>
                </c:pt>
                <c:pt idx="77">
                  <c:v>0</c:v>
                </c:pt>
                <c:pt idx="78">
                  <c:v>0</c:v>
                </c:pt>
                <c:pt idx="79">
                  <c:v>0</c:v>
                </c:pt>
                <c:pt idx="80">
                  <c:v>160</c:v>
                </c:pt>
                <c:pt idx="81">
                  <c:v>0</c:v>
                </c:pt>
                <c:pt idx="82">
                  <c:v>0</c:v>
                </c:pt>
                <c:pt idx="83">
                  <c:v>0</c:v>
                </c:pt>
                <c:pt idx="84">
                  <c:v>0</c:v>
                </c:pt>
                <c:pt idx="85">
                  <c:v>121</c:v>
                </c:pt>
                <c:pt idx="86">
                  <c:v>0</c:v>
                </c:pt>
                <c:pt idx="87">
                  <c:v>0</c:v>
                </c:pt>
                <c:pt idx="88">
                  <c:v>0</c:v>
                </c:pt>
                <c:pt idx="89">
                  <c:v>19</c:v>
                </c:pt>
                <c:pt idx="90">
                  <c:v>0</c:v>
                </c:pt>
                <c:pt idx="91">
                  <c:v>0</c:v>
                </c:pt>
              </c:numCache>
            </c:numRef>
          </c:val>
          <c:smooth val="0"/>
          <c:extLst>
            <c:ext xmlns:c16="http://schemas.microsoft.com/office/drawing/2014/chart" uri="{C3380CC4-5D6E-409C-BE32-E72D297353CC}">
              <c16:uniqueId val="{00000000-D3AD-4F18-B4F5-14FD007AF8CB}"/>
            </c:ext>
          </c:extLst>
        </c:ser>
        <c:dLbls>
          <c:showLegendKey val="0"/>
          <c:showVal val="0"/>
          <c:showCatName val="0"/>
          <c:showSerName val="0"/>
          <c:showPercent val="0"/>
          <c:showBubbleSize val="0"/>
        </c:dLbls>
        <c:smooth val="0"/>
        <c:axId val="247994768"/>
        <c:axId val="247996736"/>
      </c:lineChart>
      <c:dateAx>
        <c:axId val="247994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96736"/>
        <c:crosses val="autoZero"/>
        <c:auto val="1"/>
        <c:lblOffset val="100"/>
        <c:baseTimeUnit val="days"/>
      </c:dateAx>
      <c:valAx>
        <c:axId val="24799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9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officialspamuk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1219.625</c:v>
                </c:pt>
                <c:pt idx="1">
                  <c:v>682</c:v>
                </c:pt>
                <c:pt idx="2">
                  <c:v>593</c:v>
                </c:pt>
                <c:pt idx="3">
                  <c:v>0</c:v>
                </c:pt>
                <c:pt idx="4">
                  <c:v>1241.6666666666699</c:v>
                </c:pt>
                <c:pt idx="5">
                  <c:v>2003</c:v>
                </c:pt>
                <c:pt idx="6">
                  <c:v>1555</c:v>
                </c:pt>
              </c:numCache>
            </c:numRef>
          </c:val>
          <c:extLst>
            <c:ext xmlns:c16="http://schemas.microsoft.com/office/drawing/2014/chart" uri="{C3380CC4-5D6E-409C-BE32-E72D297353CC}">
              <c16:uniqueId val="{00000000-D217-44C9-98FB-DCEAEF4612BC}"/>
            </c:ext>
          </c:extLst>
        </c:ser>
        <c:dLbls>
          <c:showLegendKey val="0"/>
          <c:showVal val="0"/>
          <c:showCatName val="0"/>
          <c:showSerName val="0"/>
          <c:showPercent val="0"/>
          <c:showBubbleSize val="0"/>
        </c:dLbls>
        <c:gapWidth val="219"/>
        <c:overlap val="-27"/>
        <c:axId val="248014448"/>
        <c:axId val="248009528"/>
      </c:barChart>
      <c:catAx>
        <c:axId val="24801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09528"/>
        <c:crosses val="autoZero"/>
        <c:auto val="1"/>
        <c:lblAlgn val="ctr"/>
        <c:lblOffset val="100"/>
        <c:noMultiLvlLbl val="0"/>
      </c:catAx>
      <c:valAx>
        <c:axId val="248009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1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officialspamuk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62.625</c:v>
                </c:pt>
                <c:pt idx="1">
                  <c:v>34.3333333333333</c:v>
                </c:pt>
                <c:pt idx="2">
                  <c:v>17</c:v>
                </c:pt>
                <c:pt idx="3">
                  <c:v>0</c:v>
                </c:pt>
                <c:pt idx="4">
                  <c:v>96.3333333333333</c:v>
                </c:pt>
                <c:pt idx="5">
                  <c:v>138</c:v>
                </c:pt>
                <c:pt idx="6">
                  <c:v>103</c:v>
                </c:pt>
              </c:numCache>
            </c:numRef>
          </c:val>
          <c:extLst>
            <c:ext xmlns:c16="http://schemas.microsoft.com/office/drawing/2014/chart" uri="{C3380CC4-5D6E-409C-BE32-E72D297353CC}">
              <c16:uniqueId val="{00000000-9C49-42A6-A98F-20B8B66E8795}"/>
            </c:ext>
          </c:extLst>
        </c:ser>
        <c:dLbls>
          <c:showLegendKey val="0"/>
          <c:showVal val="0"/>
          <c:showCatName val="0"/>
          <c:showSerName val="0"/>
          <c:showPercent val="0"/>
          <c:showBubbleSize val="0"/>
        </c:dLbls>
        <c:gapWidth val="219"/>
        <c:overlap val="-27"/>
        <c:axId val="248005920"/>
        <c:axId val="248007232"/>
      </c:barChart>
      <c:catAx>
        <c:axId val="24800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07232"/>
        <c:crosses val="autoZero"/>
        <c:auto val="1"/>
        <c:lblAlgn val="ctr"/>
        <c:lblOffset val="100"/>
        <c:noMultiLvlLbl val="0"/>
      </c:catAx>
      <c:valAx>
        <c:axId val="24800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0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0</c:v>
                </c:pt>
                <c:pt idx="1">
                  <c:v>0</c:v>
                </c:pt>
                <c:pt idx="2">
                  <c:v>0</c:v>
                </c:pt>
                <c:pt idx="3">
                  <c:v>0</c:v>
                </c:pt>
                <c:pt idx="4">
                  <c:v>53</c:v>
                </c:pt>
                <c:pt idx="5">
                  <c:v>0</c:v>
                </c:pt>
                <c:pt idx="6">
                  <c:v>0</c:v>
                </c:pt>
                <c:pt idx="7">
                  <c:v>0</c:v>
                </c:pt>
                <c:pt idx="8">
                  <c:v>0</c:v>
                </c:pt>
                <c:pt idx="9">
                  <c:v>0</c:v>
                </c:pt>
                <c:pt idx="10">
                  <c:v>0</c:v>
                </c:pt>
                <c:pt idx="11">
                  <c:v>58</c:v>
                </c:pt>
                <c:pt idx="12">
                  <c:v>0</c:v>
                </c:pt>
                <c:pt idx="13">
                  <c:v>0</c:v>
                </c:pt>
                <c:pt idx="14">
                  <c:v>0</c:v>
                </c:pt>
                <c:pt idx="15">
                  <c:v>0</c:v>
                </c:pt>
                <c:pt idx="16">
                  <c:v>0</c:v>
                </c:pt>
                <c:pt idx="17">
                  <c:v>0</c:v>
                </c:pt>
                <c:pt idx="18">
                  <c:v>53</c:v>
                </c:pt>
                <c:pt idx="19">
                  <c:v>0</c:v>
                </c:pt>
                <c:pt idx="20">
                  <c:v>0</c:v>
                </c:pt>
                <c:pt idx="21">
                  <c:v>0</c:v>
                </c:pt>
                <c:pt idx="22">
                  <c:v>0</c:v>
                </c:pt>
                <c:pt idx="23">
                  <c:v>0</c:v>
                </c:pt>
                <c:pt idx="24">
                  <c:v>0</c:v>
                </c:pt>
                <c:pt idx="25">
                  <c:v>68</c:v>
                </c:pt>
                <c:pt idx="26">
                  <c:v>0</c:v>
                </c:pt>
                <c:pt idx="27">
                  <c:v>0</c:v>
                </c:pt>
                <c:pt idx="28">
                  <c:v>0</c:v>
                </c:pt>
                <c:pt idx="29">
                  <c:v>0</c:v>
                </c:pt>
                <c:pt idx="30">
                  <c:v>117</c:v>
                </c:pt>
                <c:pt idx="31">
                  <c:v>0</c:v>
                </c:pt>
                <c:pt idx="32">
                  <c:v>40</c:v>
                </c:pt>
                <c:pt idx="33">
                  <c:v>0</c:v>
                </c:pt>
                <c:pt idx="34">
                  <c:v>0</c:v>
                </c:pt>
                <c:pt idx="35">
                  <c:v>0</c:v>
                </c:pt>
                <c:pt idx="36">
                  <c:v>0</c:v>
                </c:pt>
                <c:pt idx="37">
                  <c:v>0</c:v>
                </c:pt>
                <c:pt idx="38">
                  <c:v>0</c:v>
                </c:pt>
                <c:pt idx="39">
                  <c:v>28</c:v>
                </c:pt>
                <c:pt idx="40">
                  <c:v>0</c:v>
                </c:pt>
                <c:pt idx="41">
                  <c:v>0</c:v>
                </c:pt>
                <c:pt idx="42">
                  <c:v>0</c:v>
                </c:pt>
                <c:pt idx="43">
                  <c:v>0</c:v>
                </c:pt>
                <c:pt idx="44">
                  <c:v>0</c:v>
                </c:pt>
                <c:pt idx="45">
                  <c:v>0</c:v>
                </c:pt>
                <c:pt idx="46">
                  <c:v>37</c:v>
                </c:pt>
                <c:pt idx="47">
                  <c:v>0</c:v>
                </c:pt>
                <c:pt idx="48">
                  <c:v>0</c:v>
                </c:pt>
                <c:pt idx="49">
                  <c:v>0</c:v>
                </c:pt>
                <c:pt idx="50">
                  <c:v>0</c:v>
                </c:pt>
                <c:pt idx="51">
                  <c:v>0</c:v>
                </c:pt>
                <c:pt idx="52">
                  <c:v>0</c:v>
                </c:pt>
                <c:pt idx="53">
                  <c:v>125</c:v>
                </c:pt>
                <c:pt idx="54">
                  <c:v>0</c:v>
                </c:pt>
                <c:pt idx="55">
                  <c:v>14</c:v>
                </c:pt>
                <c:pt idx="56">
                  <c:v>0</c:v>
                </c:pt>
                <c:pt idx="57">
                  <c:v>62</c:v>
                </c:pt>
                <c:pt idx="58">
                  <c:v>0</c:v>
                </c:pt>
                <c:pt idx="59">
                  <c:v>0</c:v>
                </c:pt>
                <c:pt idx="60">
                  <c:v>0</c:v>
                </c:pt>
                <c:pt idx="61">
                  <c:v>0</c:v>
                </c:pt>
                <c:pt idx="62">
                  <c:v>0</c:v>
                </c:pt>
                <c:pt idx="63">
                  <c:v>0</c:v>
                </c:pt>
                <c:pt idx="64">
                  <c:v>88</c:v>
                </c:pt>
                <c:pt idx="65">
                  <c:v>0</c:v>
                </c:pt>
                <c:pt idx="66">
                  <c:v>0</c:v>
                </c:pt>
                <c:pt idx="67">
                  <c:v>0</c:v>
                </c:pt>
                <c:pt idx="68">
                  <c:v>26</c:v>
                </c:pt>
                <c:pt idx="69">
                  <c:v>0</c:v>
                </c:pt>
                <c:pt idx="70">
                  <c:v>0</c:v>
                </c:pt>
                <c:pt idx="71">
                  <c:v>0</c:v>
                </c:pt>
                <c:pt idx="72">
                  <c:v>0</c:v>
                </c:pt>
                <c:pt idx="73">
                  <c:v>34</c:v>
                </c:pt>
                <c:pt idx="74">
                  <c:v>0</c:v>
                </c:pt>
                <c:pt idx="75">
                  <c:v>46</c:v>
                </c:pt>
                <c:pt idx="76">
                  <c:v>0</c:v>
                </c:pt>
                <c:pt idx="77">
                  <c:v>0</c:v>
                </c:pt>
                <c:pt idx="78">
                  <c:v>0</c:v>
                </c:pt>
                <c:pt idx="79">
                  <c:v>0</c:v>
                </c:pt>
                <c:pt idx="80">
                  <c:v>153</c:v>
                </c:pt>
                <c:pt idx="81">
                  <c:v>0</c:v>
                </c:pt>
                <c:pt idx="82">
                  <c:v>0</c:v>
                </c:pt>
                <c:pt idx="83">
                  <c:v>0</c:v>
                </c:pt>
                <c:pt idx="84">
                  <c:v>0</c:v>
                </c:pt>
                <c:pt idx="85">
                  <c:v>115</c:v>
                </c:pt>
                <c:pt idx="86">
                  <c:v>0</c:v>
                </c:pt>
                <c:pt idx="87">
                  <c:v>0</c:v>
                </c:pt>
                <c:pt idx="88">
                  <c:v>0</c:v>
                </c:pt>
                <c:pt idx="89">
                  <c:v>19</c:v>
                </c:pt>
                <c:pt idx="90">
                  <c:v>0</c:v>
                </c:pt>
                <c:pt idx="91">
                  <c:v>0</c:v>
                </c:pt>
              </c:numCache>
            </c:numRef>
          </c:val>
          <c:smooth val="0"/>
          <c:extLst>
            <c:ext xmlns:c16="http://schemas.microsoft.com/office/drawing/2014/chart" uri="{C3380CC4-5D6E-409C-BE32-E72D297353CC}">
              <c16:uniqueId val="{00000000-75AF-4BF4-9A25-5D54ED0AFE0F}"/>
            </c:ext>
          </c:extLst>
        </c:ser>
        <c:dLbls>
          <c:showLegendKey val="0"/>
          <c:showVal val="0"/>
          <c:showCatName val="0"/>
          <c:showSerName val="0"/>
          <c:showPercent val="0"/>
          <c:showBubbleSize val="0"/>
        </c:dLbls>
        <c:smooth val="0"/>
        <c:axId val="248006904"/>
        <c:axId val="248007560"/>
      </c:lineChart>
      <c:dateAx>
        <c:axId val="248006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07560"/>
        <c:crosses val="autoZero"/>
        <c:auto val="1"/>
        <c:lblOffset val="100"/>
        <c:baseTimeUnit val="days"/>
      </c:dateAx>
      <c:valAx>
        <c:axId val="24800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0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4DAD-4791-B44D-F16BD9660697}"/>
            </c:ext>
          </c:extLst>
        </c:ser>
        <c:dLbls>
          <c:showLegendKey val="0"/>
          <c:showVal val="0"/>
          <c:showCatName val="0"/>
          <c:showSerName val="0"/>
          <c:showPercent val="0"/>
          <c:showBubbleSize val="0"/>
        </c:dLbls>
        <c:axId val="248016744"/>
        <c:axId val="248023632"/>
      </c:radarChart>
      <c:catAx>
        <c:axId val="248016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23632"/>
        <c:crosses val="autoZero"/>
        <c:auto val="1"/>
        <c:lblAlgn val="ctr"/>
        <c:lblOffset val="100"/>
        <c:noMultiLvlLbl val="0"/>
      </c:catAx>
      <c:valAx>
        <c:axId val="24802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1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1138</c:v>
                </c:pt>
                <c:pt idx="1">
                  <c:v>9</c:v>
                </c:pt>
                <c:pt idx="2">
                  <c:v>12</c:v>
                </c:pt>
                <c:pt idx="3">
                  <c:v>12</c:v>
                </c:pt>
                <c:pt idx="4">
                  <c:v>860</c:v>
                </c:pt>
                <c:pt idx="5">
                  <c:v>119</c:v>
                </c:pt>
                <c:pt idx="6">
                  <c:v>22</c:v>
                </c:pt>
                <c:pt idx="7">
                  <c:v>15</c:v>
                </c:pt>
                <c:pt idx="8">
                  <c:v>32</c:v>
                </c:pt>
                <c:pt idx="9">
                  <c:v>12</c:v>
                </c:pt>
                <c:pt idx="10">
                  <c:v>9</c:v>
                </c:pt>
                <c:pt idx="11">
                  <c:v>7282</c:v>
                </c:pt>
                <c:pt idx="12">
                  <c:v>8057</c:v>
                </c:pt>
                <c:pt idx="13">
                  <c:v>8379</c:v>
                </c:pt>
                <c:pt idx="14">
                  <c:v>10138</c:v>
                </c:pt>
                <c:pt idx="15">
                  <c:v>3187</c:v>
                </c:pt>
                <c:pt idx="16">
                  <c:v>13</c:v>
                </c:pt>
                <c:pt idx="17">
                  <c:v>14</c:v>
                </c:pt>
                <c:pt idx="18">
                  <c:v>5219</c:v>
                </c:pt>
                <c:pt idx="19">
                  <c:v>4674</c:v>
                </c:pt>
                <c:pt idx="20">
                  <c:v>4307</c:v>
                </c:pt>
                <c:pt idx="21">
                  <c:v>3319</c:v>
                </c:pt>
                <c:pt idx="22">
                  <c:v>4935</c:v>
                </c:pt>
                <c:pt idx="23">
                  <c:v>5715</c:v>
                </c:pt>
                <c:pt idx="24">
                  <c:v>247</c:v>
                </c:pt>
                <c:pt idx="25">
                  <c:v>7412</c:v>
                </c:pt>
                <c:pt idx="26">
                  <c:v>5620</c:v>
                </c:pt>
                <c:pt idx="27">
                  <c:v>7039</c:v>
                </c:pt>
                <c:pt idx="28">
                  <c:v>5920</c:v>
                </c:pt>
                <c:pt idx="29">
                  <c:v>889</c:v>
                </c:pt>
                <c:pt idx="30">
                  <c:v>1242</c:v>
                </c:pt>
                <c:pt idx="31">
                  <c:v>709</c:v>
                </c:pt>
                <c:pt idx="32">
                  <c:v>6047</c:v>
                </c:pt>
                <c:pt idx="33">
                  <c:v>6168</c:v>
                </c:pt>
                <c:pt idx="34">
                  <c:v>6387</c:v>
                </c:pt>
                <c:pt idx="35">
                  <c:v>6514</c:v>
                </c:pt>
                <c:pt idx="36">
                  <c:v>6591</c:v>
                </c:pt>
                <c:pt idx="37">
                  <c:v>7501</c:v>
                </c:pt>
                <c:pt idx="38">
                  <c:v>191</c:v>
                </c:pt>
                <c:pt idx="39">
                  <c:v>3648</c:v>
                </c:pt>
                <c:pt idx="40">
                  <c:v>4196</c:v>
                </c:pt>
                <c:pt idx="41">
                  <c:v>3279</c:v>
                </c:pt>
                <c:pt idx="42">
                  <c:v>3968</c:v>
                </c:pt>
                <c:pt idx="43">
                  <c:v>3795</c:v>
                </c:pt>
                <c:pt idx="44">
                  <c:v>6055</c:v>
                </c:pt>
                <c:pt idx="45">
                  <c:v>44</c:v>
                </c:pt>
                <c:pt idx="46">
                  <c:v>4487</c:v>
                </c:pt>
                <c:pt idx="47">
                  <c:v>3732</c:v>
                </c:pt>
                <c:pt idx="48">
                  <c:v>3510</c:v>
                </c:pt>
                <c:pt idx="49">
                  <c:v>3783</c:v>
                </c:pt>
                <c:pt idx="50">
                  <c:v>3412</c:v>
                </c:pt>
                <c:pt idx="51">
                  <c:v>4235</c:v>
                </c:pt>
                <c:pt idx="52">
                  <c:v>143</c:v>
                </c:pt>
                <c:pt idx="53">
                  <c:v>15770</c:v>
                </c:pt>
                <c:pt idx="54">
                  <c:v>15259</c:v>
                </c:pt>
                <c:pt idx="55">
                  <c:v>24936</c:v>
                </c:pt>
                <c:pt idx="56">
                  <c:v>30053</c:v>
                </c:pt>
                <c:pt idx="57">
                  <c:v>23443</c:v>
                </c:pt>
                <c:pt idx="58">
                  <c:v>33598</c:v>
                </c:pt>
                <c:pt idx="59">
                  <c:v>19394</c:v>
                </c:pt>
                <c:pt idx="60">
                  <c:v>1357</c:v>
                </c:pt>
                <c:pt idx="61">
                  <c:v>19</c:v>
                </c:pt>
                <c:pt idx="62">
                  <c:v>46491</c:v>
                </c:pt>
                <c:pt idx="63">
                  <c:v>32447</c:v>
                </c:pt>
                <c:pt idx="64">
                  <c:v>28368</c:v>
                </c:pt>
                <c:pt idx="65">
                  <c:v>24917</c:v>
                </c:pt>
                <c:pt idx="66">
                  <c:v>27916</c:v>
                </c:pt>
                <c:pt idx="67">
                  <c:v>23451</c:v>
                </c:pt>
                <c:pt idx="68">
                  <c:v>13283</c:v>
                </c:pt>
                <c:pt idx="69">
                  <c:v>13785</c:v>
                </c:pt>
                <c:pt idx="70">
                  <c:v>15530</c:v>
                </c:pt>
                <c:pt idx="71">
                  <c:v>25254</c:v>
                </c:pt>
                <c:pt idx="72">
                  <c:v>19953</c:v>
                </c:pt>
                <c:pt idx="73">
                  <c:v>26768</c:v>
                </c:pt>
                <c:pt idx="74">
                  <c:v>32789</c:v>
                </c:pt>
                <c:pt idx="75">
                  <c:v>29001</c:v>
                </c:pt>
                <c:pt idx="76">
                  <c:v>23342</c:v>
                </c:pt>
                <c:pt idx="77">
                  <c:v>14710</c:v>
                </c:pt>
                <c:pt idx="78">
                  <c:v>16122</c:v>
                </c:pt>
                <c:pt idx="79">
                  <c:v>19005</c:v>
                </c:pt>
                <c:pt idx="80">
                  <c:v>30223</c:v>
                </c:pt>
                <c:pt idx="81">
                  <c:v>26747</c:v>
                </c:pt>
                <c:pt idx="82">
                  <c:v>20424</c:v>
                </c:pt>
                <c:pt idx="83">
                  <c:v>17052</c:v>
                </c:pt>
                <c:pt idx="84">
                  <c:v>13498</c:v>
                </c:pt>
                <c:pt idx="85">
                  <c:v>13914</c:v>
                </c:pt>
                <c:pt idx="86">
                  <c:v>13253</c:v>
                </c:pt>
                <c:pt idx="87">
                  <c:v>16093</c:v>
                </c:pt>
                <c:pt idx="88">
                  <c:v>18025</c:v>
                </c:pt>
                <c:pt idx="89">
                  <c:v>17759</c:v>
                </c:pt>
                <c:pt idx="90">
                  <c:v>18316</c:v>
                </c:pt>
                <c:pt idx="91">
                  <c:v>23914</c:v>
                </c:pt>
              </c:numCache>
            </c:numRef>
          </c:val>
          <c:smooth val="0"/>
          <c:extLst>
            <c:ext xmlns:c16="http://schemas.microsoft.com/office/drawing/2014/chart" uri="{C3380CC4-5D6E-409C-BE32-E72D297353CC}">
              <c16:uniqueId val="{00000000-974C-4251-B08E-C1D1EE5128A9}"/>
            </c:ext>
          </c:extLst>
        </c:ser>
        <c:dLbls>
          <c:showLegendKey val="0"/>
          <c:showVal val="0"/>
          <c:showCatName val="0"/>
          <c:showSerName val="0"/>
          <c:showPercent val="0"/>
          <c:showBubbleSize val="0"/>
        </c:dLbls>
        <c:smooth val="0"/>
        <c:axId val="248024288"/>
        <c:axId val="248024616"/>
      </c:lineChart>
      <c:dateAx>
        <c:axId val="248024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24616"/>
        <c:crosses val="autoZero"/>
        <c:auto val="1"/>
        <c:lblOffset val="100"/>
        <c:baseTimeUnit val="days"/>
      </c:dateAx>
      <c:valAx>
        <c:axId val="248024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2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654.555555555556</c:v>
                </c:pt>
                <c:pt idx="1">
                  <c:v>413.17777777777798</c:v>
                </c:pt>
                <c:pt idx="2">
                  <c:v>294.277777777778</c:v>
                </c:pt>
                <c:pt idx="3">
                  <c:v>236.18888888888901</c:v>
                </c:pt>
                <c:pt idx="4">
                  <c:v>229.37777777777799</c:v>
                </c:pt>
                <c:pt idx="5">
                  <c:v>312.53333333333302</c:v>
                </c:pt>
                <c:pt idx="6">
                  <c:v>570.57777777777801</c:v>
                </c:pt>
                <c:pt idx="7">
                  <c:v>902.96666666666704</c:v>
                </c:pt>
                <c:pt idx="8">
                  <c:v>1093.55555555556</c:v>
                </c:pt>
                <c:pt idx="9">
                  <c:v>1164.7888888888899</c:v>
                </c:pt>
                <c:pt idx="10">
                  <c:v>1225.1111111111099</c:v>
                </c:pt>
                <c:pt idx="11">
                  <c:v>1239.8444444444399</c:v>
                </c:pt>
                <c:pt idx="12">
                  <c:v>1300.2111111111101</c:v>
                </c:pt>
                <c:pt idx="13">
                  <c:v>1330.6444444444401</c:v>
                </c:pt>
                <c:pt idx="14">
                  <c:v>1308.3333333333301</c:v>
                </c:pt>
                <c:pt idx="15">
                  <c:v>1342.82222222222</c:v>
                </c:pt>
                <c:pt idx="16">
                  <c:v>1389.4</c:v>
                </c:pt>
                <c:pt idx="17">
                  <c:v>1433.8888888888901</c:v>
                </c:pt>
                <c:pt idx="18">
                  <c:v>1459.9</c:v>
                </c:pt>
                <c:pt idx="19">
                  <c:v>1484.7777777777801</c:v>
                </c:pt>
                <c:pt idx="20">
                  <c:v>1525.17777777778</c:v>
                </c:pt>
                <c:pt idx="21">
                  <c:v>1523.5</c:v>
                </c:pt>
                <c:pt idx="22">
                  <c:v>1397.63333333333</c:v>
                </c:pt>
                <c:pt idx="23">
                  <c:v>1022.5777777777801</c:v>
                </c:pt>
              </c:numCache>
            </c:numRef>
          </c:val>
          <c:smooth val="0"/>
          <c:extLst>
            <c:ext xmlns:c16="http://schemas.microsoft.com/office/drawing/2014/chart" uri="{C3380CC4-5D6E-409C-BE32-E72D297353CC}">
              <c16:uniqueId val="{00000000-3FBF-48B3-8D96-410E088DE9AA}"/>
            </c:ext>
          </c:extLst>
        </c:ser>
        <c:dLbls>
          <c:showLegendKey val="0"/>
          <c:showVal val="0"/>
          <c:showCatName val="0"/>
          <c:showSerName val="0"/>
          <c:showPercent val="0"/>
          <c:showBubbleSize val="0"/>
        </c:dLbls>
        <c:smooth val="0"/>
        <c:axId val="248037080"/>
        <c:axId val="248045608"/>
      </c:lineChart>
      <c:catAx>
        <c:axId val="248037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45608"/>
        <c:crosses val="autoZero"/>
        <c:auto val="1"/>
        <c:lblAlgn val="ctr"/>
        <c:lblOffset val="100"/>
        <c:noMultiLvlLbl val="0"/>
      </c:catAx>
      <c:valAx>
        <c:axId val="24804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3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1408</c:v>
                </c:pt>
                <c:pt idx="1">
                  <c:v>16</c:v>
                </c:pt>
                <c:pt idx="2">
                  <c:v>14</c:v>
                </c:pt>
                <c:pt idx="3">
                  <c:v>175</c:v>
                </c:pt>
                <c:pt idx="4">
                  <c:v>999</c:v>
                </c:pt>
                <c:pt idx="5">
                  <c:v>169</c:v>
                </c:pt>
                <c:pt idx="6">
                  <c:v>64</c:v>
                </c:pt>
                <c:pt idx="7">
                  <c:v>169</c:v>
                </c:pt>
                <c:pt idx="8">
                  <c:v>146</c:v>
                </c:pt>
                <c:pt idx="9">
                  <c:v>33</c:v>
                </c:pt>
                <c:pt idx="10">
                  <c:v>32</c:v>
                </c:pt>
                <c:pt idx="11">
                  <c:v>7724</c:v>
                </c:pt>
                <c:pt idx="12">
                  <c:v>9448</c:v>
                </c:pt>
                <c:pt idx="13">
                  <c:v>9764</c:v>
                </c:pt>
                <c:pt idx="14">
                  <c:v>11127</c:v>
                </c:pt>
                <c:pt idx="15">
                  <c:v>3641</c:v>
                </c:pt>
                <c:pt idx="16">
                  <c:v>15</c:v>
                </c:pt>
                <c:pt idx="17">
                  <c:v>15</c:v>
                </c:pt>
                <c:pt idx="18">
                  <c:v>5603</c:v>
                </c:pt>
                <c:pt idx="19">
                  <c:v>4863</c:v>
                </c:pt>
                <c:pt idx="20">
                  <c:v>4506</c:v>
                </c:pt>
                <c:pt idx="21">
                  <c:v>3698</c:v>
                </c:pt>
                <c:pt idx="22">
                  <c:v>5133</c:v>
                </c:pt>
                <c:pt idx="23">
                  <c:v>5884</c:v>
                </c:pt>
                <c:pt idx="24">
                  <c:v>301</c:v>
                </c:pt>
                <c:pt idx="25">
                  <c:v>8153</c:v>
                </c:pt>
                <c:pt idx="26">
                  <c:v>6356</c:v>
                </c:pt>
                <c:pt idx="27">
                  <c:v>7524</c:v>
                </c:pt>
                <c:pt idx="28">
                  <c:v>6289</c:v>
                </c:pt>
                <c:pt idx="29">
                  <c:v>992</c:v>
                </c:pt>
                <c:pt idx="30">
                  <c:v>1624</c:v>
                </c:pt>
                <c:pt idx="31">
                  <c:v>915</c:v>
                </c:pt>
                <c:pt idx="32">
                  <c:v>6671</c:v>
                </c:pt>
                <c:pt idx="33">
                  <c:v>6654</c:v>
                </c:pt>
                <c:pt idx="34">
                  <c:v>6720</c:v>
                </c:pt>
                <c:pt idx="35">
                  <c:v>7090</c:v>
                </c:pt>
                <c:pt idx="36">
                  <c:v>7040</c:v>
                </c:pt>
                <c:pt idx="37">
                  <c:v>8150</c:v>
                </c:pt>
                <c:pt idx="38">
                  <c:v>315</c:v>
                </c:pt>
                <c:pt idx="39">
                  <c:v>4374</c:v>
                </c:pt>
                <c:pt idx="40">
                  <c:v>4616</c:v>
                </c:pt>
                <c:pt idx="41">
                  <c:v>3446</c:v>
                </c:pt>
                <c:pt idx="42">
                  <c:v>4527</c:v>
                </c:pt>
                <c:pt idx="43">
                  <c:v>4304</c:v>
                </c:pt>
                <c:pt idx="44">
                  <c:v>6735</c:v>
                </c:pt>
                <c:pt idx="45">
                  <c:v>52</c:v>
                </c:pt>
                <c:pt idx="46">
                  <c:v>5042</c:v>
                </c:pt>
                <c:pt idx="47">
                  <c:v>3904</c:v>
                </c:pt>
                <c:pt idx="48">
                  <c:v>3707</c:v>
                </c:pt>
                <c:pt idx="49">
                  <c:v>4032</c:v>
                </c:pt>
                <c:pt idx="50">
                  <c:v>3596</c:v>
                </c:pt>
                <c:pt idx="51">
                  <c:v>4472</c:v>
                </c:pt>
                <c:pt idx="52">
                  <c:v>250</c:v>
                </c:pt>
                <c:pt idx="53">
                  <c:v>18525</c:v>
                </c:pt>
                <c:pt idx="54">
                  <c:v>17157</c:v>
                </c:pt>
                <c:pt idx="55">
                  <c:v>29696</c:v>
                </c:pt>
                <c:pt idx="56">
                  <c:v>33357</c:v>
                </c:pt>
                <c:pt idx="57">
                  <c:v>26815</c:v>
                </c:pt>
                <c:pt idx="58">
                  <c:v>36528</c:v>
                </c:pt>
                <c:pt idx="59">
                  <c:v>20459</c:v>
                </c:pt>
                <c:pt idx="60">
                  <c:v>1443</c:v>
                </c:pt>
                <c:pt idx="61">
                  <c:v>91</c:v>
                </c:pt>
                <c:pt idx="62">
                  <c:v>49175</c:v>
                </c:pt>
                <c:pt idx="63">
                  <c:v>34883</c:v>
                </c:pt>
                <c:pt idx="64">
                  <c:v>31645</c:v>
                </c:pt>
                <c:pt idx="65">
                  <c:v>25667</c:v>
                </c:pt>
                <c:pt idx="66">
                  <c:v>30405</c:v>
                </c:pt>
                <c:pt idx="67">
                  <c:v>24615</c:v>
                </c:pt>
                <c:pt idx="68">
                  <c:v>14385</c:v>
                </c:pt>
                <c:pt idx="69">
                  <c:v>14990</c:v>
                </c:pt>
                <c:pt idx="70">
                  <c:v>16502</c:v>
                </c:pt>
                <c:pt idx="71">
                  <c:v>27326</c:v>
                </c:pt>
                <c:pt idx="72">
                  <c:v>20783</c:v>
                </c:pt>
                <c:pt idx="73">
                  <c:v>28150</c:v>
                </c:pt>
                <c:pt idx="74">
                  <c:v>35173</c:v>
                </c:pt>
                <c:pt idx="75">
                  <c:v>31583</c:v>
                </c:pt>
                <c:pt idx="76">
                  <c:v>25650</c:v>
                </c:pt>
                <c:pt idx="77">
                  <c:v>16675</c:v>
                </c:pt>
                <c:pt idx="78">
                  <c:v>17362</c:v>
                </c:pt>
                <c:pt idx="79">
                  <c:v>20355</c:v>
                </c:pt>
                <c:pt idx="80">
                  <c:v>32519</c:v>
                </c:pt>
                <c:pt idx="81">
                  <c:v>29724</c:v>
                </c:pt>
                <c:pt idx="82">
                  <c:v>21892</c:v>
                </c:pt>
                <c:pt idx="83">
                  <c:v>18677</c:v>
                </c:pt>
                <c:pt idx="84">
                  <c:v>14630</c:v>
                </c:pt>
                <c:pt idx="85">
                  <c:v>15029</c:v>
                </c:pt>
                <c:pt idx="86">
                  <c:v>14695</c:v>
                </c:pt>
                <c:pt idx="87">
                  <c:v>16739</c:v>
                </c:pt>
                <c:pt idx="88">
                  <c:v>19946</c:v>
                </c:pt>
                <c:pt idx="89">
                  <c:v>19162</c:v>
                </c:pt>
                <c:pt idx="90">
                  <c:v>19084</c:v>
                </c:pt>
                <c:pt idx="91">
                  <c:v>25343</c:v>
                </c:pt>
              </c:numCache>
            </c:numRef>
          </c:val>
          <c:smooth val="0"/>
          <c:extLst>
            <c:ext xmlns:c16="http://schemas.microsoft.com/office/drawing/2014/chart" uri="{C3380CC4-5D6E-409C-BE32-E72D297353CC}">
              <c16:uniqueId val="{00000000-94FB-4FB1-8004-24696C2090B0}"/>
            </c:ext>
          </c:extLst>
        </c:ser>
        <c:dLbls>
          <c:showLegendKey val="0"/>
          <c:showVal val="0"/>
          <c:showCatName val="0"/>
          <c:showSerName val="0"/>
          <c:showPercent val="0"/>
          <c:showBubbleSize val="0"/>
        </c:dLbls>
        <c:smooth val="0"/>
        <c:axId val="248042328"/>
        <c:axId val="248039704"/>
      </c:lineChart>
      <c:dateAx>
        <c:axId val="248042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39704"/>
        <c:crosses val="autoZero"/>
        <c:auto val="1"/>
        <c:lblOffset val="100"/>
        <c:baseTimeUnit val="days"/>
      </c:dateAx>
      <c:valAx>
        <c:axId val="248039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4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 35-44</c:v>
                </c:pt>
              </c:strCache>
            </c:strRef>
          </c:tx>
          <c:spPr>
            <a:solidFill>
              <a:schemeClr val="accent1"/>
            </a:solidFill>
            <a:ln>
              <a:noFill/>
            </a:ln>
            <a:effectLst/>
          </c:spPr>
          <c:invertIfNegative val="0"/>
          <c:cat>
            <c:strRef>
              <c:f>Sheet1!$A$2</c:f>
              <c:strCache>
                <c:ptCount val="1"/>
                <c:pt idx="0">
                  <c:v>officialspamuk</c:v>
                </c:pt>
              </c:strCache>
            </c:strRef>
          </c:cat>
          <c:val>
            <c:numRef>
              <c:f>Sheet1!$B$2</c:f>
              <c:numCache>
                <c:formatCode>General</c:formatCode>
                <c:ptCount val="1"/>
                <c:pt idx="0">
                  <c:v>486</c:v>
                </c:pt>
              </c:numCache>
            </c:numRef>
          </c:val>
          <c:extLst>
            <c:ext xmlns:c16="http://schemas.microsoft.com/office/drawing/2014/chart" uri="{C3380CC4-5D6E-409C-BE32-E72D297353CC}">
              <c16:uniqueId val="{00000000-4383-4F24-9D12-7DC0A317A2AE}"/>
            </c:ext>
          </c:extLst>
        </c:ser>
        <c:ser>
          <c:idx val="1"/>
          <c:order val="1"/>
          <c:tx>
            <c:strRef>
              <c:f>Sheet1!$C$1</c:f>
              <c:strCache>
                <c:ptCount val="1"/>
                <c:pt idx="0">
                  <c:v>Male 25-34</c:v>
                </c:pt>
              </c:strCache>
            </c:strRef>
          </c:tx>
          <c:spPr>
            <a:solidFill>
              <a:schemeClr val="accent2"/>
            </a:solidFill>
            <a:ln>
              <a:noFill/>
            </a:ln>
            <a:effectLst/>
          </c:spPr>
          <c:invertIfNegative val="0"/>
          <c:cat>
            <c:strRef>
              <c:f>Sheet1!$A$2</c:f>
              <c:strCache>
                <c:ptCount val="1"/>
                <c:pt idx="0">
                  <c:v>officialspamuk</c:v>
                </c:pt>
              </c:strCache>
            </c:strRef>
          </c:cat>
          <c:val>
            <c:numRef>
              <c:f>Sheet1!$C$2</c:f>
              <c:numCache>
                <c:formatCode>General</c:formatCode>
                <c:ptCount val="1"/>
                <c:pt idx="0">
                  <c:v>467</c:v>
                </c:pt>
              </c:numCache>
            </c:numRef>
          </c:val>
          <c:extLst>
            <c:ext xmlns:c16="http://schemas.microsoft.com/office/drawing/2014/chart" uri="{C3380CC4-5D6E-409C-BE32-E72D297353CC}">
              <c16:uniqueId val="{00000001-4383-4F24-9D12-7DC0A317A2AE}"/>
            </c:ext>
          </c:extLst>
        </c:ser>
        <c:ser>
          <c:idx val="2"/>
          <c:order val="2"/>
          <c:tx>
            <c:strRef>
              <c:f>Sheet1!$D$1</c:f>
              <c:strCache>
                <c:ptCount val="1"/>
                <c:pt idx="0">
                  <c:v>Male 45-54</c:v>
                </c:pt>
              </c:strCache>
            </c:strRef>
          </c:tx>
          <c:spPr>
            <a:solidFill>
              <a:schemeClr val="accent3"/>
            </a:solidFill>
            <a:ln>
              <a:noFill/>
            </a:ln>
            <a:effectLst/>
          </c:spPr>
          <c:invertIfNegative val="0"/>
          <c:cat>
            <c:strRef>
              <c:f>Sheet1!$A$2</c:f>
              <c:strCache>
                <c:ptCount val="1"/>
                <c:pt idx="0">
                  <c:v>officialspamuk</c:v>
                </c:pt>
              </c:strCache>
            </c:strRef>
          </c:cat>
          <c:val>
            <c:numRef>
              <c:f>Sheet1!$D$2</c:f>
              <c:numCache>
                <c:formatCode>General</c:formatCode>
                <c:ptCount val="1"/>
                <c:pt idx="0">
                  <c:v>419</c:v>
                </c:pt>
              </c:numCache>
            </c:numRef>
          </c:val>
          <c:extLst>
            <c:ext xmlns:c16="http://schemas.microsoft.com/office/drawing/2014/chart" uri="{C3380CC4-5D6E-409C-BE32-E72D297353CC}">
              <c16:uniqueId val="{00000002-4383-4F24-9D12-7DC0A317A2AE}"/>
            </c:ext>
          </c:extLst>
        </c:ser>
        <c:ser>
          <c:idx val="3"/>
          <c:order val="3"/>
          <c:tx>
            <c:strRef>
              <c:f>Sheet1!$E$1</c:f>
              <c:strCache>
                <c:ptCount val="1"/>
                <c:pt idx="0">
                  <c:v>Female 35-44</c:v>
                </c:pt>
              </c:strCache>
            </c:strRef>
          </c:tx>
          <c:spPr>
            <a:solidFill>
              <a:schemeClr val="accent4"/>
            </a:solidFill>
            <a:ln>
              <a:noFill/>
            </a:ln>
            <a:effectLst/>
          </c:spPr>
          <c:invertIfNegative val="0"/>
          <c:cat>
            <c:strRef>
              <c:f>Sheet1!$A$2</c:f>
              <c:strCache>
                <c:ptCount val="1"/>
                <c:pt idx="0">
                  <c:v>officialspamuk</c:v>
                </c:pt>
              </c:strCache>
            </c:strRef>
          </c:cat>
          <c:val>
            <c:numRef>
              <c:f>Sheet1!$E$2</c:f>
              <c:numCache>
                <c:formatCode>General</c:formatCode>
                <c:ptCount val="1"/>
                <c:pt idx="0">
                  <c:v>235</c:v>
                </c:pt>
              </c:numCache>
            </c:numRef>
          </c:val>
          <c:extLst>
            <c:ext xmlns:c16="http://schemas.microsoft.com/office/drawing/2014/chart" uri="{C3380CC4-5D6E-409C-BE32-E72D297353CC}">
              <c16:uniqueId val="{00000003-4383-4F24-9D12-7DC0A317A2AE}"/>
            </c:ext>
          </c:extLst>
        </c:ser>
        <c:ser>
          <c:idx val="4"/>
          <c:order val="4"/>
          <c:tx>
            <c:strRef>
              <c:f>Sheet1!$F$1</c:f>
              <c:strCache>
                <c:ptCount val="1"/>
                <c:pt idx="0">
                  <c:v>Male 18-24</c:v>
                </c:pt>
              </c:strCache>
            </c:strRef>
          </c:tx>
          <c:spPr>
            <a:solidFill>
              <a:schemeClr val="accent5"/>
            </a:solidFill>
            <a:ln>
              <a:noFill/>
            </a:ln>
            <a:effectLst/>
          </c:spPr>
          <c:invertIfNegative val="0"/>
          <c:cat>
            <c:strRef>
              <c:f>Sheet1!$A$2</c:f>
              <c:strCache>
                <c:ptCount val="1"/>
                <c:pt idx="0">
                  <c:v>officialspamuk</c:v>
                </c:pt>
              </c:strCache>
            </c:strRef>
          </c:cat>
          <c:val>
            <c:numRef>
              <c:f>Sheet1!$F$2</c:f>
              <c:numCache>
                <c:formatCode>General</c:formatCode>
                <c:ptCount val="1"/>
                <c:pt idx="0">
                  <c:v>212</c:v>
                </c:pt>
              </c:numCache>
            </c:numRef>
          </c:val>
          <c:extLst>
            <c:ext xmlns:c16="http://schemas.microsoft.com/office/drawing/2014/chart" uri="{C3380CC4-5D6E-409C-BE32-E72D297353CC}">
              <c16:uniqueId val="{00000004-4383-4F24-9D12-7DC0A317A2AE}"/>
            </c:ext>
          </c:extLst>
        </c:ser>
        <c:ser>
          <c:idx val="5"/>
          <c:order val="5"/>
          <c:tx>
            <c:strRef>
              <c:f>Sheet1!$G$1</c:f>
              <c:strCache>
                <c:ptCount val="1"/>
                <c:pt idx="0">
                  <c:v>Female 45-54</c:v>
                </c:pt>
              </c:strCache>
            </c:strRef>
          </c:tx>
          <c:spPr>
            <a:solidFill>
              <a:schemeClr val="accent6"/>
            </a:solidFill>
            <a:ln>
              <a:noFill/>
            </a:ln>
            <a:effectLst/>
          </c:spPr>
          <c:invertIfNegative val="0"/>
          <c:cat>
            <c:strRef>
              <c:f>Sheet1!$A$2</c:f>
              <c:strCache>
                <c:ptCount val="1"/>
                <c:pt idx="0">
                  <c:v>officialspamuk</c:v>
                </c:pt>
              </c:strCache>
            </c:strRef>
          </c:cat>
          <c:val>
            <c:numRef>
              <c:f>Sheet1!$G$2</c:f>
              <c:numCache>
                <c:formatCode>General</c:formatCode>
                <c:ptCount val="1"/>
                <c:pt idx="0">
                  <c:v>197</c:v>
                </c:pt>
              </c:numCache>
            </c:numRef>
          </c:val>
          <c:extLst>
            <c:ext xmlns:c16="http://schemas.microsoft.com/office/drawing/2014/chart" uri="{C3380CC4-5D6E-409C-BE32-E72D297353CC}">
              <c16:uniqueId val="{00000005-4383-4F24-9D12-7DC0A317A2AE}"/>
            </c:ext>
          </c:extLst>
        </c:ser>
        <c:ser>
          <c:idx val="6"/>
          <c:order val="6"/>
          <c:tx>
            <c:strRef>
              <c:f>Sheet1!$H$1</c:f>
              <c:strCache>
                <c:ptCount val="1"/>
                <c:pt idx="0">
                  <c:v>Male 55-64</c:v>
                </c:pt>
              </c:strCache>
            </c:strRef>
          </c:tx>
          <c:spPr>
            <a:solidFill>
              <a:schemeClr val="accent1">
                <a:lumMod val="60000"/>
              </a:schemeClr>
            </a:solidFill>
            <a:ln>
              <a:noFill/>
            </a:ln>
            <a:effectLst/>
          </c:spPr>
          <c:invertIfNegative val="0"/>
          <c:cat>
            <c:strRef>
              <c:f>Sheet1!$A$2</c:f>
              <c:strCache>
                <c:ptCount val="1"/>
                <c:pt idx="0">
                  <c:v>officialspamuk</c:v>
                </c:pt>
              </c:strCache>
            </c:strRef>
          </c:cat>
          <c:val>
            <c:numRef>
              <c:f>Sheet1!$H$2</c:f>
              <c:numCache>
                <c:formatCode>General</c:formatCode>
                <c:ptCount val="1"/>
                <c:pt idx="0">
                  <c:v>197</c:v>
                </c:pt>
              </c:numCache>
            </c:numRef>
          </c:val>
          <c:extLst>
            <c:ext xmlns:c16="http://schemas.microsoft.com/office/drawing/2014/chart" uri="{C3380CC4-5D6E-409C-BE32-E72D297353CC}">
              <c16:uniqueId val="{00000006-4383-4F24-9D12-7DC0A317A2AE}"/>
            </c:ext>
          </c:extLst>
        </c:ser>
        <c:ser>
          <c:idx val="7"/>
          <c:order val="7"/>
          <c:tx>
            <c:strRef>
              <c:f>Sheet1!$I$1</c:f>
              <c:strCache>
                <c:ptCount val="1"/>
                <c:pt idx="0">
                  <c:v>Female 25-34</c:v>
                </c:pt>
              </c:strCache>
            </c:strRef>
          </c:tx>
          <c:spPr>
            <a:solidFill>
              <a:schemeClr val="accent2">
                <a:lumMod val="60000"/>
              </a:schemeClr>
            </a:solidFill>
            <a:ln>
              <a:noFill/>
            </a:ln>
            <a:effectLst/>
          </c:spPr>
          <c:invertIfNegative val="0"/>
          <c:cat>
            <c:strRef>
              <c:f>Sheet1!$A$2</c:f>
              <c:strCache>
                <c:ptCount val="1"/>
                <c:pt idx="0">
                  <c:v>officialspamuk</c:v>
                </c:pt>
              </c:strCache>
            </c:strRef>
          </c:cat>
          <c:val>
            <c:numRef>
              <c:f>Sheet1!$I$2</c:f>
              <c:numCache>
                <c:formatCode>General</c:formatCode>
                <c:ptCount val="1"/>
                <c:pt idx="0">
                  <c:v>160</c:v>
                </c:pt>
              </c:numCache>
            </c:numRef>
          </c:val>
          <c:extLst>
            <c:ext xmlns:c16="http://schemas.microsoft.com/office/drawing/2014/chart" uri="{C3380CC4-5D6E-409C-BE32-E72D297353CC}">
              <c16:uniqueId val="{00000007-4383-4F24-9D12-7DC0A317A2AE}"/>
            </c:ext>
          </c:extLst>
        </c:ser>
        <c:ser>
          <c:idx val="8"/>
          <c:order val="8"/>
          <c:tx>
            <c:strRef>
              <c:f>Sheet1!$J$1</c:f>
              <c:strCache>
                <c:ptCount val="1"/>
                <c:pt idx="0">
                  <c:v>Female 55-64</c:v>
                </c:pt>
              </c:strCache>
            </c:strRef>
          </c:tx>
          <c:spPr>
            <a:solidFill>
              <a:schemeClr val="accent3">
                <a:lumMod val="60000"/>
              </a:schemeClr>
            </a:solidFill>
            <a:ln>
              <a:noFill/>
            </a:ln>
            <a:effectLst/>
          </c:spPr>
          <c:invertIfNegative val="0"/>
          <c:cat>
            <c:strRef>
              <c:f>Sheet1!$A$2</c:f>
              <c:strCache>
                <c:ptCount val="1"/>
                <c:pt idx="0">
                  <c:v>officialspamuk</c:v>
                </c:pt>
              </c:strCache>
            </c:strRef>
          </c:cat>
          <c:val>
            <c:numRef>
              <c:f>Sheet1!$J$2</c:f>
              <c:numCache>
                <c:formatCode>General</c:formatCode>
                <c:ptCount val="1"/>
                <c:pt idx="0">
                  <c:v>98</c:v>
                </c:pt>
              </c:numCache>
            </c:numRef>
          </c:val>
          <c:extLst>
            <c:ext xmlns:c16="http://schemas.microsoft.com/office/drawing/2014/chart" uri="{C3380CC4-5D6E-409C-BE32-E72D297353CC}">
              <c16:uniqueId val="{00000008-4383-4F24-9D12-7DC0A317A2AE}"/>
            </c:ext>
          </c:extLst>
        </c:ser>
        <c:ser>
          <c:idx val="9"/>
          <c:order val="9"/>
          <c:tx>
            <c:strRef>
              <c:f>Sheet1!$K$1</c:f>
              <c:strCache>
                <c:ptCount val="1"/>
                <c:pt idx="0">
                  <c:v>Male 65+</c:v>
                </c:pt>
              </c:strCache>
            </c:strRef>
          </c:tx>
          <c:spPr>
            <a:solidFill>
              <a:schemeClr val="accent4">
                <a:lumMod val="60000"/>
              </a:schemeClr>
            </a:solidFill>
            <a:ln>
              <a:noFill/>
            </a:ln>
            <a:effectLst/>
          </c:spPr>
          <c:invertIfNegative val="0"/>
          <c:cat>
            <c:strRef>
              <c:f>Sheet1!$A$2</c:f>
              <c:strCache>
                <c:ptCount val="1"/>
                <c:pt idx="0">
                  <c:v>officialspamuk</c:v>
                </c:pt>
              </c:strCache>
            </c:strRef>
          </c:cat>
          <c:val>
            <c:numRef>
              <c:f>Sheet1!$K$2</c:f>
              <c:numCache>
                <c:formatCode>General</c:formatCode>
                <c:ptCount val="1"/>
                <c:pt idx="0">
                  <c:v>66</c:v>
                </c:pt>
              </c:numCache>
            </c:numRef>
          </c:val>
          <c:extLst>
            <c:ext xmlns:c16="http://schemas.microsoft.com/office/drawing/2014/chart" uri="{C3380CC4-5D6E-409C-BE32-E72D297353CC}">
              <c16:uniqueId val="{00000009-4383-4F24-9D12-7DC0A317A2AE}"/>
            </c:ext>
          </c:extLst>
        </c:ser>
        <c:ser>
          <c:idx val="10"/>
          <c:order val="10"/>
          <c:tx>
            <c:strRef>
              <c:f>Sheet1!$L$1</c:f>
              <c:strCache>
                <c:ptCount val="1"/>
                <c:pt idx="0">
                  <c:v>Unknown 18-24</c:v>
                </c:pt>
              </c:strCache>
            </c:strRef>
          </c:tx>
          <c:spPr>
            <a:solidFill>
              <a:schemeClr val="accent5">
                <a:lumMod val="60000"/>
              </a:schemeClr>
            </a:solidFill>
            <a:ln>
              <a:noFill/>
            </a:ln>
            <a:effectLst/>
          </c:spPr>
          <c:invertIfNegative val="0"/>
          <c:cat>
            <c:strRef>
              <c:f>Sheet1!$A$2</c:f>
              <c:strCache>
                <c:ptCount val="1"/>
                <c:pt idx="0">
                  <c:v>officialspamuk</c:v>
                </c:pt>
              </c:strCache>
            </c:strRef>
          </c:cat>
          <c:val>
            <c:numRef>
              <c:f>Sheet1!$L$2</c:f>
              <c:numCache>
                <c:formatCode>General</c:formatCode>
                <c:ptCount val="1"/>
                <c:pt idx="0">
                  <c:v>56</c:v>
                </c:pt>
              </c:numCache>
            </c:numRef>
          </c:val>
          <c:extLst>
            <c:ext xmlns:c16="http://schemas.microsoft.com/office/drawing/2014/chart" uri="{C3380CC4-5D6E-409C-BE32-E72D297353CC}">
              <c16:uniqueId val="{0000000A-4383-4F24-9D12-7DC0A317A2AE}"/>
            </c:ext>
          </c:extLst>
        </c:ser>
        <c:ser>
          <c:idx val="11"/>
          <c:order val="11"/>
          <c:tx>
            <c:strRef>
              <c:f>Sheet1!$M$1</c:f>
              <c:strCache>
                <c:ptCount val="1"/>
                <c:pt idx="0">
                  <c:v>Female 18-24</c:v>
                </c:pt>
              </c:strCache>
            </c:strRef>
          </c:tx>
          <c:spPr>
            <a:solidFill>
              <a:schemeClr val="accent6">
                <a:lumMod val="60000"/>
              </a:schemeClr>
            </a:solidFill>
            <a:ln>
              <a:noFill/>
            </a:ln>
            <a:effectLst/>
          </c:spPr>
          <c:invertIfNegative val="0"/>
          <c:cat>
            <c:strRef>
              <c:f>Sheet1!$A$2</c:f>
              <c:strCache>
                <c:ptCount val="1"/>
                <c:pt idx="0">
                  <c:v>officialspamuk</c:v>
                </c:pt>
              </c:strCache>
            </c:strRef>
          </c:cat>
          <c:val>
            <c:numRef>
              <c:f>Sheet1!$M$2</c:f>
              <c:numCache>
                <c:formatCode>General</c:formatCode>
                <c:ptCount val="1"/>
                <c:pt idx="0">
                  <c:v>43</c:v>
                </c:pt>
              </c:numCache>
            </c:numRef>
          </c:val>
          <c:extLst>
            <c:ext xmlns:c16="http://schemas.microsoft.com/office/drawing/2014/chart" uri="{C3380CC4-5D6E-409C-BE32-E72D297353CC}">
              <c16:uniqueId val="{0000000B-4383-4F24-9D12-7DC0A317A2AE}"/>
            </c:ext>
          </c:extLst>
        </c:ser>
        <c:ser>
          <c:idx val="12"/>
          <c:order val="12"/>
          <c:tx>
            <c:strRef>
              <c:f>Sheet1!$N$1</c:f>
              <c:strCache>
                <c:ptCount val="1"/>
                <c:pt idx="0">
                  <c:v>Male 13-17</c:v>
                </c:pt>
              </c:strCache>
            </c:strRef>
          </c:tx>
          <c:spPr>
            <a:solidFill>
              <a:schemeClr val="accent1">
                <a:lumMod val="80000"/>
                <a:lumOff val="20000"/>
              </a:schemeClr>
            </a:solidFill>
            <a:ln>
              <a:noFill/>
            </a:ln>
            <a:effectLst/>
          </c:spPr>
          <c:invertIfNegative val="0"/>
          <c:cat>
            <c:strRef>
              <c:f>Sheet1!$A$2</c:f>
              <c:strCache>
                <c:ptCount val="1"/>
                <c:pt idx="0">
                  <c:v>officialspamuk</c:v>
                </c:pt>
              </c:strCache>
            </c:strRef>
          </c:cat>
          <c:val>
            <c:numRef>
              <c:f>Sheet1!$N$2</c:f>
              <c:numCache>
                <c:formatCode>General</c:formatCode>
                <c:ptCount val="1"/>
                <c:pt idx="0">
                  <c:v>36</c:v>
                </c:pt>
              </c:numCache>
            </c:numRef>
          </c:val>
          <c:extLst>
            <c:ext xmlns:c16="http://schemas.microsoft.com/office/drawing/2014/chart" uri="{C3380CC4-5D6E-409C-BE32-E72D297353CC}">
              <c16:uniqueId val="{0000000C-4383-4F24-9D12-7DC0A317A2AE}"/>
            </c:ext>
          </c:extLst>
        </c:ser>
        <c:ser>
          <c:idx val="13"/>
          <c:order val="13"/>
          <c:tx>
            <c:strRef>
              <c:f>Sheet1!$O$1</c:f>
              <c:strCache>
                <c:ptCount val="1"/>
                <c:pt idx="0">
                  <c:v>Female 65+</c:v>
                </c:pt>
              </c:strCache>
            </c:strRef>
          </c:tx>
          <c:spPr>
            <a:solidFill>
              <a:schemeClr val="accent2">
                <a:lumMod val="80000"/>
                <a:lumOff val="20000"/>
              </a:schemeClr>
            </a:solidFill>
            <a:ln>
              <a:noFill/>
            </a:ln>
            <a:effectLst/>
          </c:spPr>
          <c:invertIfNegative val="0"/>
          <c:cat>
            <c:strRef>
              <c:f>Sheet1!$A$2</c:f>
              <c:strCache>
                <c:ptCount val="1"/>
                <c:pt idx="0">
                  <c:v>officialspamuk</c:v>
                </c:pt>
              </c:strCache>
            </c:strRef>
          </c:cat>
          <c:val>
            <c:numRef>
              <c:f>Sheet1!$O$2</c:f>
              <c:numCache>
                <c:formatCode>General</c:formatCode>
                <c:ptCount val="1"/>
                <c:pt idx="0">
                  <c:v>32</c:v>
                </c:pt>
              </c:numCache>
            </c:numRef>
          </c:val>
          <c:extLst>
            <c:ext xmlns:c16="http://schemas.microsoft.com/office/drawing/2014/chart" uri="{C3380CC4-5D6E-409C-BE32-E72D297353CC}">
              <c16:uniqueId val="{0000000D-4383-4F24-9D12-7DC0A317A2AE}"/>
            </c:ext>
          </c:extLst>
        </c:ser>
        <c:ser>
          <c:idx val="14"/>
          <c:order val="14"/>
          <c:tx>
            <c:strRef>
              <c:f>Sheet1!$P$1</c:f>
              <c:strCache>
                <c:ptCount val="1"/>
                <c:pt idx="0">
                  <c:v>Unknown 25-34</c:v>
                </c:pt>
              </c:strCache>
            </c:strRef>
          </c:tx>
          <c:spPr>
            <a:solidFill>
              <a:schemeClr val="accent3">
                <a:lumMod val="80000"/>
                <a:lumOff val="20000"/>
              </a:schemeClr>
            </a:solidFill>
            <a:ln>
              <a:noFill/>
            </a:ln>
            <a:effectLst/>
          </c:spPr>
          <c:invertIfNegative val="0"/>
          <c:cat>
            <c:strRef>
              <c:f>Sheet1!$A$2</c:f>
              <c:strCache>
                <c:ptCount val="1"/>
                <c:pt idx="0">
                  <c:v>officialspamuk</c:v>
                </c:pt>
              </c:strCache>
            </c:strRef>
          </c:cat>
          <c:val>
            <c:numRef>
              <c:f>Sheet1!$P$2</c:f>
              <c:numCache>
                <c:formatCode>General</c:formatCode>
                <c:ptCount val="1"/>
                <c:pt idx="0">
                  <c:v>31</c:v>
                </c:pt>
              </c:numCache>
            </c:numRef>
          </c:val>
          <c:extLst>
            <c:ext xmlns:c16="http://schemas.microsoft.com/office/drawing/2014/chart" uri="{C3380CC4-5D6E-409C-BE32-E72D297353CC}">
              <c16:uniqueId val="{0000000E-4383-4F24-9D12-7DC0A317A2AE}"/>
            </c:ext>
          </c:extLst>
        </c:ser>
        <c:ser>
          <c:idx val="15"/>
          <c:order val="15"/>
          <c:tx>
            <c:strRef>
              <c:f>Sheet1!$Q$1</c:f>
              <c:strCache>
                <c:ptCount val="1"/>
                <c:pt idx="0">
                  <c:v>Unknown 35-44</c:v>
                </c:pt>
              </c:strCache>
            </c:strRef>
          </c:tx>
          <c:spPr>
            <a:solidFill>
              <a:schemeClr val="accent4">
                <a:lumMod val="80000"/>
                <a:lumOff val="20000"/>
              </a:schemeClr>
            </a:solidFill>
            <a:ln>
              <a:noFill/>
            </a:ln>
            <a:effectLst/>
          </c:spPr>
          <c:invertIfNegative val="0"/>
          <c:cat>
            <c:strRef>
              <c:f>Sheet1!$A$2</c:f>
              <c:strCache>
                <c:ptCount val="1"/>
                <c:pt idx="0">
                  <c:v>officialspamuk</c:v>
                </c:pt>
              </c:strCache>
            </c:strRef>
          </c:cat>
          <c:val>
            <c:numRef>
              <c:f>Sheet1!$Q$2</c:f>
              <c:numCache>
                <c:formatCode>General</c:formatCode>
                <c:ptCount val="1"/>
                <c:pt idx="0">
                  <c:v>31</c:v>
                </c:pt>
              </c:numCache>
            </c:numRef>
          </c:val>
          <c:extLst>
            <c:ext xmlns:c16="http://schemas.microsoft.com/office/drawing/2014/chart" uri="{C3380CC4-5D6E-409C-BE32-E72D297353CC}">
              <c16:uniqueId val="{0000000F-4383-4F24-9D12-7DC0A317A2AE}"/>
            </c:ext>
          </c:extLst>
        </c:ser>
        <c:ser>
          <c:idx val="16"/>
          <c:order val="16"/>
          <c:tx>
            <c:strRef>
              <c:f>Sheet1!$R$1</c:f>
              <c:strCache>
                <c:ptCount val="1"/>
                <c:pt idx="0">
                  <c:v>Unknown 45-54</c:v>
                </c:pt>
              </c:strCache>
            </c:strRef>
          </c:tx>
          <c:spPr>
            <a:solidFill>
              <a:schemeClr val="accent5">
                <a:lumMod val="80000"/>
                <a:lumOff val="20000"/>
              </a:schemeClr>
            </a:solidFill>
            <a:ln>
              <a:noFill/>
            </a:ln>
            <a:effectLst/>
          </c:spPr>
          <c:invertIfNegative val="0"/>
          <c:cat>
            <c:strRef>
              <c:f>Sheet1!$A$2</c:f>
              <c:strCache>
                <c:ptCount val="1"/>
                <c:pt idx="0">
                  <c:v>officialspamuk</c:v>
                </c:pt>
              </c:strCache>
            </c:strRef>
          </c:cat>
          <c:val>
            <c:numRef>
              <c:f>Sheet1!$R$2</c:f>
              <c:numCache>
                <c:formatCode>General</c:formatCode>
                <c:ptCount val="1"/>
                <c:pt idx="0">
                  <c:v>31</c:v>
                </c:pt>
              </c:numCache>
            </c:numRef>
          </c:val>
          <c:extLst>
            <c:ext xmlns:c16="http://schemas.microsoft.com/office/drawing/2014/chart" uri="{C3380CC4-5D6E-409C-BE32-E72D297353CC}">
              <c16:uniqueId val="{00000010-4383-4F24-9D12-7DC0A317A2AE}"/>
            </c:ext>
          </c:extLst>
        </c:ser>
        <c:ser>
          <c:idx val="17"/>
          <c:order val="17"/>
          <c:tx>
            <c:strRef>
              <c:f>Sheet1!$S$1</c:f>
              <c:strCache>
                <c:ptCount val="1"/>
                <c:pt idx="0">
                  <c:v>Unknown 13-17</c:v>
                </c:pt>
              </c:strCache>
            </c:strRef>
          </c:tx>
          <c:spPr>
            <a:solidFill>
              <a:schemeClr val="accent6">
                <a:lumMod val="80000"/>
                <a:lumOff val="20000"/>
              </a:schemeClr>
            </a:solidFill>
            <a:ln>
              <a:noFill/>
            </a:ln>
            <a:effectLst/>
          </c:spPr>
          <c:invertIfNegative val="0"/>
          <c:cat>
            <c:strRef>
              <c:f>Sheet1!$A$2</c:f>
              <c:strCache>
                <c:ptCount val="1"/>
                <c:pt idx="0">
                  <c:v>officialspamuk</c:v>
                </c:pt>
              </c:strCache>
            </c:strRef>
          </c:cat>
          <c:val>
            <c:numRef>
              <c:f>Sheet1!$S$2</c:f>
              <c:numCache>
                <c:formatCode>General</c:formatCode>
                <c:ptCount val="1"/>
                <c:pt idx="0">
                  <c:v>15</c:v>
                </c:pt>
              </c:numCache>
            </c:numRef>
          </c:val>
          <c:extLst>
            <c:ext xmlns:c16="http://schemas.microsoft.com/office/drawing/2014/chart" uri="{C3380CC4-5D6E-409C-BE32-E72D297353CC}">
              <c16:uniqueId val="{00000011-4383-4F24-9D12-7DC0A317A2AE}"/>
            </c:ext>
          </c:extLst>
        </c:ser>
        <c:ser>
          <c:idx val="18"/>
          <c:order val="18"/>
          <c:tx>
            <c:strRef>
              <c:f>Sheet1!$T$1</c:f>
              <c:strCache>
                <c:ptCount val="1"/>
                <c:pt idx="0">
                  <c:v>Female 13-17</c:v>
                </c:pt>
              </c:strCache>
            </c:strRef>
          </c:tx>
          <c:spPr>
            <a:solidFill>
              <a:schemeClr val="accent1">
                <a:lumMod val="80000"/>
              </a:schemeClr>
            </a:solidFill>
            <a:ln>
              <a:noFill/>
            </a:ln>
            <a:effectLst/>
          </c:spPr>
          <c:invertIfNegative val="0"/>
          <c:cat>
            <c:strRef>
              <c:f>Sheet1!$A$2</c:f>
              <c:strCache>
                <c:ptCount val="1"/>
                <c:pt idx="0">
                  <c:v>officialspamuk</c:v>
                </c:pt>
              </c:strCache>
            </c:strRef>
          </c:cat>
          <c:val>
            <c:numRef>
              <c:f>Sheet1!$T$2</c:f>
              <c:numCache>
                <c:formatCode>General</c:formatCode>
                <c:ptCount val="1"/>
                <c:pt idx="0">
                  <c:v>10</c:v>
                </c:pt>
              </c:numCache>
            </c:numRef>
          </c:val>
          <c:extLst>
            <c:ext xmlns:c16="http://schemas.microsoft.com/office/drawing/2014/chart" uri="{C3380CC4-5D6E-409C-BE32-E72D297353CC}">
              <c16:uniqueId val="{00000012-4383-4F24-9D12-7DC0A317A2AE}"/>
            </c:ext>
          </c:extLst>
        </c:ser>
        <c:ser>
          <c:idx val="19"/>
          <c:order val="19"/>
          <c:tx>
            <c:strRef>
              <c:f>Sheet1!$U$1</c:f>
              <c:strCache>
                <c:ptCount val="1"/>
                <c:pt idx="0">
                  <c:v>Unknown 55-64</c:v>
                </c:pt>
              </c:strCache>
            </c:strRef>
          </c:tx>
          <c:spPr>
            <a:solidFill>
              <a:schemeClr val="accent2">
                <a:lumMod val="80000"/>
              </a:schemeClr>
            </a:solidFill>
            <a:ln>
              <a:noFill/>
            </a:ln>
            <a:effectLst/>
          </c:spPr>
          <c:invertIfNegative val="0"/>
          <c:cat>
            <c:strRef>
              <c:f>Sheet1!$A$2</c:f>
              <c:strCache>
                <c:ptCount val="1"/>
                <c:pt idx="0">
                  <c:v>officialspamuk</c:v>
                </c:pt>
              </c:strCache>
            </c:strRef>
          </c:cat>
          <c:val>
            <c:numRef>
              <c:f>Sheet1!$U$2</c:f>
              <c:numCache>
                <c:formatCode>General</c:formatCode>
                <c:ptCount val="1"/>
                <c:pt idx="0">
                  <c:v>9</c:v>
                </c:pt>
              </c:numCache>
            </c:numRef>
          </c:val>
          <c:extLst>
            <c:ext xmlns:c16="http://schemas.microsoft.com/office/drawing/2014/chart" uri="{C3380CC4-5D6E-409C-BE32-E72D297353CC}">
              <c16:uniqueId val="{00000013-4383-4F24-9D12-7DC0A317A2AE}"/>
            </c:ext>
          </c:extLst>
        </c:ser>
        <c:ser>
          <c:idx val="20"/>
          <c:order val="20"/>
          <c:tx>
            <c:strRef>
              <c:f>Sheet1!$V$1</c:f>
              <c:strCache>
                <c:ptCount val="1"/>
                <c:pt idx="0">
                  <c:v>Unknown 65+</c:v>
                </c:pt>
              </c:strCache>
            </c:strRef>
          </c:tx>
          <c:spPr>
            <a:solidFill>
              <a:schemeClr val="accent3">
                <a:lumMod val="80000"/>
              </a:schemeClr>
            </a:solidFill>
            <a:ln>
              <a:noFill/>
            </a:ln>
            <a:effectLst/>
          </c:spPr>
          <c:invertIfNegative val="0"/>
          <c:cat>
            <c:strRef>
              <c:f>Sheet1!$A$2</c:f>
              <c:strCache>
                <c:ptCount val="1"/>
                <c:pt idx="0">
                  <c:v>officialspamuk</c:v>
                </c:pt>
              </c:strCache>
            </c:strRef>
          </c:cat>
          <c:val>
            <c:numRef>
              <c:f>Sheet1!$V$2</c:f>
              <c:numCache>
                <c:formatCode>General</c:formatCode>
                <c:ptCount val="1"/>
                <c:pt idx="0">
                  <c:v>2</c:v>
                </c:pt>
              </c:numCache>
            </c:numRef>
          </c:val>
          <c:extLst>
            <c:ext xmlns:c16="http://schemas.microsoft.com/office/drawing/2014/chart" uri="{C3380CC4-5D6E-409C-BE32-E72D297353CC}">
              <c16:uniqueId val="{00000014-4383-4F24-9D12-7DC0A317A2AE}"/>
            </c:ext>
          </c:extLst>
        </c:ser>
        <c:dLbls>
          <c:showLegendKey val="0"/>
          <c:showVal val="0"/>
          <c:showCatName val="0"/>
          <c:showSerName val="0"/>
          <c:showPercent val="0"/>
          <c:showBubbleSize val="0"/>
        </c:dLbls>
        <c:gapWidth val="150"/>
        <c:overlap val="100"/>
        <c:axId val="248058400"/>
        <c:axId val="248058728"/>
      </c:barChart>
      <c:catAx>
        <c:axId val="248058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58728"/>
        <c:crosses val="autoZero"/>
        <c:auto val="1"/>
        <c:lblAlgn val="ctr"/>
        <c:lblOffset val="100"/>
        <c:noMultiLvlLbl val="0"/>
      </c:catAx>
      <c:valAx>
        <c:axId val="248058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5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strRef>
              <c:f>Sheet1!$A$2:$A$4</c:f>
              <c:strCache>
                <c:ptCount val="3"/>
                <c:pt idx="0">
                  <c:v>Subscribers</c:v>
                </c:pt>
                <c:pt idx="1">
                  <c:v>Total Videos</c:v>
                </c:pt>
                <c:pt idx="2">
                  <c:v>Total Views</c:v>
                </c:pt>
              </c:strCache>
            </c:strRef>
          </c:cat>
          <c:val>
            <c:numRef>
              <c:f>Sheet1!$B$2:$B$4</c:f>
              <c:numCache>
                <c:formatCode>General</c:formatCode>
                <c:ptCount val="3"/>
                <c:pt idx="0">
                  <c:v>100</c:v>
                </c:pt>
                <c:pt idx="1">
                  <c:v>100</c:v>
                </c:pt>
                <c:pt idx="2">
                  <c:v>100</c:v>
                </c:pt>
              </c:numCache>
            </c:numRef>
          </c:val>
          <c:extLst>
            <c:ext xmlns:c16="http://schemas.microsoft.com/office/drawing/2014/chart" uri="{C3380CC4-5D6E-409C-BE32-E72D297353CC}">
              <c16:uniqueId val="{00000000-F9DC-4DB2-8211-B3EF526579E9}"/>
            </c:ext>
          </c:extLst>
        </c:ser>
        <c:dLbls>
          <c:showLegendKey val="0"/>
          <c:showVal val="0"/>
          <c:showCatName val="0"/>
          <c:showSerName val="0"/>
          <c:showPercent val="0"/>
          <c:showBubbleSize val="0"/>
        </c:dLbls>
        <c:axId val="393518336"/>
        <c:axId val="393513088"/>
      </c:radarChart>
      <c:catAx>
        <c:axId val="39351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13088"/>
        <c:crosses val="autoZero"/>
        <c:auto val="1"/>
        <c:lblAlgn val="ctr"/>
        <c:lblOffset val="100"/>
        <c:noMultiLvlLbl val="0"/>
      </c:catAx>
      <c:valAx>
        <c:axId val="39351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1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 Phil Vickery's SPAM Cook of the Year 2010 recipe (Published: 2010-02-09 15:56:35)</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0</c:v>
                </c:pt>
                <c:pt idx="1">
                  <c:v>0</c:v>
                </c:pt>
                <c:pt idx="2">
                  <c:v>0</c:v>
                </c:pt>
                <c:pt idx="3">
                  <c:v>0</c:v>
                </c:pt>
                <c:pt idx="4">
                  <c:v>0</c:v>
                </c:pt>
                <c:pt idx="5">
                  <c:v>0</c:v>
                </c:pt>
                <c:pt idx="6">
                  <c:v>0</c:v>
                </c:pt>
                <c:pt idx="7">
                  <c:v>0</c:v>
                </c:pt>
                <c:pt idx="8">
                  <c:v>0</c:v>
                </c:pt>
                <c:pt idx="9">
                  <c:v>2</c:v>
                </c:pt>
                <c:pt idx="10">
                  <c:v>0</c:v>
                </c:pt>
                <c:pt idx="11">
                  <c:v>7</c:v>
                </c:pt>
                <c:pt idx="12">
                  <c:v>0</c:v>
                </c:pt>
                <c:pt idx="13">
                  <c:v>0</c:v>
                </c:pt>
                <c:pt idx="14">
                  <c:v>7</c:v>
                </c:pt>
                <c:pt idx="15">
                  <c:v>0</c:v>
                </c:pt>
                <c:pt idx="16">
                  <c:v>0</c:v>
                </c:pt>
                <c:pt idx="17">
                  <c:v>0</c:v>
                </c:pt>
                <c:pt idx="18">
                  <c:v>8</c:v>
                </c:pt>
                <c:pt idx="19">
                  <c:v>1</c:v>
                </c:pt>
                <c:pt idx="20">
                  <c:v>0</c:v>
                </c:pt>
                <c:pt idx="21">
                  <c:v>0</c:v>
                </c:pt>
                <c:pt idx="22">
                  <c:v>0</c:v>
                </c:pt>
                <c:pt idx="23">
                  <c:v>0</c:v>
                </c:pt>
                <c:pt idx="24">
                  <c:v>0</c:v>
                </c:pt>
                <c:pt idx="25">
                  <c:v>0</c:v>
                </c:pt>
                <c:pt idx="26">
                  <c:v>0</c:v>
                </c:pt>
                <c:pt idx="27">
                  <c:v>0</c:v>
                </c:pt>
                <c:pt idx="28">
                  <c:v>2</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7</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1</c:v>
                </c:pt>
                <c:pt idx="65">
                  <c:v>0</c:v>
                </c:pt>
                <c:pt idx="66">
                  <c:v>7</c:v>
                </c:pt>
                <c:pt idx="67">
                  <c:v>0</c:v>
                </c:pt>
                <c:pt idx="68">
                  <c:v>0</c:v>
                </c:pt>
                <c:pt idx="69">
                  <c:v>0</c:v>
                </c:pt>
                <c:pt idx="70">
                  <c:v>0</c:v>
                </c:pt>
                <c:pt idx="71">
                  <c:v>8</c:v>
                </c:pt>
                <c:pt idx="72">
                  <c:v>0</c:v>
                </c:pt>
                <c:pt idx="73">
                  <c:v>0</c:v>
                </c:pt>
                <c:pt idx="74">
                  <c:v>0</c:v>
                </c:pt>
                <c:pt idx="75">
                  <c:v>1</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0-9015-4CC0-9809-246459556610}"/>
            </c:ext>
          </c:extLst>
        </c:ser>
        <c:ser>
          <c:idx val="1"/>
          <c:order val="1"/>
          <c:tx>
            <c:strRef>
              <c:f>Sheet1!$C$1</c:f>
              <c:strCache>
                <c:ptCount val="1"/>
                <c:pt idx="0">
                  <c:v>officialspamuk SPAM® Breakfast recipe (Published: 2013-08-07 15:35:54)</c:v>
                </c:pt>
              </c:strCache>
            </c:strRef>
          </c:tx>
          <c:spPr>
            <a:ln w="28575" cap="rnd">
              <a:solidFill>
                <a:schemeClr val="accent2"/>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Sheet1!$C$2:$C$93</c:f>
              <c:numCache>
                <c:formatCode>General</c:formatCode>
                <c:ptCount val="92"/>
                <c:pt idx="0">
                  <c:v>1</c:v>
                </c:pt>
                <c:pt idx="1">
                  <c:v>3</c:v>
                </c:pt>
                <c:pt idx="2">
                  <c:v>1</c:v>
                </c:pt>
                <c:pt idx="3">
                  <c:v>0</c:v>
                </c:pt>
                <c:pt idx="4">
                  <c:v>2</c:v>
                </c:pt>
                <c:pt idx="5">
                  <c:v>2</c:v>
                </c:pt>
                <c:pt idx="6">
                  <c:v>0</c:v>
                </c:pt>
                <c:pt idx="7">
                  <c:v>1</c:v>
                </c:pt>
                <c:pt idx="8">
                  <c:v>1</c:v>
                </c:pt>
                <c:pt idx="9">
                  <c:v>3</c:v>
                </c:pt>
                <c:pt idx="10">
                  <c:v>0</c:v>
                </c:pt>
                <c:pt idx="11">
                  <c:v>0</c:v>
                </c:pt>
                <c:pt idx="12">
                  <c:v>0</c:v>
                </c:pt>
                <c:pt idx="13">
                  <c:v>0</c:v>
                </c:pt>
                <c:pt idx="14">
                  <c:v>1</c:v>
                </c:pt>
                <c:pt idx="15">
                  <c:v>1</c:v>
                </c:pt>
                <c:pt idx="16">
                  <c:v>0</c:v>
                </c:pt>
                <c:pt idx="17">
                  <c:v>1</c:v>
                </c:pt>
                <c:pt idx="18">
                  <c:v>0</c:v>
                </c:pt>
                <c:pt idx="19">
                  <c:v>1</c:v>
                </c:pt>
                <c:pt idx="20">
                  <c:v>2</c:v>
                </c:pt>
                <c:pt idx="21">
                  <c:v>1</c:v>
                </c:pt>
                <c:pt idx="22">
                  <c:v>0</c:v>
                </c:pt>
                <c:pt idx="23">
                  <c:v>0</c:v>
                </c:pt>
                <c:pt idx="24">
                  <c:v>0</c:v>
                </c:pt>
                <c:pt idx="25">
                  <c:v>0</c:v>
                </c:pt>
                <c:pt idx="26">
                  <c:v>0</c:v>
                </c:pt>
                <c:pt idx="27">
                  <c:v>0</c:v>
                </c:pt>
                <c:pt idx="28">
                  <c:v>2</c:v>
                </c:pt>
                <c:pt idx="29">
                  <c:v>0</c:v>
                </c:pt>
                <c:pt idx="30">
                  <c:v>0</c:v>
                </c:pt>
                <c:pt idx="31">
                  <c:v>0</c:v>
                </c:pt>
                <c:pt idx="32">
                  <c:v>0</c:v>
                </c:pt>
                <c:pt idx="33">
                  <c:v>0</c:v>
                </c:pt>
                <c:pt idx="34">
                  <c:v>0</c:v>
                </c:pt>
                <c:pt idx="35">
                  <c:v>3</c:v>
                </c:pt>
                <c:pt idx="36">
                  <c:v>0</c:v>
                </c:pt>
                <c:pt idx="37">
                  <c:v>0</c:v>
                </c:pt>
                <c:pt idx="38">
                  <c:v>0</c:v>
                </c:pt>
                <c:pt idx="39">
                  <c:v>0</c:v>
                </c:pt>
                <c:pt idx="40">
                  <c:v>0</c:v>
                </c:pt>
                <c:pt idx="41">
                  <c:v>0</c:v>
                </c:pt>
                <c:pt idx="42">
                  <c:v>3</c:v>
                </c:pt>
                <c:pt idx="43">
                  <c:v>1</c:v>
                </c:pt>
                <c:pt idx="44">
                  <c:v>0</c:v>
                </c:pt>
                <c:pt idx="45">
                  <c:v>0</c:v>
                </c:pt>
                <c:pt idx="46">
                  <c:v>0</c:v>
                </c:pt>
                <c:pt idx="47">
                  <c:v>0</c:v>
                </c:pt>
                <c:pt idx="48">
                  <c:v>0</c:v>
                </c:pt>
                <c:pt idx="49">
                  <c:v>0</c:v>
                </c:pt>
                <c:pt idx="50">
                  <c:v>0</c:v>
                </c:pt>
                <c:pt idx="51">
                  <c:v>0</c:v>
                </c:pt>
                <c:pt idx="52">
                  <c:v>0</c:v>
                </c:pt>
                <c:pt idx="53">
                  <c:v>0</c:v>
                </c:pt>
                <c:pt idx="54">
                  <c:v>2</c:v>
                </c:pt>
                <c:pt idx="55">
                  <c:v>1</c:v>
                </c:pt>
                <c:pt idx="56">
                  <c:v>0</c:v>
                </c:pt>
                <c:pt idx="57">
                  <c:v>0</c:v>
                </c:pt>
                <c:pt idx="58">
                  <c:v>0</c:v>
                </c:pt>
                <c:pt idx="59">
                  <c:v>0</c:v>
                </c:pt>
                <c:pt idx="60">
                  <c:v>0</c:v>
                </c:pt>
                <c:pt idx="61">
                  <c:v>0</c:v>
                </c:pt>
                <c:pt idx="62">
                  <c:v>0</c:v>
                </c:pt>
                <c:pt idx="63">
                  <c:v>0</c:v>
                </c:pt>
                <c:pt idx="64">
                  <c:v>0</c:v>
                </c:pt>
                <c:pt idx="65">
                  <c:v>0</c:v>
                </c:pt>
                <c:pt idx="66">
                  <c:v>0</c:v>
                </c:pt>
                <c:pt idx="67">
                  <c:v>2</c:v>
                </c:pt>
                <c:pt idx="68">
                  <c:v>0</c:v>
                </c:pt>
                <c:pt idx="69">
                  <c:v>1</c:v>
                </c:pt>
                <c:pt idx="70">
                  <c:v>2</c:v>
                </c:pt>
                <c:pt idx="71">
                  <c:v>0</c:v>
                </c:pt>
                <c:pt idx="72">
                  <c:v>0</c:v>
                </c:pt>
                <c:pt idx="73">
                  <c:v>0</c:v>
                </c:pt>
                <c:pt idx="74">
                  <c:v>0</c:v>
                </c:pt>
                <c:pt idx="75">
                  <c:v>2</c:v>
                </c:pt>
                <c:pt idx="76">
                  <c:v>0</c:v>
                </c:pt>
                <c:pt idx="77">
                  <c:v>0</c:v>
                </c:pt>
                <c:pt idx="78">
                  <c:v>1</c:v>
                </c:pt>
                <c:pt idx="79">
                  <c:v>0</c:v>
                </c:pt>
                <c:pt idx="80">
                  <c:v>0</c:v>
                </c:pt>
                <c:pt idx="81">
                  <c:v>0</c:v>
                </c:pt>
                <c:pt idx="82">
                  <c:v>1</c:v>
                </c:pt>
                <c:pt idx="83">
                  <c:v>0</c:v>
                </c:pt>
                <c:pt idx="84">
                  <c:v>0</c:v>
                </c:pt>
                <c:pt idx="85">
                  <c:v>1</c:v>
                </c:pt>
                <c:pt idx="86">
                  <c:v>0</c:v>
                </c:pt>
                <c:pt idx="87">
                  <c:v>0</c:v>
                </c:pt>
                <c:pt idx="88">
                  <c:v>3</c:v>
                </c:pt>
                <c:pt idx="89">
                  <c:v>0</c:v>
                </c:pt>
                <c:pt idx="90">
                  <c:v>0</c:v>
                </c:pt>
                <c:pt idx="91">
                  <c:v>1</c:v>
                </c:pt>
              </c:numCache>
            </c:numRef>
          </c:val>
          <c:smooth val="0"/>
          <c:extLst>
            <c:ext xmlns:c16="http://schemas.microsoft.com/office/drawing/2014/chart" uri="{C3380CC4-5D6E-409C-BE32-E72D297353CC}">
              <c16:uniqueId val="{00000001-9015-4CC0-9809-246459556610}"/>
            </c:ext>
          </c:extLst>
        </c:ser>
        <c:ser>
          <c:idx val="2"/>
          <c:order val="2"/>
          <c:tx>
            <c:strRef>
              <c:f>Sheet1!$D$1</c:f>
              <c:strCache>
                <c:ptCount val="1"/>
                <c:pt idx="0">
                  <c:v>officialspamuk SPAM® In The Morning, SPAM® In The Evening (Published: 2014-03-10 14:50:48)</c:v>
                </c:pt>
              </c:strCache>
            </c:strRef>
          </c:tx>
          <c:spPr>
            <a:ln w="28575" cap="rnd">
              <a:solidFill>
                <a:schemeClr val="accent3"/>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Sheet1!$D$2:$D$93</c:f>
              <c:numCache>
                <c:formatCode>General</c:formatCode>
                <c:ptCount val="92"/>
                <c:pt idx="0">
                  <c:v>3</c:v>
                </c:pt>
                <c:pt idx="1">
                  <c:v>0</c:v>
                </c:pt>
                <c:pt idx="2">
                  <c:v>0</c:v>
                </c:pt>
                <c:pt idx="3">
                  <c:v>0</c:v>
                </c:pt>
                <c:pt idx="4">
                  <c:v>0</c:v>
                </c:pt>
                <c:pt idx="5">
                  <c:v>0</c:v>
                </c:pt>
                <c:pt idx="6">
                  <c:v>0</c:v>
                </c:pt>
                <c:pt idx="7">
                  <c:v>0</c:v>
                </c:pt>
                <c:pt idx="8">
                  <c:v>0</c:v>
                </c:pt>
                <c:pt idx="9">
                  <c:v>0</c:v>
                </c:pt>
                <c:pt idx="10">
                  <c:v>2</c:v>
                </c:pt>
                <c:pt idx="11">
                  <c:v>0</c:v>
                </c:pt>
                <c:pt idx="12">
                  <c:v>0</c:v>
                </c:pt>
                <c:pt idx="13">
                  <c:v>0</c:v>
                </c:pt>
                <c:pt idx="14">
                  <c:v>0</c:v>
                </c:pt>
                <c:pt idx="15">
                  <c:v>1</c:v>
                </c:pt>
                <c:pt idx="16">
                  <c:v>0</c:v>
                </c:pt>
                <c:pt idx="17">
                  <c:v>1</c:v>
                </c:pt>
                <c:pt idx="18">
                  <c:v>2</c:v>
                </c:pt>
                <c:pt idx="19">
                  <c:v>0</c:v>
                </c:pt>
                <c:pt idx="20">
                  <c:v>0</c:v>
                </c:pt>
                <c:pt idx="21">
                  <c:v>2</c:v>
                </c:pt>
                <c:pt idx="22">
                  <c:v>2</c:v>
                </c:pt>
                <c:pt idx="23">
                  <c:v>2</c:v>
                </c:pt>
                <c:pt idx="24">
                  <c:v>0</c:v>
                </c:pt>
                <c:pt idx="25">
                  <c:v>0</c:v>
                </c:pt>
                <c:pt idx="26">
                  <c:v>0</c:v>
                </c:pt>
                <c:pt idx="27">
                  <c:v>0</c:v>
                </c:pt>
                <c:pt idx="28">
                  <c:v>0</c:v>
                </c:pt>
                <c:pt idx="29">
                  <c:v>0</c:v>
                </c:pt>
                <c:pt idx="30">
                  <c:v>0</c:v>
                </c:pt>
                <c:pt idx="31">
                  <c:v>0</c:v>
                </c:pt>
                <c:pt idx="32">
                  <c:v>0</c:v>
                </c:pt>
                <c:pt idx="33">
                  <c:v>0</c:v>
                </c:pt>
                <c:pt idx="34">
                  <c:v>1</c:v>
                </c:pt>
                <c:pt idx="35">
                  <c:v>1</c:v>
                </c:pt>
                <c:pt idx="36">
                  <c:v>0</c:v>
                </c:pt>
                <c:pt idx="37">
                  <c:v>0</c:v>
                </c:pt>
                <c:pt idx="38">
                  <c:v>0</c:v>
                </c:pt>
                <c:pt idx="39">
                  <c:v>0</c:v>
                </c:pt>
                <c:pt idx="40">
                  <c:v>0</c:v>
                </c:pt>
                <c:pt idx="41">
                  <c:v>0</c:v>
                </c:pt>
                <c:pt idx="42">
                  <c:v>0</c:v>
                </c:pt>
                <c:pt idx="43">
                  <c:v>0</c:v>
                </c:pt>
                <c:pt idx="44">
                  <c:v>1</c:v>
                </c:pt>
                <c:pt idx="45">
                  <c:v>0</c:v>
                </c:pt>
                <c:pt idx="46">
                  <c:v>0</c:v>
                </c:pt>
                <c:pt idx="47">
                  <c:v>0</c:v>
                </c:pt>
                <c:pt idx="48">
                  <c:v>0</c:v>
                </c:pt>
                <c:pt idx="49">
                  <c:v>5</c:v>
                </c:pt>
                <c:pt idx="50">
                  <c:v>0</c:v>
                </c:pt>
                <c:pt idx="51">
                  <c:v>1</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1</c:v>
                </c:pt>
                <c:pt idx="68">
                  <c:v>0</c:v>
                </c:pt>
                <c:pt idx="69">
                  <c:v>0</c:v>
                </c:pt>
                <c:pt idx="70">
                  <c:v>0</c:v>
                </c:pt>
                <c:pt idx="71">
                  <c:v>1</c:v>
                </c:pt>
                <c:pt idx="72">
                  <c:v>1</c:v>
                </c:pt>
                <c:pt idx="73">
                  <c:v>0</c:v>
                </c:pt>
                <c:pt idx="74">
                  <c:v>0</c:v>
                </c:pt>
                <c:pt idx="75">
                  <c:v>0</c:v>
                </c:pt>
                <c:pt idx="76">
                  <c:v>0</c:v>
                </c:pt>
                <c:pt idx="77">
                  <c:v>0</c:v>
                </c:pt>
                <c:pt idx="78">
                  <c:v>0</c:v>
                </c:pt>
                <c:pt idx="79">
                  <c:v>0</c:v>
                </c:pt>
                <c:pt idx="80">
                  <c:v>0</c:v>
                </c:pt>
                <c:pt idx="81">
                  <c:v>0</c:v>
                </c:pt>
                <c:pt idx="82">
                  <c:v>0</c:v>
                </c:pt>
                <c:pt idx="83">
                  <c:v>0</c:v>
                </c:pt>
                <c:pt idx="84">
                  <c:v>0</c:v>
                </c:pt>
                <c:pt idx="85">
                  <c:v>0</c:v>
                </c:pt>
                <c:pt idx="86">
                  <c:v>1</c:v>
                </c:pt>
                <c:pt idx="87">
                  <c:v>0</c:v>
                </c:pt>
                <c:pt idx="88">
                  <c:v>0</c:v>
                </c:pt>
                <c:pt idx="89">
                  <c:v>0</c:v>
                </c:pt>
                <c:pt idx="90">
                  <c:v>0</c:v>
                </c:pt>
                <c:pt idx="91">
                  <c:v>0</c:v>
                </c:pt>
              </c:numCache>
            </c:numRef>
          </c:val>
          <c:smooth val="0"/>
          <c:extLst>
            <c:ext xmlns:c16="http://schemas.microsoft.com/office/drawing/2014/chart" uri="{C3380CC4-5D6E-409C-BE32-E72D297353CC}">
              <c16:uniqueId val="{00000002-9015-4CC0-9809-246459556610}"/>
            </c:ext>
          </c:extLst>
        </c:ser>
        <c:ser>
          <c:idx val="3"/>
          <c:order val="3"/>
          <c:tx>
            <c:strRef>
              <c:f>Sheet1!$E$1</c:f>
              <c:strCache>
                <c:ptCount val="1"/>
                <c:pt idx="0">
                  <c:v>officialspamuk SPAM® Fritters recipe (Published: 2012-12-20 14:46:10)</c:v>
                </c:pt>
              </c:strCache>
            </c:strRef>
          </c:tx>
          <c:spPr>
            <a:ln w="28575" cap="rnd">
              <a:solidFill>
                <a:schemeClr val="accent4"/>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Sheet1!$E$2:$E$93</c:f>
              <c:numCache>
                <c:formatCode>General</c:formatCode>
                <c:ptCount val="92"/>
                <c:pt idx="0">
                  <c:v>0</c:v>
                </c:pt>
                <c:pt idx="1">
                  <c:v>1</c:v>
                </c:pt>
                <c:pt idx="2">
                  <c:v>0</c:v>
                </c:pt>
                <c:pt idx="3">
                  <c:v>0</c:v>
                </c:pt>
                <c:pt idx="4">
                  <c:v>0</c:v>
                </c:pt>
                <c:pt idx="5">
                  <c:v>0</c:v>
                </c:pt>
                <c:pt idx="6">
                  <c:v>0</c:v>
                </c:pt>
                <c:pt idx="7">
                  <c:v>0</c:v>
                </c:pt>
                <c:pt idx="8">
                  <c:v>1</c:v>
                </c:pt>
                <c:pt idx="9">
                  <c:v>0</c:v>
                </c:pt>
                <c:pt idx="10">
                  <c:v>1</c:v>
                </c:pt>
                <c:pt idx="11">
                  <c:v>0</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1</c:v>
                </c:pt>
                <c:pt idx="28">
                  <c:v>0</c:v>
                </c:pt>
                <c:pt idx="29">
                  <c:v>1</c:v>
                </c:pt>
                <c:pt idx="30">
                  <c:v>0</c:v>
                </c:pt>
                <c:pt idx="31">
                  <c:v>1</c:v>
                </c:pt>
                <c:pt idx="32">
                  <c:v>0</c:v>
                </c:pt>
                <c:pt idx="33">
                  <c:v>0</c:v>
                </c:pt>
                <c:pt idx="34">
                  <c:v>0</c:v>
                </c:pt>
                <c:pt idx="35">
                  <c:v>0</c:v>
                </c:pt>
                <c:pt idx="36">
                  <c:v>0</c:v>
                </c:pt>
                <c:pt idx="37">
                  <c:v>0</c:v>
                </c:pt>
                <c:pt idx="38">
                  <c:v>0</c:v>
                </c:pt>
                <c:pt idx="39">
                  <c:v>2</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1</c:v>
                </c:pt>
                <c:pt idx="59">
                  <c:v>0</c:v>
                </c:pt>
                <c:pt idx="60">
                  <c:v>0</c:v>
                </c:pt>
                <c:pt idx="61">
                  <c:v>1</c:v>
                </c:pt>
                <c:pt idx="62">
                  <c:v>0</c:v>
                </c:pt>
                <c:pt idx="63">
                  <c:v>0</c:v>
                </c:pt>
                <c:pt idx="64">
                  <c:v>0</c:v>
                </c:pt>
                <c:pt idx="65">
                  <c:v>0</c:v>
                </c:pt>
                <c:pt idx="66">
                  <c:v>1</c:v>
                </c:pt>
                <c:pt idx="67">
                  <c:v>1</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3</c:v>
                </c:pt>
                <c:pt idx="84">
                  <c:v>1</c:v>
                </c:pt>
                <c:pt idx="85">
                  <c:v>0</c:v>
                </c:pt>
                <c:pt idx="86">
                  <c:v>0</c:v>
                </c:pt>
                <c:pt idx="87">
                  <c:v>0</c:v>
                </c:pt>
                <c:pt idx="88">
                  <c:v>0</c:v>
                </c:pt>
                <c:pt idx="89">
                  <c:v>0</c:v>
                </c:pt>
                <c:pt idx="90">
                  <c:v>2</c:v>
                </c:pt>
                <c:pt idx="91">
                  <c:v>0</c:v>
                </c:pt>
              </c:numCache>
            </c:numRef>
          </c:val>
          <c:smooth val="0"/>
          <c:extLst>
            <c:ext xmlns:c16="http://schemas.microsoft.com/office/drawing/2014/chart" uri="{C3380CC4-5D6E-409C-BE32-E72D297353CC}">
              <c16:uniqueId val="{00000003-9015-4CC0-9809-246459556610}"/>
            </c:ext>
          </c:extLst>
        </c:ser>
        <c:ser>
          <c:idx val="4"/>
          <c:order val="4"/>
          <c:tx>
            <c:strRef>
              <c:f>Sheet1!$F$1</c:f>
              <c:strCache>
                <c:ptCount val="1"/>
                <c:pt idx="0">
                  <c:v>officialspamuk SPAM® Gastro Pub - Scotch Egg (Published: 2018-11-13 16:35:16)</c:v>
                </c:pt>
              </c:strCache>
            </c:strRef>
          </c:tx>
          <c:spPr>
            <a:ln w="28575" cap="rnd">
              <a:solidFill>
                <a:schemeClr val="accent5"/>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Sheet1!$F$2:$F$93</c:f>
              <c:numCache>
                <c:formatCode>General</c:formatCode>
                <c:ptCount val="92"/>
                <c:pt idx="0">
                  <c:v>0</c:v>
                </c:pt>
                <c:pt idx="1">
                  <c:v>0</c:v>
                </c:pt>
                <c:pt idx="2">
                  <c:v>0</c:v>
                </c:pt>
                <c:pt idx="3">
                  <c:v>1</c:v>
                </c:pt>
                <c:pt idx="4">
                  <c:v>0</c:v>
                </c:pt>
                <c:pt idx="5">
                  <c:v>0</c:v>
                </c:pt>
                <c:pt idx="6">
                  <c:v>1</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1</c:v>
                </c:pt>
                <c:pt idx="24">
                  <c:v>0</c:v>
                </c:pt>
                <c:pt idx="25">
                  <c:v>0</c:v>
                </c:pt>
                <c:pt idx="26">
                  <c:v>1</c:v>
                </c:pt>
                <c:pt idx="27">
                  <c:v>0</c:v>
                </c:pt>
                <c:pt idx="28">
                  <c:v>0</c:v>
                </c:pt>
                <c:pt idx="29">
                  <c:v>0</c:v>
                </c:pt>
                <c:pt idx="30">
                  <c:v>0</c:v>
                </c:pt>
                <c:pt idx="31">
                  <c:v>0</c:v>
                </c:pt>
                <c:pt idx="32">
                  <c:v>0</c:v>
                </c:pt>
                <c:pt idx="33">
                  <c:v>0</c:v>
                </c:pt>
                <c:pt idx="34">
                  <c:v>0</c:v>
                </c:pt>
                <c:pt idx="35">
                  <c:v>0</c:v>
                </c:pt>
                <c:pt idx="36">
                  <c:v>0</c:v>
                </c:pt>
                <c:pt idx="37">
                  <c:v>1</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1</c:v>
                </c:pt>
                <c:pt idx="54">
                  <c:v>0</c:v>
                </c:pt>
                <c:pt idx="55">
                  <c:v>0</c:v>
                </c:pt>
                <c:pt idx="56">
                  <c:v>0</c:v>
                </c:pt>
                <c:pt idx="57">
                  <c:v>0</c:v>
                </c:pt>
                <c:pt idx="58">
                  <c:v>0</c:v>
                </c:pt>
                <c:pt idx="59">
                  <c:v>0</c:v>
                </c:pt>
                <c:pt idx="60">
                  <c:v>0</c:v>
                </c:pt>
                <c:pt idx="61">
                  <c:v>0</c:v>
                </c:pt>
                <c:pt idx="62">
                  <c:v>0</c:v>
                </c:pt>
                <c:pt idx="63">
                  <c:v>1</c:v>
                </c:pt>
                <c:pt idx="64">
                  <c:v>0</c:v>
                </c:pt>
                <c:pt idx="65">
                  <c:v>0</c:v>
                </c:pt>
                <c:pt idx="66">
                  <c:v>0</c:v>
                </c:pt>
                <c:pt idx="67">
                  <c:v>0</c:v>
                </c:pt>
                <c:pt idx="68">
                  <c:v>2</c:v>
                </c:pt>
                <c:pt idx="69">
                  <c:v>0</c:v>
                </c:pt>
                <c:pt idx="70">
                  <c:v>0</c:v>
                </c:pt>
                <c:pt idx="71">
                  <c:v>2</c:v>
                </c:pt>
                <c:pt idx="72">
                  <c:v>0</c:v>
                </c:pt>
                <c:pt idx="73">
                  <c:v>0</c:v>
                </c:pt>
                <c:pt idx="74">
                  <c:v>1</c:v>
                </c:pt>
                <c:pt idx="75">
                  <c:v>1</c:v>
                </c:pt>
                <c:pt idx="76">
                  <c:v>2</c:v>
                </c:pt>
                <c:pt idx="77">
                  <c:v>0</c:v>
                </c:pt>
                <c:pt idx="78">
                  <c:v>1</c:v>
                </c:pt>
                <c:pt idx="79">
                  <c:v>0</c:v>
                </c:pt>
                <c:pt idx="80">
                  <c:v>0</c:v>
                </c:pt>
                <c:pt idx="81">
                  <c:v>0</c:v>
                </c:pt>
                <c:pt idx="82">
                  <c:v>0</c:v>
                </c:pt>
                <c:pt idx="83">
                  <c:v>0</c:v>
                </c:pt>
                <c:pt idx="84">
                  <c:v>0</c:v>
                </c:pt>
                <c:pt idx="85">
                  <c:v>0</c:v>
                </c:pt>
                <c:pt idx="86">
                  <c:v>0</c:v>
                </c:pt>
                <c:pt idx="87">
                  <c:v>0</c:v>
                </c:pt>
                <c:pt idx="88">
                  <c:v>0</c:v>
                </c:pt>
                <c:pt idx="89">
                  <c:v>0</c:v>
                </c:pt>
                <c:pt idx="90">
                  <c:v>0</c:v>
                </c:pt>
                <c:pt idx="91">
                  <c:v>1</c:v>
                </c:pt>
              </c:numCache>
            </c:numRef>
          </c:val>
          <c:smooth val="0"/>
          <c:extLst>
            <c:ext xmlns:c16="http://schemas.microsoft.com/office/drawing/2014/chart" uri="{C3380CC4-5D6E-409C-BE32-E72D297353CC}">
              <c16:uniqueId val="{00000004-9015-4CC0-9809-246459556610}"/>
            </c:ext>
          </c:extLst>
        </c:ser>
        <c:ser>
          <c:idx val="5"/>
          <c:order val="5"/>
          <c:tx>
            <c:strRef>
              <c:f>Sheet1!$G$1</c:f>
              <c:strCache>
                <c:ptCount val="1"/>
                <c:pt idx="0">
                  <c:v>officialspamuk There can be only one SPAM® Chopped Pork &amp; Ham (Published: 2018-03-01 16:24:26)</c:v>
                </c:pt>
              </c:strCache>
            </c:strRef>
          </c:tx>
          <c:spPr>
            <a:ln w="28575" cap="rnd">
              <a:solidFill>
                <a:schemeClr val="accent6"/>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Sheet1!$G$2:$G$93</c:f>
              <c:numCache>
                <c:formatCode>General</c:formatCode>
                <c:ptCount val="92"/>
                <c:pt idx="0">
                  <c:v>0</c:v>
                </c:pt>
                <c:pt idx="1">
                  <c:v>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3</c:v>
                </c:pt>
                <c:pt idx="33">
                  <c:v>0</c:v>
                </c:pt>
                <c:pt idx="34">
                  <c:v>0</c:v>
                </c:pt>
                <c:pt idx="35">
                  <c:v>0</c:v>
                </c:pt>
                <c:pt idx="36">
                  <c:v>0</c:v>
                </c:pt>
                <c:pt idx="37">
                  <c:v>0</c:v>
                </c:pt>
                <c:pt idx="38">
                  <c:v>0</c:v>
                </c:pt>
                <c:pt idx="39">
                  <c:v>0</c:v>
                </c:pt>
                <c:pt idx="40">
                  <c:v>0</c:v>
                </c:pt>
                <c:pt idx="41">
                  <c:v>0</c:v>
                </c:pt>
                <c:pt idx="42">
                  <c:v>0</c:v>
                </c:pt>
                <c:pt idx="43">
                  <c:v>0</c:v>
                </c:pt>
                <c:pt idx="44">
                  <c:v>0</c:v>
                </c:pt>
                <c:pt idx="45">
                  <c:v>0</c:v>
                </c:pt>
                <c:pt idx="46">
                  <c:v>1</c:v>
                </c:pt>
                <c:pt idx="47">
                  <c:v>0</c:v>
                </c:pt>
                <c:pt idx="48">
                  <c:v>0</c:v>
                </c:pt>
                <c:pt idx="49">
                  <c:v>0</c:v>
                </c:pt>
                <c:pt idx="50">
                  <c:v>0</c:v>
                </c:pt>
                <c:pt idx="51">
                  <c:v>0</c:v>
                </c:pt>
                <c:pt idx="52">
                  <c:v>1</c:v>
                </c:pt>
                <c:pt idx="53">
                  <c:v>5</c:v>
                </c:pt>
                <c:pt idx="54">
                  <c:v>0</c:v>
                </c:pt>
                <c:pt idx="55">
                  <c:v>0</c:v>
                </c:pt>
                <c:pt idx="56">
                  <c:v>0</c:v>
                </c:pt>
                <c:pt idx="57">
                  <c:v>0</c:v>
                </c:pt>
                <c:pt idx="58">
                  <c:v>0</c:v>
                </c:pt>
                <c:pt idx="59">
                  <c:v>1</c:v>
                </c:pt>
                <c:pt idx="60">
                  <c:v>0</c:v>
                </c:pt>
                <c:pt idx="61">
                  <c:v>0</c:v>
                </c:pt>
                <c:pt idx="62">
                  <c:v>0</c:v>
                </c:pt>
                <c:pt idx="63">
                  <c:v>0</c:v>
                </c:pt>
                <c:pt idx="64">
                  <c:v>0</c:v>
                </c:pt>
                <c:pt idx="65">
                  <c:v>0</c:v>
                </c:pt>
                <c:pt idx="66">
                  <c:v>0</c:v>
                </c:pt>
                <c:pt idx="67">
                  <c:v>0</c:v>
                </c:pt>
                <c:pt idx="68">
                  <c:v>0</c:v>
                </c:pt>
                <c:pt idx="69">
                  <c:v>1</c:v>
                </c:pt>
                <c:pt idx="70">
                  <c:v>0</c:v>
                </c:pt>
                <c:pt idx="71">
                  <c:v>0</c:v>
                </c:pt>
                <c:pt idx="72">
                  <c:v>0</c:v>
                </c:pt>
                <c:pt idx="73">
                  <c:v>0</c:v>
                </c:pt>
                <c:pt idx="74">
                  <c:v>1</c:v>
                </c:pt>
                <c:pt idx="75">
                  <c:v>0</c:v>
                </c:pt>
                <c:pt idx="76">
                  <c:v>0</c:v>
                </c:pt>
                <c:pt idx="77">
                  <c:v>0</c:v>
                </c:pt>
                <c:pt idx="78">
                  <c:v>0</c:v>
                </c:pt>
                <c:pt idx="79">
                  <c:v>0</c:v>
                </c:pt>
                <c:pt idx="80">
                  <c:v>0</c:v>
                </c:pt>
                <c:pt idx="81">
                  <c:v>0</c:v>
                </c:pt>
                <c:pt idx="82">
                  <c:v>1</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5-9015-4CC0-9809-246459556610}"/>
            </c:ext>
          </c:extLst>
        </c:ser>
        <c:ser>
          <c:idx val="6"/>
          <c:order val="6"/>
          <c:tx>
            <c:strRef>
              <c:f>Sheet1!$H$1</c:f>
              <c:strCache>
                <c:ptCount val="1"/>
                <c:pt idx="0">
                  <c:v>officialspamuk SPAM®tastic by Steve Heller and his SPAM®jo (Published: 2018-03-20 12:27:27)</c:v>
                </c:pt>
              </c:strCache>
            </c:strRef>
          </c:tx>
          <c:spPr>
            <a:ln w="28575" cap="rnd">
              <a:solidFill>
                <a:schemeClr val="accent1">
                  <a:lumMod val="60000"/>
                </a:schemeClr>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Sheet1!$H$2:$H$93</c:f>
              <c:numCache>
                <c:formatCode>General</c:formatCode>
                <c:ptCount val="92"/>
                <c:pt idx="0">
                  <c:v>0</c:v>
                </c:pt>
                <c:pt idx="1">
                  <c:v>2</c:v>
                </c:pt>
                <c:pt idx="2">
                  <c:v>0</c:v>
                </c:pt>
                <c:pt idx="3">
                  <c:v>0</c:v>
                </c:pt>
                <c:pt idx="4">
                  <c:v>0</c:v>
                </c:pt>
                <c:pt idx="5">
                  <c:v>0</c:v>
                </c:pt>
                <c:pt idx="6">
                  <c:v>0</c:v>
                </c:pt>
                <c:pt idx="7">
                  <c:v>1</c:v>
                </c:pt>
                <c:pt idx="8">
                  <c:v>0</c:v>
                </c:pt>
                <c:pt idx="9">
                  <c:v>0</c:v>
                </c:pt>
                <c:pt idx="10">
                  <c:v>0</c:v>
                </c:pt>
                <c:pt idx="11">
                  <c:v>0</c:v>
                </c:pt>
                <c:pt idx="12">
                  <c:v>0</c:v>
                </c:pt>
                <c:pt idx="13">
                  <c:v>1</c:v>
                </c:pt>
                <c:pt idx="14">
                  <c:v>0</c:v>
                </c:pt>
                <c:pt idx="15">
                  <c:v>0</c:v>
                </c:pt>
                <c:pt idx="16">
                  <c:v>0</c:v>
                </c:pt>
                <c:pt idx="17">
                  <c:v>1</c:v>
                </c:pt>
                <c:pt idx="18">
                  <c:v>0</c:v>
                </c:pt>
                <c:pt idx="19">
                  <c:v>0</c:v>
                </c:pt>
                <c:pt idx="20">
                  <c:v>0</c:v>
                </c:pt>
                <c:pt idx="21">
                  <c:v>0</c:v>
                </c:pt>
                <c:pt idx="22">
                  <c:v>0</c:v>
                </c:pt>
                <c:pt idx="23">
                  <c:v>0</c:v>
                </c:pt>
                <c:pt idx="24">
                  <c:v>1</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1</c:v>
                </c:pt>
                <c:pt idx="43">
                  <c:v>1</c:v>
                </c:pt>
                <c:pt idx="44">
                  <c:v>0</c:v>
                </c:pt>
                <c:pt idx="45">
                  <c:v>0</c:v>
                </c:pt>
                <c:pt idx="46">
                  <c:v>0</c:v>
                </c:pt>
                <c:pt idx="47">
                  <c:v>0</c:v>
                </c:pt>
                <c:pt idx="48">
                  <c:v>0</c:v>
                </c:pt>
                <c:pt idx="49">
                  <c:v>0</c:v>
                </c:pt>
                <c:pt idx="50">
                  <c:v>0</c:v>
                </c:pt>
                <c:pt idx="51">
                  <c:v>1</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1</c:v>
                </c:pt>
                <c:pt idx="69">
                  <c:v>0</c:v>
                </c:pt>
                <c:pt idx="70">
                  <c:v>0</c:v>
                </c:pt>
                <c:pt idx="71">
                  <c:v>0</c:v>
                </c:pt>
                <c:pt idx="72">
                  <c:v>0</c:v>
                </c:pt>
                <c:pt idx="73">
                  <c:v>1</c:v>
                </c:pt>
                <c:pt idx="74">
                  <c:v>0</c:v>
                </c:pt>
                <c:pt idx="75">
                  <c:v>0</c:v>
                </c:pt>
                <c:pt idx="76">
                  <c:v>0</c:v>
                </c:pt>
                <c:pt idx="77">
                  <c:v>0</c:v>
                </c:pt>
                <c:pt idx="78">
                  <c:v>0</c:v>
                </c:pt>
                <c:pt idx="79">
                  <c:v>0</c:v>
                </c:pt>
                <c:pt idx="80">
                  <c:v>0</c:v>
                </c:pt>
                <c:pt idx="81">
                  <c:v>0</c:v>
                </c:pt>
                <c:pt idx="82">
                  <c:v>0</c:v>
                </c:pt>
                <c:pt idx="83">
                  <c:v>0</c:v>
                </c:pt>
                <c:pt idx="84">
                  <c:v>0</c:v>
                </c:pt>
                <c:pt idx="85">
                  <c:v>0</c:v>
                </c:pt>
                <c:pt idx="86">
                  <c:v>0</c:v>
                </c:pt>
                <c:pt idx="87">
                  <c:v>1</c:v>
                </c:pt>
                <c:pt idx="88">
                  <c:v>0</c:v>
                </c:pt>
                <c:pt idx="89">
                  <c:v>0</c:v>
                </c:pt>
                <c:pt idx="90">
                  <c:v>0</c:v>
                </c:pt>
                <c:pt idx="91">
                  <c:v>0</c:v>
                </c:pt>
              </c:numCache>
            </c:numRef>
          </c:val>
          <c:smooth val="0"/>
          <c:extLst>
            <c:ext xmlns:c16="http://schemas.microsoft.com/office/drawing/2014/chart" uri="{C3380CC4-5D6E-409C-BE32-E72D297353CC}">
              <c16:uniqueId val="{00000006-9015-4CC0-9809-246459556610}"/>
            </c:ext>
          </c:extLst>
        </c:ser>
        <c:ser>
          <c:idx val="7"/>
          <c:order val="7"/>
          <c:tx>
            <c:strRef>
              <c:f>Sheet1!$I$1</c:f>
              <c:strCache>
                <c:ptCount val="1"/>
                <c:pt idx="0">
                  <c:v>officialspamuk FRYDAY (Published: 2019-02-08 16:00:26)</c:v>
                </c:pt>
              </c:strCache>
            </c:strRef>
          </c:tx>
          <c:spPr>
            <a:ln w="28575" cap="rnd">
              <a:solidFill>
                <a:schemeClr val="accent2">
                  <a:lumMod val="60000"/>
                </a:schemeClr>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Sheet1!$I$2:$I$93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2</c:v>
                </c:pt>
                <c:pt idx="73">
                  <c:v>0</c:v>
                </c:pt>
                <c:pt idx="74">
                  <c:v>0</c:v>
                </c:pt>
                <c:pt idx="75">
                  <c:v>0</c:v>
                </c:pt>
                <c:pt idx="76">
                  <c:v>0</c:v>
                </c:pt>
                <c:pt idx="77">
                  <c:v>0</c:v>
                </c:pt>
                <c:pt idx="78">
                  <c:v>0</c:v>
                </c:pt>
                <c:pt idx="79">
                  <c:v>0</c:v>
                </c:pt>
                <c:pt idx="80">
                  <c:v>0</c:v>
                </c:pt>
                <c:pt idx="81">
                  <c:v>0</c:v>
                </c:pt>
                <c:pt idx="82">
                  <c:v>6</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7-9015-4CC0-9809-246459556610}"/>
            </c:ext>
          </c:extLst>
        </c:ser>
        <c:ser>
          <c:idx val="8"/>
          <c:order val="8"/>
          <c:tx>
            <c:strRef>
              <c:f>Sheet1!$J$1</c:f>
              <c:strCache>
                <c:ptCount val="1"/>
                <c:pt idx="0">
                  <c:v>officialspamuk SPAMcurious Wraps 16x9 15s (Published: 2021-02-15 09:52:55)</c:v>
                </c:pt>
              </c:strCache>
            </c:strRef>
          </c:tx>
          <c:spPr>
            <a:ln w="28575" cap="rnd">
              <a:solidFill>
                <a:schemeClr val="accent3">
                  <a:lumMod val="60000"/>
                </a:schemeClr>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Sheet1!$J$2:$J$93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1</c:v>
                </c:pt>
                <c:pt idx="71">
                  <c:v>7</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8-9015-4CC0-9809-246459556610}"/>
            </c:ext>
          </c:extLst>
        </c:ser>
        <c:ser>
          <c:idx val="9"/>
          <c:order val="9"/>
          <c:tx>
            <c:strRef>
              <c:f>Sheet1!$K$1</c:f>
              <c:strCache>
                <c:ptCount val="1"/>
                <c:pt idx="0">
                  <c:v>officialspamuk SPAMBUSH (Published: 2014-03-10 15:02:46)</c:v>
                </c:pt>
              </c:strCache>
            </c:strRef>
          </c:tx>
          <c:spPr>
            <a:ln w="28575" cap="rnd">
              <a:solidFill>
                <a:schemeClr val="accent4">
                  <a:lumMod val="60000"/>
                </a:schemeClr>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Sheet1!$K$2:$K$93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17</c:v>
                </c:pt>
                <c:pt idx="62">
                  <c:v>0</c:v>
                </c:pt>
                <c:pt idx="63">
                  <c:v>2</c:v>
                </c:pt>
                <c:pt idx="64">
                  <c:v>0</c:v>
                </c:pt>
                <c:pt idx="65">
                  <c:v>3</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9-9015-4CC0-9809-246459556610}"/>
            </c:ext>
          </c:extLst>
        </c:ser>
        <c:dLbls>
          <c:showLegendKey val="0"/>
          <c:showVal val="0"/>
          <c:showCatName val="0"/>
          <c:showSerName val="0"/>
          <c:showPercent val="0"/>
          <c:showBubbleSize val="0"/>
        </c:dLbls>
        <c:smooth val="0"/>
        <c:axId val="393488160"/>
        <c:axId val="393488488"/>
      </c:lineChart>
      <c:dateAx>
        <c:axId val="393488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88488"/>
        <c:crosses val="autoZero"/>
        <c:auto val="1"/>
        <c:lblOffset val="100"/>
        <c:baseTimeUnit val="days"/>
      </c:dateAx>
      <c:valAx>
        <c:axId val="39348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8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18-24 years</c:v>
                </c:pt>
                <c:pt idx="1">
                  <c:v>35-44 years</c:v>
                </c:pt>
              </c:strCache>
            </c:strRef>
          </c:cat>
          <c:val>
            <c:numRef>
              <c:f>Sheet1!$A$2:$B$2</c:f>
              <c:numCache>
                <c:formatCode>General</c:formatCode>
                <c:ptCount val="2"/>
                <c:pt idx="0">
                  <c:v>36</c:v>
                </c:pt>
                <c:pt idx="1">
                  <c:v>182</c:v>
                </c:pt>
              </c:numCache>
            </c:numRef>
          </c:val>
          <c:extLst>
            <c:ext xmlns:c16="http://schemas.microsoft.com/office/drawing/2014/chart" uri="{C3380CC4-5D6E-409C-BE32-E72D297353CC}">
              <c16:uniqueId val="{00000000-370D-4E57-8E60-F6FA7AC0226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Female</c:v>
                </c:pt>
                <c:pt idx="1">
                  <c:v>Male</c:v>
                </c:pt>
              </c:strCache>
            </c:strRef>
          </c:cat>
          <c:val>
            <c:numRef>
              <c:f>Sheet1!$A$2:$B$2</c:f>
              <c:numCache>
                <c:formatCode>General</c:formatCode>
                <c:ptCount val="2"/>
                <c:pt idx="0">
                  <c:v>182</c:v>
                </c:pt>
                <c:pt idx="1">
                  <c:v>36</c:v>
                </c:pt>
              </c:numCache>
            </c:numRef>
          </c:val>
          <c:extLst>
            <c:ext xmlns:c16="http://schemas.microsoft.com/office/drawing/2014/chart" uri="{C3380CC4-5D6E-409C-BE32-E72D297353CC}">
              <c16:uniqueId val="{00000000-91DD-4F58-B0A0-544C5B340C4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2B993-E074-4293-81C7-5CDD86C1E466}"/>
              </a:ext>
            </a:extLst>
          </p:cNvPr>
          <p:cNvSpPr>
            <a:spLocks noGrp="1"/>
          </p:cNvSpPr>
          <p:nvPr>
            <p:ph type="ctrTitle"/>
          </p:nvPr>
        </p:nvSpPr>
        <p:spPr/>
        <p:txBody>
          <a:bodyPr/>
          <a:lstStyle/>
          <a:p>
            <a:r>
              <a:rPr lang="en-US"/>
              <a:t>SPAM 2021 Q3 Report</a:t>
            </a:r>
          </a:p>
        </p:txBody>
      </p:sp>
      <p:sp>
        <p:nvSpPr>
          <p:cNvPr id="3" name="Subtitle 2">
            <a:extLst>
              <a:ext uri="{FF2B5EF4-FFF2-40B4-BE49-F238E27FC236}">
                <a16:creationId xmlns:a16="http://schemas.microsoft.com/office/drawing/2014/main" id="{4B4EF875-1811-4627-9A0A-9586E1BFF197}"/>
              </a:ext>
            </a:extLst>
          </p:cNvPr>
          <p:cNvSpPr>
            <a:spLocks noGrp="1"/>
          </p:cNvSpPr>
          <p:nvPr>
            <p:ph type="subTitle" idx="1"/>
          </p:nvPr>
        </p:nvSpPr>
        <p:spPr/>
        <p:txBody>
          <a:bodyPr/>
          <a:lstStyle/>
          <a:p>
            <a:r>
              <a:rPr lang="en-US"/>
              <a:t>Kerbang</a:t>
            </a:r>
          </a:p>
        </p:txBody>
      </p:sp>
    </p:spTree>
    <p:extLst>
      <p:ext uri="{BB962C8B-B14F-4D97-AF65-F5344CB8AC3E}">
        <p14:creationId xmlns:p14="http://schemas.microsoft.com/office/powerpoint/2010/main" val="2159128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980A7-A9E0-486E-B26A-24B74C7D8388}"/>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A98CCE5C-D19F-441A-B971-34E49407B800}"/>
              </a:ext>
            </a:extLst>
          </p:cNvPr>
          <p:cNvGraphicFramePr>
            <a:graphicFrameLocks noGrp="1"/>
          </p:cNvGraphicFramePr>
          <p:nvPr>
            <p:ph type="chart" sz="quarter" idx="13"/>
            <p:extLst>
              <p:ext uri="{D42A27DB-BD31-4B8C-83A1-F6EECF244321}">
                <p14:modId xmlns:p14="http://schemas.microsoft.com/office/powerpoint/2010/main" val="2014567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235B11-9246-4D1D-B7C5-CD14BC53A813}"/>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9D927E31-4F63-4361-9D4E-6BEF9C1DD9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1778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67BD9-9905-4E0D-9C08-E11DA5C78F8D}"/>
              </a:ext>
            </a:extLst>
          </p:cNvPr>
          <p:cNvSpPr>
            <a:spLocks noGrp="1"/>
          </p:cNvSpPr>
          <p:nvPr>
            <p:ph type="title"/>
          </p:nvPr>
        </p:nvSpPr>
        <p:spPr/>
        <p:txBody>
          <a:bodyPr/>
          <a:lstStyle/>
          <a:p>
            <a:r>
              <a:rPr lang="en-US"/>
              <a:t>Facebook Average Interactions Per Post | All Pages</a:t>
            </a:r>
          </a:p>
        </p:txBody>
      </p:sp>
      <p:graphicFrame>
        <p:nvGraphicFramePr>
          <p:cNvPr id="6" name="Chart Placeholder 5">
            <a:extLst>
              <a:ext uri="{FF2B5EF4-FFF2-40B4-BE49-F238E27FC236}">
                <a16:creationId xmlns:a16="http://schemas.microsoft.com/office/drawing/2014/main" id="{EBBF0B02-AD04-45EC-B2F0-95B228074E70}"/>
              </a:ext>
            </a:extLst>
          </p:cNvPr>
          <p:cNvGraphicFramePr>
            <a:graphicFrameLocks noGrp="1"/>
          </p:cNvGraphicFramePr>
          <p:nvPr>
            <p:ph type="chart" sz="quarter" idx="13"/>
            <p:extLst>
              <p:ext uri="{D42A27DB-BD31-4B8C-83A1-F6EECF244321}">
                <p14:modId xmlns:p14="http://schemas.microsoft.com/office/powerpoint/2010/main" val="1554585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C264AA-5C38-4D1E-BDBA-44E92735016F}"/>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807E4278-9E93-4E74-8765-C90242B300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8335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9E2B5-C826-49B6-AD70-F30DC21F609C}"/>
              </a:ext>
            </a:extLst>
          </p:cNvPr>
          <p:cNvSpPr>
            <a:spLocks noGrp="1"/>
          </p:cNvSpPr>
          <p:nvPr>
            <p:ph type="title"/>
          </p:nvPr>
        </p:nvSpPr>
        <p:spPr/>
        <p:txBody>
          <a:bodyPr/>
          <a:lstStyle/>
          <a:p>
            <a:r>
              <a:rPr lang="en-US"/>
              <a:t>Facebook Engaged Users | All Pages</a:t>
            </a:r>
          </a:p>
        </p:txBody>
      </p:sp>
      <p:graphicFrame>
        <p:nvGraphicFramePr>
          <p:cNvPr id="6" name="Chart Placeholder 5">
            <a:extLst>
              <a:ext uri="{FF2B5EF4-FFF2-40B4-BE49-F238E27FC236}">
                <a16:creationId xmlns:a16="http://schemas.microsoft.com/office/drawing/2014/main" id="{36D254E5-AED9-4431-BB9B-2F43898CF10B}"/>
              </a:ext>
            </a:extLst>
          </p:cNvPr>
          <p:cNvGraphicFramePr>
            <a:graphicFrameLocks noGrp="1"/>
          </p:cNvGraphicFramePr>
          <p:nvPr>
            <p:ph type="chart" sz="quarter" idx="13"/>
            <p:extLst>
              <p:ext uri="{D42A27DB-BD31-4B8C-83A1-F6EECF244321}">
                <p14:modId xmlns:p14="http://schemas.microsoft.com/office/powerpoint/2010/main" val="1422550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4D411A-B76E-47EC-93B1-6720F086D89B}"/>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B1D09031-FBDF-4BAF-BD64-6CBB075100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2250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C80C4-0F2B-4DAF-9415-D1FB3E95681A}"/>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7D1ED7C2-9107-4AA2-8473-CD02B47A3EF2}"/>
              </a:ext>
            </a:extLst>
          </p:cNvPr>
          <p:cNvGraphicFramePr>
            <a:graphicFrameLocks noGrp="1"/>
          </p:cNvGraphicFramePr>
          <p:nvPr>
            <p:ph type="chart" sz="quarter" idx="13"/>
            <p:extLst>
              <p:ext uri="{D42A27DB-BD31-4B8C-83A1-F6EECF244321}">
                <p14:modId xmlns:p14="http://schemas.microsoft.com/office/powerpoint/2010/main" val="3070446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152AAA-62C0-43C0-8EDF-B6774233EEE8}"/>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3C1ED475-A5E8-4607-AAF9-2A79478643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7845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623B8-6797-41CD-92CB-D6A29C6C1F14}"/>
              </a:ext>
            </a:extLst>
          </p:cNvPr>
          <p:cNvSpPr>
            <a:spLocks noGrp="1"/>
          </p:cNvSpPr>
          <p:nvPr>
            <p:ph type="title"/>
          </p:nvPr>
        </p:nvSpPr>
        <p:spPr/>
        <p:txBody>
          <a:bodyPr/>
          <a:lstStyle/>
          <a:p>
            <a:r>
              <a:rPr lang="en-US"/>
              <a:t>Facebook Engagement Rate | All Pages</a:t>
            </a:r>
          </a:p>
        </p:txBody>
      </p:sp>
      <p:graphicFrame>
        <p:nvGraphicFramePr>
          <p:cNvPr id="6" name="Chart Placeholder 5">
            <a:extLst>
              <a:ext uri="{FF2B5EF4-FFF2-40B4-BE49-F238E27FC236}">
                <a16:creationId xmlns:a16="http://schemas.microsoft.com/office/drawing/2014/main" id="{068F54C6-C304-4F7A-B0B1-8BF1921F22C1}"/>
              </a:ext>
            </a:extLst>
          </p:cNvPr>
          <p:cNvGraphicFramePr>
            <a:graphicFrameLocks noGrp="1"/>
          </p:cNvGraphicFramePr>
          <p:nvPr>
            <p:ph type="chart" sz="quarter" idx="13"/>
            <p:extLst>
              <p:ext uri="{D42A27DB-BD31-4B8C-83A1-F6EECF244321}">
                <p14:modId xmlns:p14="http://schemas.microsoft.com/office/powerpoint/2010/main" val="218574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3CF3B4-1BA0-4DA3-B068-4006AB499AF3}"/>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352238B6-54F5-4DE5-BF4D-43C06D0078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8312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851AD-8831-4AB9-B26A-0ED241334BCD}"/>
              </a:ext>
            </a:extLst>
          </p:cNvPr>
          <p:cNvSpPr>
            <a:spLocks noGrp="1"/>
          </p:cNvSpPr>
          <p:nvPr>
            <p:ph type="title"/>
          </p:nvPr>
        </p:nvSpPr>
        <p:spPr/>
        <p:txBody>
          <a:bodyPr/>
          <a:lstStyle/>
          <a:p>
            <a:r>
              <a:rPr lang="en-US"/>
              <a:t>Facebook Video Views | All Pages</a:t>
            </a:r>
          </a:p>
        </p:txBody>
      </p:sp>
      <p:graphicFrame>
        <p:nvGraphicFramePr>
          <p:cNvPr id="6" name="Chart Placeholder 5">
            <a:extLst>
              <a:ext uri="{FF2B5EF4-FFF2-40B4-BE49-F238E27FC236}">
                <a16:creationId xmlns:a16="http://schemas.microsoft.com/office/drawing/2014/main" id="{9936D21F-2A2C-4903-A36A-89167C845FE7}"/>
              </a:ext>
            </a:extLst>
          </p:cNvPr>
          <p:cNvGraphicFramePr>
            <a:graphicFrameLocks noGrp="1"/>
          </p:cNvGraphicFramePr>
          <p:nvPr>
            <p:ph type="chart" sz="quarter" idx="13"/>
            <p:extLst>
              <p:ext uri="{D42A27DB-BD31-4B8C-83A1-F6EECF244321}">
                <p14:modId xmlns:p14="http://schemas.microsoft.com/office/powerpoint/2010/main" val="256867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FE1882-205C-4E26-8539-A6565FF323A7}"/>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E4B7B5FB-50B2-4B9E-91D0-CFBE4C79B0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3244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A0FBD-AB73-455E-B365-CF3DEC8BE759}"/>
              </a:ext>
            </a:extLst>
          </p:cNvPr>
          <p:cNvSpPr>
            <a:spLocks noGrp="1"/>
          </p:cNvSpPr>
          <p:nvPr>
            <p:ph type="title"/>
          </p:nvPr>
        </p:nvSpPr>
        <p:spPr/>
        <p:txBody>
          <a:bodyPr/>
          <a:lstStyle/>
          <a:p>
            <a:r>
              <a:rPr lang="en-US"/>
              <a:t>Facebook Key Metrics Radar | All Pages</a:t>
            </a:r>
          </a:p>
        </p:txBody>
      </p:sp>
      <p:graphicFrame>
        <p:nvGraphicFramePr>
          <p:cNvPr id="6" name="Chart Placeholder 5">
            <a:extLst>
              <a:ext uri="{FF2B5EF4-FFF2-40B4-BE49-F238E27FC236}">
                <a16:creationId xmlns:a16="http://schemas.microsoft.com/office/drawing/2014/main" id="{5CDFC054-C995-4E64-A259-9D51073DE648}"/>
              </a:ext>
            </a:extLst>
          </p:cNvPr>
          <p:cNvGraphicFramePr>
            <a:graphicFrameLocks noGrp="1"/>
          </p:cNvGraphicFramePr>
          <p:nvPr>
            <p:ph type="chart" sz="quarter" idx="13"/>
            <p:extLst>
              <p:ext uri="{D42A27DB-BD31-4B8C-83A1-F6EECF244321}">
                <p14:modId xmlns:p14="http://schemas.microsoft.com/office/powerpoint/2010/main" val="956801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66436F-E0B8-4DDA-B18C-62BAE5F129EC}"/>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EA185573-BDE1-4F30-8F07-15401A18F1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9810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45C0F-2306-4497-B0A9-88C28D92C5DF}"/>
              </a:ext>
            </a:extLst>
          </p:cNvPr>
          <p:cNvSpPr>
            <a:spLocks noGrp="1"/>
          </p:cNvSpPr>
          <p:nvPr>
            <p:ph type="title"/>
          </p:nvPr>
        </p:nvSpPr>
        <p:spPr/>
        <p:txBody>
          <a:bodyPr/>
          <a:lstStyle/>
          <a:p>
            <a:r>
              <a:rPr lang="en-US"/>
              <a:t>Facebook Interactions Distribution | All Pages</a:t>
            </a:r>
          </a:p>
        </p:txBody>
      </p:sp>
      <p:graphicFrame>
        <p:nvGraphicFramePr>
          <p:cNvPr id="6" name="Chart Placeholder 5">
            <a:extLst>
              <a:ext uri="{FF2B5EF4-FFF2-40B4-BE49-F238E27FC236}">
                <a16:creationId xmlns:a16="http://schemas.microsoft.com/office/drawing/2014/main" id="{BB48F48A-AF69-4C4B-9A49-1B92C29302E7}"/>
              </a:ext>
            </a:extLst>
          </p:cNvPr>
          <p:cNvGraphicFramePr>
            <a:graphicFrameLocks noGrp="1"/>
          </p:cNvGraphicFramePr>
          <p:nvPr>
            <p:ph type="chart" sz="quarter" idx="13"/>
            <p:extLst>
              <p:ext uri="{D42A27DB-BD31-4B8C-83A1-F6EECF244321}">
                <p14:modId xmlns:p14="http://schemas.microsoft.com/office/powerpoint/2010/main" val="4157399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F50102-980C-4228-983A-D5F2E536F2A5}"/>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B57C32A0-3441-48C2-A808-D96D9A5C8D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5060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96862-6CE6-4F67-97C9-2027A1A539AE}"/>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000EB4C4-3DA3-401E-88A1-63731E552982}"/>
              </a:ext>
            </a:extLst>
          </p:cNvPr>
          <p:cNvGraphicFramePr>
            <a:graphicFrameLocks noGrp="1"/>
          </p:cNvGraphicFramePr>
          <p:nvPr>
            <p:ph type="chart" sz="quarter" idx="13"/>
            <p:extLst>
              <p:ext uri="{D42A27DB-BD31-4B8C-83A1-F6EECF244321}">
                <p14:modId xmlns:p14="http://schemas.microsoft.com/office/powerpoint/2010/main" val="2809644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6CD265-3970-4FF1-BB2F-55003176491D}"/>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84A0177A-0968-4AB0-81BA-1A67796E43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0218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69696-3F1A-4FD0-A823-68B2BC5A23B7}"/>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ED3E4C42-A06B-4D8E-9BDA-E4A8BBDC33D1}"/>
              </a:ext>
            </a:extLst>
          </p:cNvPr>
          <p:cNvGraphicFramePr>
            <a:graphicFrameLocks noGrp="1"/>
          </p:cNvGraphicFramePr>
          <p:nvPr>
            <p:ph type="chart" sz="quarter" idx="13"/>
            <p:extLst>
              <p:ext uri="{D42A27DB-BD31-4B8C-83A1-F6EECF244321}">
                <p14:modId xmlns:p14="http://schemas.microsoft.com/office/powerpoint/2010/main" val="1032597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628E82-47F3-471B-A9A2-7C6C52694240}"/>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C9DE264D-8ADE-43DE-924D-A90C452555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7226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BC456-0352-47F9-B437-7B5E354A096D}"/>
              </a:ext>
            </a:extLst>
          </p:cNvPr>
          <p:cNvSpPr>
            <a:spLocks noGrp="1"/>
          </p:cNvSpPr>
          <p:nvPr>
            <p:ph type="title"/>
          </p:nvPr>
        </p:nvSpPr>
        <p:spPr/>
        <p:txBody>
          <a:bodyPr/>
          <a:lstStyle/>
          <a:p>
            <a:r>
              <a:rPr lang="en-US"/>
              <a:t>Facebook Ads Performance Table | All Pages - 1 of 20</a:t>
            </a:r>
          </a:p>
        </p:txBody>
      </p:sp>
      <p:graphicFrame>
        <p:nvGraphicFramePr>
          <p:cNvPr id="5" name="Table Placeholder 4">
            <a:extLst>
              <a:ext uri="{FF2B5EF4-FFF2-40B4-BE49-F238E27FC236}">
                <a16:creationId xmlns:a16="http://schemas.microsoft.com/office/drawing/2014/main" id="{42052223-47DA-47F0-8F8E-BAF2D0F103A2}"/>
              </a:ext>
            </a:extLst>
          </p:cNvPr>
          <p:cNvGraphicFramePr>
            <a:graphicFrameLocks noGrp="1"/>
          </p:cNvGraphicFramePr>
          <p:nvPr>
            <p:ph type="tbl" sz="quarter" idx="13"/>
            <p:extLst>
              <p:ext uri="{D42A27DB-BD31-4B8C-83A1-F6EECF244321}">
                <p14:modId xmlns:p14="http://schemas.microsoft.com/office/powerpoint/2010/main" val="2015702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10713473"/>
                    </a:ext>
                  </a:extLst>
                </a:gridCol>
                <a:gridCol w="1975104">
                  <a:extLst>
                    <a:ext uri="{9D8B030D-6E8A-4147-A177-3AD203B41FA5}">
                      <a16:colId xmlns:a16="http://schemas.microsoft.com/office/drawing/2014/main" val="3413806697"/>
                    </a:ext>
                  </a:extLst>
                </a:gridCol>
                <a:gridCol w="740664">
                  <a:extLst>
                    <a:ext uri="{9D8B030D-6E8A-4147-A177-3AD203B41FA5}">
                      <a16:colId xmlns:a16="http://schemas.microsoft.com/office/drawing/2014/main" val="81262788"/>
                    </a:ext>
                  </a:extLst>
                </a:gridCol>
                <a:gridCol w="740664">
                  <a:extLst>
                    <a:ext uri="{9D8B030D-6E8A-4147-A177-3AD203B41FA5}">
                      <a16:colId xmlns:a16="http://schemas.microsoft.com/office/drawing/2014/main" val="4288511763"/>
                    </a:ext>
                  </a:extLst>
                </a:gridCol>
                <a:gridCol w="740664">
                  <a:extLst>
                    <a:ext uri="{9D8B030D-6E8A-4147-A177-3AD203B41FA5}">
                      <a16:colId xmlns:a16="http://schemas.microsoft.com/office/drawing/2014/main" val="1747283131"/>
                    </a:ext>
                  </a:extLst>
                </a:gridCol>
                <a:gridCol w="740664">
                  <a:extLst>
                    <a:ext uri="{9D8B030D-6E8A-4147-A177-3AD203B41FA5}">
                      <a16:colId xmlns:a16="http://schemas.microsoft.com/office/drawing/2014/main" val="1591881726"/>
                    </a:ext>
                  </a:extLst>
                </a:gridCol>
                <a:gridCol w="740664">
                  <a:extLst>
                    <a:ext uri="{9D8B030D-6E8A-4147-A177-3AD203B41FA5}">
                      <a16:colId xmlns:a16="http://schemas.microsoft.com/office/drawing/2014/main" val="1431929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1263908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- 2021-09-28 09:12:09</a:t>
                      </a:r>
                      <a:r>
                        <a:rPr kumimoji="0" lang="en-US" sz="1000" b="0" i="0" u="none" strike="noStrike" kern="1200" cap="none" spc="0" normalizeH="0" baseline="0" noProof="0">
                          <a:ln>
                            <a:noFill/>
                          </a:ln>
                          <a:solidFill>
                            <a:prstClr val="black"/>
                          </a:solidFill>
                          <a:effectLst/>
                          <a:uLnTx/>
                          <a:uFillTx/>
                          <a:latin typeface="+mn-lt"/>
                          <a:ea typeface="+mn-ea"/>
                          <a:cs typeface="+mn-cs"/>
                        </a:rPr>
                        <a:t>
 Olé! Savour the flavour of this Spanish favourite that combines the sizzling deliciousness of SPAM® Classic with diced bell peppers, onions, saffron, tomato and pimento.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240672883_157305319919906_6933838225943273731_n.jpg?_nc_cat=101&amp;ccb=1-5&amp;_nc_sid=ad6a45&amp;_nc_ohc=jLvpTqcMqe4AX9FYFP_&amp;_nc_ht=scontent.fzty3-2.fna&amp;edm=AKIiGfEEAAAA&amp;oh=a8ae0409e8420455e228fc9243790789&amp;oe=6170200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421196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- 2021-09-24 08:52:56</a:t>
                      </a:r>
                      <a:r>
                        <a:rPr kumimoji="0" lang="en-US" sz="1000" b="0" i="0" u="none" strike="noStrike" kern="1200" cap="none" spc="0" normalizeH="0" baseline="0" noProof="0">
                          <a:ln>
                            <a:noFill/>
                          </a:ln>
                          <a:solidFill>
                            <a:prstClr val="black"/>
                          </a:solidFill>
                          <a:effectLst/>
                          <a:uLnTx/>
                          <a:uFillTx/>
                          <a:latin typeface="+mn-lt"/>
                          <a:ea typeface="+mn-ea"/>
                          <a:cs typeface="+mn-cs"/>
                        </a:rPr>
                        <a:t>
 Bonnie Muscat Baron, her partner Don and dog Geoffrey Sparkles recently embarked on a SPAM® brand fuelled - tour of Scotland. They covered over 1,600 miles with our favourite canned meat eaten in some form every day including a SPAM®wich at the top of Ben Nevis. That's a pork on the wild side.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241812261_4646109072086646_6982914422847994943_n.jpg?_nc_cat=109&amp;ccb=1-5&amp;_nc_sid=8024bb&amp;_nc_ohc=J_Ks3uy3gM0AX-fP3eq&amp;_nc_ht=scontent.fzty3-2.fna&amp;edm=AKIiGfEEAAAA&amp;oh=a3978f4af5234bb11a2b4ac3df4ec111&amp;oe=619018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extLst>
                  <a:ext uri="{0D108BD9-81ED-4DB2-BD59-A6C34878D82A}">
                    <a16:rowId xmlns:a16="http://schemas.microsoft.com/office/drawing/2014/main" val="1531407226"/>
                  </a:ext>
                </a:extLst>
              </a:tr>
            </a:tbl>
          </a:graphicData>
        </a:graphic>
      </p:graphicFrame>
      <p:sp>
        <p:nvSpPr>
          <p:cNvPr id="4" name="Text Placeholder 3">
            <a:extLst>
              <a:ext uri="{FF2B5EF4-FFF2-40B4-BE49-F238E27FC236}">
                <a16:creationId xmlns:a16="http://schemas.microsoft.com/office/drawing/2014/main" id="{D390EA62-9AFE-4DDA-B571-5A45FF043D7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672142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377D4-67EF-4AB3-80A4-52F21D5DCCCF}"/>
              </a:ext>
            </a:extLst>
          </p:cNvPr>
          <p:cNvSpPr>
            <a:spLocks noGrp="1"/>
          </p:cNvSpPr>
          <p:nvPr>
            <p:ph type="title"/>
          </p:nvPr>
        </p:nvSpPr>
        <p:spPr/>
        <p:txBody>
          <a:bodyPr/>
          <a:lstStyle/>
          <a:p>
            <a:r>
              <a:rPr lang="en-US"/>
              <a:t>Facebook Ads Performance Table | All Pages - 2 of 20</a:t>
            </a:r>
          </a:p>
        </p:txBody>
      </p:sp>
      <p:graphicFrame>
        <p:nvGraphicFramePr>
          <p:cNvPr id="5" name="Table Placeholder 4">
            <a:extLst>
              <a:ext uri="{FF2B5EF4-FFF2-40B4-BE49-F238E27FC236}">
                <a16:creationId xmlns:a16="http://schemas.microsoft.com/office/drawing/2014/main" id="{BECD4084-BA42-4A15-8E1B-C56A987C0CBC}"/>
              </a:ext>
            </a:extLst>
          </p:cNvPr>
          <p:cNvGraphicFramePr>
            <a:graphicFrameLocks noGrp="1"/>
          </p:cNvGraphicFramePr>
          <p:nvPr>
            <p:ph type="tbl" sz="quarter" idx="13"/>
            <p:extLst>
              <p:ext uri="{D42A27DB-BD31-4B8C-83A1-F6EECF244321}">
                <p14:modId xmlns:p14="http://schemas.microsoft.com/office/powerpoint/2010/main" val="552541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91869363"/>
                    </a:ext>
                  </a:extLst>
                </a:gridCol>
                <a:gridCol w="1975104">
                  <a:extLst>
                    <a:ext uri="{9D8B030D-6E8A-4147-A177-3AD203B41FA5}">
                      <a16:colId xmlns:a16="http://schemas.microsoft.com/office/drawing/2014/main" val="1149543101"/>
                    </a:ext>
                  </a:extLst>
                </a:gridCol>
                <a:gridCol w="740664">
                  <a:extLst>
                    <a:ext uri="{9D8B030D-6E8A-4147-A177-3AD203B41FA5}">
                      <a16:colId xmlns:a16="http://schemas.microsoft.com/office/drawing/2014/main" val="4228509814"/>
                    </a:ext>
                  </a:extLst>
                </a:gridCol>
                <a:gridCol w="740664">
                  <a:extLst>
                    <a:ext uri="{9D8B030D-6E8A-4147-A177-3AD203B41FA5}">
                      <a16:colId xmlns:a16="http://schemas.microsoft.com/office/drawing/2014/main" val="577217524"/>
                    </a:ext>
                  </a:extLst>
                </a:gridCol>
                <a:gridCol w="740664">
                  <a:extLst>
                    <a:ext uri="{9D8B030D-6E8A-4147-A177-3AD203B41FA5}">
                      <a16:colId xmlns:a16="http://schemas.microsoft.com/office/drawing/2014/main" val="4263354567"/>
                    </a:ext>
                  </a:extLst>
                </a:gridCol>
                <a:gridCol w="740664">
                  <a:extLst>
                    <a:ext uri="{9D8B030D-6E8A-4147-A177-3AD203B41FA5}">
                      <a16:colId xmlns:a16="http://schemas.microsoft.com/office/drawing/2014/main" val="3163951951"/>
                    </a:ext>
                  </a:extLst>
                </a:gridCol>
                <a:gridCol w="740664">
                  <a:extLst>
                    <a:ext uri="{9D8B030D-6E8A-4147-A177-3AD203B41FA5}">
                      <a16:colId xmlns:a16="http://schemas.microsoft.com/office/drawing/2014/main" val="1838970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183973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- 2021-09-19 08:56:29</a:t>
                      </a:r>
                      <a:r>
                        <a:rPr kumimoji="0" lang="en-US" sz="1000" b="0" i="0" u="none" strike="noStrike" kern="1200" cap="none" spc="0" normalizeH="0" baseline="0" noProof="0">
                          <a:ln>
                            <a:noFill/>
                          </a:ln>
                          <a:solidFill>
                            <a:prstClr val="black"/>
                          </a:solidFill>
                          <a:effectLst/>
                          <a:uLnTx/>
                          <a:uFillTx/>
                          <a:latin typeface="+mn-lt"/>
                          <a:ea typeface="+mn-ea"/>
                          <a:cs typeface="+mn-cs"/>
                        </a:rPr>
                        <a:t>
 It’s International Talk Like a Pirate Day! All around the world people are ‘ahhargghing …their way through the day. A good time to remind you that SPAM® Fritttarrrghs are available in branches of Morrisons and Iceland. What be yerr favourite Pirate joke?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s720x720/241808407_4646026742094879_5942322538807365098_n.jpg?_nc_cat=104&amp;ccb=1-5&amp;_nc_sid=8024bb&amp;_nc_ohc=eZgODjBHuWAAX96w1A3&amp;_nc_ht=scontent.fzty3-2.fna&amp;edm=AKIiGfEEAAAA&amp;oh=c99bb8905570ffc7a5ba2433569ac07b&amp;oe=618EC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extLst>
                  <a:ext uri="{0D108BD9-81ED-4DB2-BD59-A6C34878D82A}">
                    <a16:rowId xmlns:a16="http://schemas.microsoft.com/office/drawing/2014/main" val="2589256855"/>
                  </a:ext>
                </a:extLst>
              </a:tr>
            </a:tbl>
          </a:graphicData>
        </a:graphic>
      </p:graphicFrame>
      <p:sp>
        <p:nvSpPr>
          <p:cNvPr id="4" name="Text Placeholder 3">
            <a:extLst>
              <a:ext uri="{FF2B5EF4-FFF2-40B4-BE49-F238E27FC236}">
                <a16:creationId xmlns:a16="http://schemas.microsoft.com/office/drawing/2014/main" id="{B0A2589F-04AC-4EE9-AA2C-EB94F33C21B6}"/>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658829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9F444-9470-40CB-8362-7472C1858844}"/>
              </a:ext>
            </a:extLst>
          </p:cNvPr>
          <p:cNvSpPr>
            <a:spLocks noGrp="1"/>
          </p:cNvSpPr>
          <p:nvPr>
            <p:ph type="title"/>
          </p:nvPr>
        </p:nvSpPr>
        <p:spPr/>
        <p:txBody>
          <a:bodyPr/>
          <a:lstStyle/>
          <a:p>
            <a:r>
              <a:rPr lang="en-US"/>
              <a:t>Facebook Ads Performance Table | All Pages - 3 of 20</a:t>
            </a:r>
          </a:p>
        </p:txBody>
      </p:sp>
      <p:graphicFrame>
        <p:nvGraphicFramePr>
          <p:cNvPr id="5" name="Table Placeholder 4">
            <a:extLst>
              <a:ext uri="{FF2B5EF4-FFF2-40B4-BE49-F238E27FC236}">
                <a16:creationId xmlns:a16="http://schemas.microsoft.com/office/drawing/2014/main" id="{3CC0DF36-4DE3-45B4-A10B-037171B1871F}"/>
              </a:ext>
            </a:extLst>
          </p:cNvPr>
          <p:cNvGraphicFramePr>
            <a:graphicFrameLocks noGrp="1"/>
          </p:cNvGraphicFramePr>
          <p:nvPr>
            <p:ph type="tbl" sz="quarter" idx="13"/>
            <p:extLst>
              <p:ext uri="{D42A27DB-BD31-4B8C-83A1-F6EECF244321}">
                <p14:modId xmlns:p14="http://schemas.microsoft.com/office/powerpoint/2010/main" val="2421505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61827241"/>
                    </a:ext>
                  </a:extLst>
                </a:gridCol>
                <a:gridCol w="1975104">
                  <a:extLst>
                    <a:ext uri="{9D8B030D-6E8A-4147-A177-3AD203B41FA5}">
                      <a16:colId xmlns:a16="http://schemas.microsoft.com/office/drawing/2014/main" val="3515593343"/>
                    </a:ext>
                  </a:extLst>
                </a:gridCol>
                <a:gridCol w="740664">
                  <a:extLst>
                    <a:ext uri="{9D8B030D-6E8A-4147-A177-3AD203B41FA5}">
                      <a16:colId xmlns:a16="http://schemas.microsoft.com/office/drawing/2014/main" val="2723135480"/>
                    </a:ext>
                  </a:extLst>
                </a:gridCol>
                <a:gridCol w="740664">
                  <a:extLst>
                    <a:ext uri="{9D8B030D-6E8A-4147-A177-3AD203B41FA5}">
                      <a16:colId xmlns:a16="http://schemas.microsoft.com/office/drawing/2014/main" val="3388200655"/>
                    </a:ext>
                  </a:extLst>
                </a:gridCol>
                <a:gridCol w="740664">
                  <a:extLst>
                    <a:ext uri="{9D8B030D-6E8A-4147-A177-3AD203B41FA5}">
                      <a16:colId xmlns:a16="http://schemas.microsoft.com/office/drawing/2014/main" val="933210719"/>
                    </a:ext>
                  </a:extLst>
                </a:gridCol>
                <a:gridCol w="740664">
                  <a:extLst>
                    <a:ext uri="{9D8B030D-6E8A-4147-A177-3AD203B41FA5}">
                      <a16:colId xmlns:a16="http://schemas.microsoft.com/office/drawing/2014/main" val="501577327"/>
                    </a:ext>
                  </a:extLst>
                </a:gridCol>
                <a:gridCol w="740664">
                  <a:extLst>
                    <a:ext uri="{9D8B030D-6E8A-4147-A177-3AD203B41FA5}">
                      <a16:colId xmlns:a16="http://schemas.microsoft.com/office/drawing/2014/main" val="4104538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907039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- 2021-09-16 11:38:51</a:t>
                      </a:r>
                      <a:r>
                        <a:rPr kumimoji="0" lang="en-US" sz="1000" b="0" i="0" u="none" strike="noStrike" kern="1200" cap="none" spc="0" normalizeH="0" baseline="0" noProof="0">
                          <a:ln>
                            <a:noFill/>
                          </a:ln>
                          <a:solidFill>
                            <a:prstClr val="black"/>
                          </a:solidFill>
                          <a:effectLst/>
                          <a:uLnTx/>
                          <a:uFillTx/>
                          <a:latin typeface="+mn-lt"/>
                          <a:ea typeface="+mn-ea"/>
                          <a:cs typeface="+mn-cs"/>
                        </a:rPr>
                        <a:t>
 @Fryupinspector has made us this delicious SPAM®ish Omelette using SPAM® Chopped Pork and Ham. So easy to make, all you need is:
200g SPAM® Chopped Pork and Ham
6 eggs
1 large potato
1 red pepper
1 large onion 
Fresh chives
Here’s how you make it:
•Slice the potato and steam for 10 mins.
•Chop onions and lightly fry for 10 mins.
•Chop red peppers and SPAM® Chopped Pork and Ham, then add to the onions frying lightly for 5 mins.
•Mix eggs and add chopped chives to the mixture.
•Layer the steamed potatoes over the SPAM® Chopped Pork and Ham, red peppers and onions in the frying pan. Then pour over the egg mixture.
•Cook for 15 mins then finish off by placing the frying pan under the grill.
@fryupinspector#ad #getthecanout #SPAMBrand @officialspamuk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s720x720/242002434_4651650791532474_2703959573953194609_n.jpg?_nc_cat=109&amp;ccb=1-5&amp;_nc_sid=8024bb&amp;_nc_ohc=TNoRi8KR7KUAX8SzLrD&amp;_nc_ht=scontent.fzty3-2.fna&amp;edm=AKIiGfEEAAAA&amp;oh=f009940d806eeaa7787a40e600637ec9&amp;oe=618EEA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extLst>
                  <a:ext uri="{0D108BD9-81ED-4DB2-BD59-A6C34878D82A}">
                    <a16:rowId xmlns:a16="http://schemas.microsoft.com/office/drawing/2014/main" val="1116535637"/>
                  </a:ext>
                </a:extLst>
              </a:tr>
            </a:tbl>
          </a:graphicData>
        </a:graphic>
      </p:graphicFrame>
      <p:sp>
        <p:nvSpPr>
          <p:cNvPr id="4" name="Text Placeholder 3">
            <a:extLst>
              <a:ext uri="{FF2B5EF4-FFF2-40B4-BE49-F238E27FC236}">
                <a16:creationId xmlns:a16="http://schemas.microsoft.com/office/drawing/2014/main" id="{B3DA3FAF-8D52-420B-940D-5D86F5655A5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59380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F2205-633A-4827-A545-A8F205B6F4A9}"/>
              </a:ext>
            </a:extLst>
          </p:cNvPr>
          <p:cNvSpPr>
            <a:spLocks noGrp="1"/>
          </p:cNvSpPr>
          <p:nvPr>
            <p:ph type="title"/>
          </p:nvPr>
        </p:nvSpPr>
        <p:spPr/>
        <p:txBody>
          <a:bodyPr/>
          <a:lstStyle/>
          <a:p>
            <a:r>
              <a:rPr lang="en-US"/>
              <a:t>Facebook Ads Performance Table | All Pages - 4 of 20</a:t>
            </a:r>
          </a:p>
        </p:txBody>
      </p:sp>
      <p:graphicFrame>
        <p:nvGraphicFramePr>
          <p:cNvPr id="5" name="Table Placeholder 4">
            <a:extLst>
              <a:ext uri="{FF2B5EF4-FFF2-40B4-BE49-F238E27FC236}">
                <a16:creationId xmlns:a16="http://schemas.microsoft.com/office/drawing/2014/main" id="{228F62E4-A0F6-4573-964E-8EC8F046D8A0}"/>
              </a:ext>
            </a:extLst>
          </p:cNvPr>
          <p:cNvGraphicFramePr>
            <a:graphicFrameLocks noGrp="1"/>
          </p:cNvGraphicFramePr>
          <p:nvPr>
            <p:ph type="tbl" sz="quarter" idx="13"/>
            <p:extLst>
              <p:ext uri="{D42A27DB-BD31-4B8C-83A1-F6EECF244321}">
                <p14:modId xmlns:p14="http://schemas.microsoft.com/office/powerpoint/2010/main" val="1202994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23154346"/>
                    </a:ext>
                  </a:extLst>
                </a:gridCol>
                <a:gridCol w="1975104">
                  <a:extLst>
                    <a:ext uri="{9D8B030D-6E8A-4147-A177-3AD203B41FA5}">
                      <a16:colId xmlns:a16="http://schemas.microsoft.com/office/drawing/2014/main" val="532241473"/>
                    </a:ext>
                  </a:extLst>
                </a:gridCol>
                <a:gridCol w="740664">
                  <a:extLst>
                    <a:ext uri="{9D8B030D-6E8A-4147-A177-3AD203B41FA5}">
                      <a16:colId xmlns:a16="http://schemas.microsoft.com/office/drawing/2014/main" val="2830834869"/>
                    </a:ext>
                  </a:extLst>
                </a:gridCol>
                <a:gridCol w="740664">
                  <a:extLst>
                    <a:ext uri="{9D8B030D-6E8A-4147-A177-3AD203B41FA5}">
                      <a16:colId xmlns:a16="http://schemas.microsoft.com/office/drawing/2014/main" val="656798899"/>
                    </a:ext>
                  </a:extLst>
                </a:gridCol>
                <a:gridCol w="740664">
                  <a:extLst>
                    <a:ext uri="{9D8B030D-6E8A-4147-A177-3AD203B41FA5}">
                      <a16:colId xmlns:a16="http://schemas.microsoft.com/office/drawing/2014/main" val="2631933229"/>
                    </a:ext>
                  </a:extLst>
                </a:gridCol>
                <a:gridCol w="740664">
                  <a:extLst>
                    <a:ext uri="{9D8B030D-6E8A-4147-A177-3AD203B41FA5}">
                      <a16:colId xmlns:a16="http://schemas.microsoft.com/office/drawing/2014/main" val="3009398083"/>
                    </a:ext>
                  </a:extLst>
                </a:gridCol>
                <a:gridCol w="740664">
                  <a:extLst>
                    <a:ext uri="{9D8B030D-6E8A-4147-A177-3AD203B41FA5}">
                      <a16:colId xmlns:a16="http://schemas.microsoft.com/office/drawing/2014/main" val="1449771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1009617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- 2021-09-13 12:03:13</a:t>
                      </a:r>
                      <a:r>
                        <a:rPr kumimoji="0" lang="en-US" sz="1000" b="0" i="0" u="none" strike="noStrike" kern="1200" cap="none" spc="0" normalizeH="0" baseline="0" noProof="0">
                          <a:ln>
                            <a:noFill/>
                          </a:ln>
                          <a:solidFill>
                            <a:prstClr val="black"/>
                          </a:solidFill>
                          <a:effectLst/>
                          <a:uLnTx/>
                          <a:uFillTx/>
                          <a:latin typeface="+mn-lt"/>
                          <a:ea typeface="+mn-ea"/>
                          <a:cs typeface="+mn-cs"/>
                        </a:rPr>
                        <a:t>
 Get ready to pork out with this Filipino favourite featuring fried SPAM® Classic, red and green chilies, lime (instead of calamansi) and topped with a fried egg.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241474793_1496030564067520_5241620327862377479_n.jpg?_nc_cat=108&amp;ccb=1-5&amp;_nc_sid=ad6a45&amp;_nc_ohc=J1eKqKQ3Q4cAX_gRShk&amp;_nc_ht=scontent.fzty3-2.fna&amp;edm=AKIiGfEEAAAA&amp;oh=772d5a313e8d1afda3a1b4f1cea98866&amp;oe=616F752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1742457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- 2021-09-07 13:43:46</a:t>
                      </a:r>
                      <a:r>
                        <a:rPr kumimoji="0" lang="en-US" sz="1000" b="0" i="0" u="none" strike="noStrike" kern="1200" cap="none" spc="0" normalizeH="0" baseline="0" noProof="0">
                          <a:ln>
                            <a:noFill/>
                          </a:ln>
                          <a:solidFill>
                            <a:prstClr val="black"/>
                          </a:solidFill>
                          <a:effectLst/>
                          <a:uLnTx/>
                          <a:uFillTx/>
                          <a:latin typeface="+mn-lt"/>
                          <a:ea typeface="+mn-ea"/>
                          <a:cs typeface="+mn-cs"/>
                        </a:rPr>
                        <a:t>
 We had a some great entries for our summer #getthecanout  draw. Winners will be announced soon. Here's a selection of some of 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p720x720/240942840_1081277265740192_8227913132081980963_n.jpg?_nc_cat=103&amp;ccb=1-5&amp;_nc_sid=ad6a45&amp;_nc_ohc=8XDRbiT7IOwAX9N7T47&amp;_nc_ht=scontent.fzty3-2.fna&amp;edm=AKIiGfEEAAAA&amp;oh=dc2ba0ff03ef590fb0a5284f376a732b&amp;oe=61702B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83666148"/>
                  </a:ext>
                </a:extLst>
              </a:tr>
            </a:tbl>
          </a:graphicData>
        </a:graphic>
      </p:graphicFrame>
      <p:sp>
        <p:nvSpPr>
          <p:cNvPr id="4" name="Text Placeholder 3">
            <a:extLst>
              <a:ext uri="{FF2B5EF4-FFF2-40B4-BE49-F238E27FC236}">
                <a16:creationId xmlns:a16="http://schemas.microsoft.com/office/drawing/2014/main" id="{68E14164-DADD-4CCF-97A8-493827D02276}"/>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968158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A8D08-DEAC-43D6-BDCE-400036A8FBD1}"/>
              </a:ext>
            </a:extLst>
          </p:cNvPr>
          <p:cNvSpPr>
            <a:spLocks noGrp="1"/>
          </p:cNvSpPr>
          <p:nvPr>
            <p:ph type="title"/>
          </p:nvPr>
        </p:nvSpPr>
        <p:spPr/>
        <p:txBody>
          <a:bodyPr/>
          <a:lstStyle/>
          <a:p>
            <a:r>
              <a:rPr lang="en-US"/>
              <a:t>Facebook Ads Performance Table | All Pages - 5 of 20</a:t>
            </a:r>
          </a:p>
        </p:txBody>
      </p:sp>
      <p:graphicFrame>
        <p:nvGraphicFramePr>
          <p:cNvPr id="5" name="Table Placeholder 4">
            <a:extLst>
              <a:ext uri="{FF2B5EF4-FFF2-40B4-BE49-F238E27FC236}">
                <a16:creationId xmlns:a16="http://schemas.microsoft.com/office/drawing/2014/main" id="{CFFE4DF7-72FB-4321-8AE2-F7067F624E3E}"/>
              </a:ext>
            </a:extLst>
          </p:cNvPr>
          <p:cNvGraphicFramePr>
            <a:graphicFrameLocks noGrp="1"/>
          </p:cNvGraphicFramePr>
          <p:nvPr>
            <p:ph type="tbl" sz="quarter" idx="13"/>
            <p:extLst>
              <p:ext uri="{D42A27DB-BD31-4B8C-83A1-F6EECF244321}">
                <p14:modId xmlns:p14="http://schemas.microsoft.com/office/powerpoint/2010/main" val="2474929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35588389"/>
                    </a:ext>
                  </a:extLst>
                </a:gridCol>
                <a:gridCol w="1975104">
                  <a:extLst>
                    <a:ext uri="{9D8B030D-6E8A-4147-A177-3AD203B41FA5}">
                      <a16:colId xmlns:a16="http://schemas.microsoft.com/office/drawing/2014/main" val="1890303579"/>
                    </a:ext>
                  </a:extLst>
                </a:gridCol>
                <a:gridCol w="740664">
                  <a:extLst>
                    <a:ext uri="{9D8B030D-6E8A-4147-A177-3AD203B41FA5}">
                      <a16:colId xmlns:a16="http://schemas.microsoft.com/office/drawing/2014/main" val="1470193698"/>
                    </a:ext>
                  </a:extLst>
                </a:gridCol>
                <a:gridCol w="740664">
                  <a:extLst>
                    <a:ext uri="{9D8B030D-6E8A-4147-A177-3AD203B41FA5}">
                      <a16:colId xmlns:a16="http://schemas.microsoft.com/office/drawing/2014/main" val="2883566748"/>
                    </a:ext>
                  </a:extLst>
                </a:gridCol>
                <a:gridCol w="740664">
                  <a:extLst>
                    <a:ext uri="{9D8B030D-6E8A-4147-A177-3AD203B41FA5}">
                      <a16:colId xmlns:a16="http://schemas.microsoft.com/office/drawing/2014/main" val="2458372169"/>
                    </a:ext>
                  </a:extLst>
                </a:gridCol>
                <a:gridCol w="740664">
                  <a:extLst>
                    <a:ext uri="{9D8B030D-6E8A-4147-A177-3AD203B41FA5}">
                      <a16:colId xmlns:a16="http://schemas.microsoft.com/office/drawing/2014/main" val="463825995"/>
                    </a:ext>
                  </a:extLst>
                </a:gridCol>
                <a:gridCol w="740664">
                  <a:extLst>
                    <a:ext uri="{9D8B030D-6E8A-4147-A177-3AD203B41FA5}">
                      <a16:colId xmlns:a16="http://schemas.microsoft.com/office/drawing/2014/main" val="3894650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613377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- 2021-09-03 09:35:25</a:t>
                      </a:r>
                      <a:r>
                        <a:rPr kumimoji="0" lang="en-US" sz="1000" b="0" i="0" u="none" strike="noStrike" kern="1200" cap="none" spc="0" normalizeH="0" baseline="0" noProof="0">
                          <a:ln>
                            <a:noFill/>
                          </a:ln>
                          <a:solidFill>
                            <a:prstClr val="black"/>
                          </a:solidFill>
                          <a:effectLst/>
                          <a:uLnTx/>
                          <a:uFillTx/>
                          <a:latin typeface="+mn-lt"/>
                          <a:ea typeface="+mn-ea"/>
                          <a:cs typeface="+mn-cs"/>
                        </a:rPr>
                        <a:t>
 Why not treat yourself this weekend to a SPAM® LT sandwich?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600x600/240987924_4605220006175553_8374462971603040781_n.jpg?_nc_cat=110&amp;ccb=1-5&amp;_nc_sid=8024bb&amp;_nc_ohc=Z61Vrknq0aYAX95LtVe&amp;_nc_ht=scontent.fzty3-2.fna&amp;edm=AKIiGfEEAAAA&amp;oh=e1a91b06a246818ef8b979b4c382083d&amp;oe=618EE9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extLst>
                  <a:ext uri="{0D108BD9-81ED-4DB2-BD59-A6C34878D82A}">
                    <a16:rowId xmlns:a16="http://schemas.microsoft.com/office/drawing/2014/main" val="968904840"/>
                  </a:ext>
                </a:extLst>
              </a:tr>
            </a:tbl>
          </a:graphicData>
        </a:graphic>
      </p:graphicFrame>
      <p:sp>
        <p:nvSpPr>
          <p:cNvPr id="4" name="Text Placeholder 3">
            <a:extLst>
              <a:ext uri="{FF2B5EF4-FFF2-40B4-BE49-F238E27FC236}">
                <a16:creationId xmlns:a16="http://schemas.microsoft.com/office/drawing/2014/main" id="{6F3A30AB-1CD3-4D0A-85AB-AFE0C8A6B91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817285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B1DB1-CA45-43F3-BD36-D63D53EB5685}"/>
              </a:ext>
            </a:extLst>
          </p:cNvPr>
          <p:cNvSpPr>
            <a:spLocks noGrp="1"/>
          </p:cNvSpPr>
          <p:nvPr>
            <p:ph type="title"/>
          </p:nvPr>
        </p:nvSpPr>
        <p:spPr/>
        <p:txBody>
          <a:bodyPr/>
          <a:lstStyle/>
          <a:p>
            <a:r>
              <a:rPr lang="en-US"/>
              <a:t>Facebook Ads Performance Table | All Pages - 6 of 20</a:t>
            </a:r>
          </a:p>
        </p:txBody>
      </p:sp>
      <p:graphicFrame>
        <p:nvGraphicFramePr>
          <p:cNvPr id="5" name="Table Placeholder 4">
            <a:extLst>
              <a:ext uri="{FF2B5EF4-FFF2-40B4-BE49-F238E27FC236}">
                <a16:creationId xmlns:a16="http://schemas.microsoft.com/office/drawing/2014/main" id="{A24C227A-6AFB-4215-B890-54DFB25249D1}"/>
              </a:ext>
            </a:extLst>
          </p:cNvPr>
          <p:cNvGraphicFramePr>
            <a:graphicFrameLocks noGrp="1"/>
          </p:cNvGraphicFramePr>
          <p:nvPr>
            <p:ph type="tbl" sz="quarter" idx="13"/>
            <p:extLst>
              <p:ext uri="{D42A27DB-BD31-4B8C-83A1-F6EECF244321}">
                <p14:modId xmlns:p14="http://schemas.microsoft.com/office/powerpoint/2010/main" val="3117395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40210468"/>
                    </a:ext>
                  </a:extLst>
                </a:gridCol>
                <a:gridCol w="1975104">
                  <a:extLst>
                    <a:ext uri="{9D8B030D-6E8A-4147-A177-3AD203B41FA5}">
                      <a16:colId xmlns:a16="http://schemas.microsoft.com/office/drawing/2014/main" val="2703246651"/>
                    </a:ext>
                  </a:extLst>
                </a:gridCol>
                <a:gridCol w="740664">
                  <a:extLst>
                    <a:ext uri="{9D8B030D-6E8A-4147-A177-3AD203B41FA5}">
                      <a16:colId xmlns:a16="http://schemas.microsoft.com/office/drawing/2014/main" val="2262578803"/>
                    </a:ext>
                  </a:extLst>
                </a:gridCol>
                <a:gridCol w="740664">
                  <a:extLst>
                    <a:ext uri="{9D8B030D-6E8A-4147-A177-3AD203B41FA5}">
                      <a16:colId xmlns:a16="http://schemas.microsoft.com/office/drawing/2014/main" val="901051223"/>
                    </a:ext>
                  </a:extLst>
                </a:gridCol>
                <a:gridCol w="740664">
                  <a:extLst>
                    <a:ext uri="{9D8B030D-6E8A-4147-A177-3AD203B41FA5}">
                      <a16:colId xmlns:a16="http://schemas.microsoft.com/office/drawing/2014/main" val="2262629079"/>
                    </a:ext>
                  </a:extLst>
                </a:gridCol>
                <a:gridCol w="740664">
                  <a:extLst>
                    <a:ext uri="{9D8B030D-6E8A-4147-A177-3AD203B41FA5}">
                      <a16:colId xmlns:a16="http://schemas.microsoft.com/office/drawing/2014/main" val="1074404097"/>
                    </a:ext>
                  </a:extLst>
                </a:gridCol>
                <a:gridCol w="740664">
                  <a:extLst>
                    <a:ext uri="{9D8B030D-6E8A-4147-A177-3AD203B41FA5}">
                      <a16:colId xmlns:a16="http://schemas.microsoft.com/office/drawing/2014/main" val="215423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2298432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- 2021-08-26 12:01:58</a:t>
                      </a:r>
                      <a:r>
                        <a:rPr kumimoji="0" lang="en-US" sz="1000" b="0" i="0" u="none" strike="noStrike" kern="1200" cap="none" spc="0" normalizeH="0" baseline="0" noProof="0">
                          <a:ln>
                            <a:noFill/>
                          </a:ln>
                          <a:solidFill>
                            <a:prstClr val="black"/>
                          </a:solidFill>
                          <a:effectLst/>
                          <a:uLnTx/>
                          <a:uFillTx/>
                          <a:latin typeface="+mn-lt"/>
                          <a:ea typeface="+mn-ea"/>
                          <a:cs typeface="+mn-cs"/>
                        </a:rPr>
                        <a:t>
 It’s time for our great summer prize draw! Visit www.spam-uk.com/spam-brand-life to enter and for more details on the prize draw and terms and conditions.  
Get out and about with your SPAM® can. Send us your pics or videos and you could be in for a chance to win some exclusive SPAM® branded aprons! 
Whether you’re camping, caravanning, or just out ambling in your garden, show us what your can is up to.
Starts 23rd August 2021 and the closing date will be 31st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240575409_639956563587401_8679054924924447478_n.jpg?_nc_cat=110&amp;ccb=1-5&amp;_nc_sid=ad6a45&amp;_nc_ohc=0kTZN00rpwsAX8_utjb&amp;_nc_ht=scontent.fzty3-2.fna&amp;edm=AKIiGfEEAAAA&amp;oh=ff4628f7583d65a97fee8f8f66762d80&amp;oe=616F92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1135261650"/>
                  </a:ext>
                </a:extLst>
              </a:tr>
            </a:tbl>
          </a:graphicData>
        </a:graphic>
      </p:graphicFrame>
      <p:sp>
        <p:nvSpPr>
          <p:cNvPr id="4" name="Text Placeholder 3">
            <a:extLst>
              <a:ext uri="{FF2B5EF4-FFF2-40B4-BE49-F238E27FC236}">
                <a16:creationId xmlns:a16="http://schemas.microsoft.com/office/drawing/2014/main" id="{DADE969F-9E26-49BE-BFA0-6FBED5D6CBDF}"/>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289733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B526F-F578-4317-9E2A-26A9508D62C7}"/>
              </a:ext>
            </a:extLst>
          </p:cNvPr>
          <p:cNvSpPr>
            <a:spLocks noGrp="1"/>
          </p:cNvSpPr>
          <p:nvPr>
            <p:ph type="title"/>
          </p:nvPr>
        </p:nvSpPr>
        <p:spPr/>
        <p:txBody>
          <a:bodyPr/>
          <a:lstStyle/>
          <a:p>
            <a:r>
              <a:rPr lang="en-US"/>
              <a:t>Facebook Ads Performance Table | All Pages - 7 of 20</a:t>
            </a:r>
          </a:p>
        </p:txBody>
      </p:sp>
      <p:graphicFrame>
        <p:nvGraphicFramePr>
          <p:cNvPr id="5" name="Table Placeholder 4">
            <a:extLst>
              <a:ext uri="{FF2B5EF4-FFF2-40B4-BE49-F238E27FC236}">
                <a16:creationId xmlns:a16="http://schemas.microsoft.com/office/drawing/2014/main" id="{D3780367-42DE-4D51-8F83-3A39423947F7}"/>
              </a:ext>
            </a:extLst>
          </p:cNvPr>
          <p:cNvGraphicFramePr>
            <a:graphicFrameLocks noGrp="1"/>
          </p:cNvGraphicFramePr>
          <p:nvPr>
            <p:ph type="tbl" sz="quarter" idx="13"/>
            <p:extLst>
              <p:ext uri="{D42A27DB-BD31-4B8C-83A1-F6EECF244321}">
                <p14:modId xmlns:p14="http://schemas.microsoft.com/office/powerpoint/2010/main" val="3728428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12958287"/>
                    </a:ext>
                  </a:extLst>
                </a:gridCol>
                <a:gridCol w="1975104">
                  <a:extLst>
                    <a:ext uri="{9D8B030D-6E8A-4147-A177-3AD203B41FA5}">
                      <a16:colId xmlns:a16="http://schemas.microsoft.com/office/drawing/2014/main" val="1743867896"/>
                    </a:ext>
                  </a:extLst>
                </a:gridCol>
                <a:gridCol w="740664">
                  <a:extLst>
                    <a:ext uri="{9D8B030D-6E8A-4147-A177-3AD203B41FA5}">
                      <a16:colId xmlns:a16="http://schemas.microsoft.com/office/drawing/2014/main" val="534414087"/>
                    </a:ext>
                  </a:extLst>
                </a:gridCol>
                <a:gridCol w="740664">
                  <a:extLst>
                    <a:ext uri="{9D8B030D-6E8A-4147-A177-3AD203B41FA5}">
                      <a16:colId xmlns:a16="http://schemas.microsoft.com/office/drawing/2014/main" val="831312587"/>
                    </a:ext>
                  </a:extLst>
                </a:gridCol>
                <a:gridCol w="740664">
                  <a:extLst>
                    <a:ext uri="{9D8B030D-6E8A-4147-A177-3AD203B41FA5}">
                      <a16:colId xmlns:a16="http://schemas.microsoft.com/office/drawing/2014/main" val="4167386740"/>
                    </a:ext>
                  </a:extLst>
                </a:gridCol>
                <a:gridCol w="740664">
                  <a:extLst>
                    <a:ext uri="{9D8B030D-6E8A-4147-A177-3AD203B41FA5}">
                      <a16:colId xmlns:a16="http://schemas.microsoft.com/office/drawing/2014/main" val="3221491546"/>
                    </a:ext>
                  </a:extLst>
                </a:gridCol>
                <a:gridCol w="740664">
                  <a:extLst>
                    <a:ext uri="{9D8B030D-6E8A-4147-A177-3AD203B41FA5}">
                      <a16:colId xmlns:a16="http://schemas.microsoft.com/office/drawing/2014/main" val="1793661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1571456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- 2021-08-25 10:08:02</a:t>
                      </a:r>
                      <a:r>
                        <a:rPr kumimoji="0" lang="en-US" sz="1000" b="0" i="0" u="none" strike="noStrike" kern="1200" cap="none" spc="0" normalizeH="0" baseline="0" noProof="0">
                          <a:ln>
                            <a:noFill/>
                          </a:ln>
                          <a:solidFill>
                            <a:prstClr val="black"/>
                          </a:solidFill>
                          <a:effectLst/>
                          <a:uLnTx/>
                          <a:uFillTx/>
                          <a:latin typeface="+mn-lt"/>
                          <a:ea typeface="+mn-ea"/>
                          <a:cs typeface="+mn-cs"/>
                        </a:rPr>
                        <a:t>
 4th and final Get The Can Out prize draw: This Week’s Prizes: 20 X SPAM® Brand Aprons.
It’s time for our great summer prize draw! Visit the link in bio to enter and for more details on the prize draw and terms and conditions. 
Get out and about with your SPAM® can. Send us your pics or videos and you could be in for a chance to win some exclusive SPAM® branded aprons! 
Whether you’re camping, caravanning, or just out ambling in your garden, show us what your can is up to.
Starts 23rd August 2021 and the closing date will be 31st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FlSUAeurZJ64wd&amp;w=64&amp;h=64&amp;url=https%3A%2F%2Fscontent-iad3-2.xx.fbcdn.net%2Fv%2Ft15.5256-10%2F236948863_982570439195321_9127731458413753001_n.jpg%3Fccb%3D1-5%26_nc_ohc%3DKxleYvoiIi8AX8BAU6k%26_nc_ht%3Dscontent-iad3-2.xx%26edm%3DAAwGEdEEAAAA%26oh%3D72e782b0702e036d0297f5aef68a392b%26oe%3D616E76AE&amp;cfs=1&amp;ext=emg0&amp;_nc_oe=6edcc&amp;_nc_sid=58080a&amp;ccb=3-5&amp;_nc_hash=AQGX_yGQjwIYb45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extLst>
                  <a:ext uri="{0D108BD9-81ED-4DB2-BD59-A6C34878D82A}">
                    <a16:rowId xmlns:a16="http://schemas.microsoft.com/office/drawing/2014/main" val="4134623325"/>
                  </a:ext>
                </a:extLst>
              </a:tr>
            </a:tbl>
          </a:graphicData>
        </a:graphic>
      </p:graphicFrame>
      <p:sp>
        <p:nvSpPr>
          <p:cNvPr id="4" name="Text Placeholder 3">
            <a:extLst>
              <a:ext uri="{FF2B5EF4-FFF2-40B4-BE49-F238E27FC236}">
                <a16:creationId xmlns:a16="http://schemas.microsoft.com/office/drawing/2014/main" id="{10A7D18B-7C6D-4EAB-9FEC-A4DDC060FF2D}"/>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024441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92E45-D72A-411D-9A2A-516C7CB3C2E0}"/>
              </a:ext>
            </a:extLst>
          </p:cNvPr>
          <p:cNvSpPr>
            <a:spLocks noGrp="1"/>
          </p:cNvSpPr>
          <p:nvPr>
            <p:ph type="title"/>
          </p:nvPr>
        </p:nvSpPr>
        <p:spPr/>
        <p:txBody>
          <a:bodyPr/>
          <a:lstStyle/>
          <a:p>
            <a:r>
              <a:rPr lang="en-US"/>
              <a:t>Facebook Ads Performance Table | All Pages - 8 of 20</a:t>
            </a:r>
          </a:p>
        </p:txBody>
      </p:sp>
      <p:graphicFrame>
        <p:nvGraphicFramePr>
          <p:cNvPr id="5" name="Table Placeholder 4">
            <a:extLst>
              <a:ext uri="{FF2B5EF4-FFF2-40B4-BE49-F238E27FC236}">
                <a16:creationId xmlns:a16="http://schemas.microsoft.com/office/drawing/2014/main" id="{D8A85BBE-0A67-471A-8F4C-45218B547812}"/>
              </a:ext>
            </a:extLst>
          </p:cNvPr>
          <p:cNvGraphicFramePr>
            <a:graphicFrameLocks noGrp="1"/>
          </p:cNvGraphicFramePr>
          <p:nvPr>
            <p:ph type="tbl" sz="quarter" idx="13"/>
            <p:extLst>
              <p:ext uri="{D42A27DB-BD31-4B8C-83A1-F6EECF244321}">
                <p14:modId xmlns:p14="http://schemas.microsoft.com/office/powerpoint/2010/main" val="2634203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3401755"/>
                    </a:ext>
                  </a:extLst>
                </a:gridCol>
                <a:gridCol w="1975104">
                  <a:extLst>
                    <a:ext uri="{9D8B030D-6E8A-4147-A177-3AD203B41FA5}">
                      <a16:colId xmlns:a16="http://schemas.microsoft.com/office/drawing/2014/main" val="398813332"/>
                    </a:ext>
                  </a:extLst>
                </a:gridCol>
                <a:gridCol w="740664">
                  <a:extLst>
                    <a:ext uri="{9D8B030D-6E8A-4147-A177-3AD203B41FA5}">
                      <a16:colId xmlns:a16="http://schemas.microsoft.com/office/drawing/2014/main" val="1412534702"/>
                    </a:ext>
                  </a:extLst>
                </a:gridCol>
                <a:gridCol w="740664">
                  <a:extLst>
                    <a:ext uri="{9D8B030D-6E8A-4147-A177-3AD203B41FA5}">
                      <a16:colId xmlns:a16="http://schemas.microsoft.com/office/drawing/2014/main" val="3416792862"/>
                    </a:ext>
                  </a:extLst>
                </a:gridCol>
                <a:gridCol w="740664">
                  <a:extLst>
                    <a:ext uri="{9D8B030D-6E8A-4147-A177-3AD203B41FA5}">
                      <a16:colId xmlns:a16="http://schemas.microsoft.com/office/drawing/2014/main" val="3167136004"/>
                    </a:ext>
                  </a:extLst>
                </a:gridCol>
                <a:gridCol w="740664">
                  <a:extLst>
                    <a:ext uri="{9D8B030D-6E8A-4147-A177-3AD203B41FA5}">
                      <a16:colId xmlns:a16="http://schemas.microsoft.com/office/drawing/2014/main" val="3066404252"/>
                    </a:ext>
                  </a:extLst>
                </a:gridCol>
                <a:gridCol w="740664">
                  <a:extLst>
                    <a:ext uri="{9D8B030D-6E8A-4147-A177-3AD203B41FA5}">
                      <a16:colId xmlns:a16="http://schemas.microsoft.com/office/drawing/2014/main" val="3599207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1123240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- 2021-08-25 10:05:19</a:t>
                      </a:r>
                      <a:r>
                        <a:rPr kumimoji="0" lang="en-US" sz="1000" b="0" i="0" u="none" strike="noStrike" kern="1200" cap="none" spc="0" normalizeH="0" baseline="0" noProof="0">
                          <a:ln>
                            <a:noFill/>
                          </a:ln>
                          <a:solidFill>
                            <a:prstClr val="black"/>
                          </a:solidFill>
                          <a:effectLst/>
                          <a:uLnTx/>
                          <a:uFillTx/>
                          <a:latin typeface="+mn-lt"/>
                          <a:ea typeface="+mn-ea"/>
                          <a:cs typeface="+mn-cs"/>
                        </a:rPr>
                        <a:t>
 It’s time for our great summer prize draw! Visit www.spam-uk.com/spam-brand-life to enter and for more details on the prize draw and terms and conditions.  
Get out and about with your SPAM® can. Send us your pics or videos and you could be in for a chance to win some exclusive SPAM® branded aprons! 
Whether you’re camping, caravanning, or just out ambling in your garden, show us what your can is up to.
Starts 23rd August 2021 and the closing date will be 31st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240575409_639956563587401_8679054924924447478_n.jpg?_nc_cat=110&amp;ccb=1-5&amp;_nc_sid=ad6a45&amp;_nc_ohc=0kTZN00rpwsAX8_utjb&amp;_nc_ht=scontent.fzty3-2.fna&amp;edm=AKIiGfEEAAAA&amp;oh=ff4628f7583d65a97fee8f8f66762d80&amp;oe=616F92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3576658168"/>
                  </a:ext>
                </a:extLst>
              </a:tr>
            </a:tbl>
          </a:graphicData>
        </a:graphic>
      </p:graphicFrame>
      <p:sp>
        <p:nvSpPr>
          <p:cNvPr id="4" name="Text Placeholder 3">
            <a:extLst>
              <a:ext uri="{FF2B5EF4-FFF2-40B4-BE49-F238E27FC236}">
                <a16:creationId xmlns:a16="http://schemas.microsoft.com/office/drawing/2014/main" id="{00AD7650-7617-4CA8-A6BD-9A923CFCE99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003724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C53AE-49FF-48BB-9C4D-8D8296EF0DD6}"/>
              </a:ext>
            </a:extLst>
          </p:cNvPr>
          <p:cNvSpPr>
            <a:spLocks noGrp="1"/>
          </p:cNvSpPr>
          <p:nvPr>
            <p:ph type="title"/>
          </p:nvPr>
        </p:nvSpPr>
        <p:spPr/>
        <p:txBody>
          <a:bodyPr/>
          <a:lstStyle/>
          <a:p>
            <a:r>
              <a:rPr lang="en-US"/>
              <a:t>Facebook Ads Performance Table | All Pages - 9 of 20</a:t>
            </a:r>
          </a:p>
        </p:txBody>
      </p:sp>
      <p:graphicFrame>
        <p:nvGraphicFramePr>
          <p:cNvPr id="5" name="Table Placeholder 4">
            <a:extLst>
              <a:ext uri="{FF2B5EF4-FFF2-40B4-BE49-F238E27FC236}">
                <a16:creationId xmlns:a16="http://schemas.microsoft.com/office/drawing/2014/main" id="{A986B861-2ECE-48BA-B50F-8803F76E7DD9}"/>
              </a:ext>
            </a:extLst>
          </p:cNvPr>
          <p:cNvGraphicFramePr>
            <a:graphicFrameLocks noGrp="1"/>
          </p:cNvGraphicFramePr>
          <p:nvPr>
            <p:ph type="tbl" sz="quarter" idx="13"/>
            <p:extLst>
              <p:ext uri="{D42A27DB-BD31-4B8C-83A1-F6EECF244321}">
                <p14:modId xmlns:p14="http://schemas.microsoft.com/office/powerpoint/2010/main" val="3035940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2786922"/>
                    </a:ext>
                  </a:extLst>
                </a:gridCol>
                <a:gridCol w="1975104">
                  <a:extLst>
                    <a:ext uri="{9D8B030D-6E8A-4147-A177-3AD203B41FA5}">
                      <a16:colId xmlns:a16="http://schemas.microsoft.com/office/drawing/2014/main" val="386642861"/>
                    </a:ext>
                  </a:extLst>
                </a:gridCol>
                <a:gridCol w="740664">
                  <a:extLst>
                    <a:ext uri="{9D8B030D-6E8A-4147-A177-3AD203B41FA5}">
                      <a16:colId xmlns:a16="http://schemas.microsoft.com/office/drawing/2014/main" val="1025882432"/>
                    </a:ext>
                  </a:extLst>
                </a:gridCol>
                <a:gridCol w="740664">
                  <a:extLst>
                    <a:ext uri="{9D8B030D-6E8A-4147-A177-3AD203B41FA5}">
                      <a16:colId xmlns:a16="http://schemas.microsoft.com/office/drawing/2014/main" val="968780185"/>
                    </a:ext>
                  </a:extLst>
                </a:gridCol>
                <a:gridCol w="740664">
                  <a:extLst>
                    <a:ext uri="{9D8B030D-6E8A-4147-A177-3AD203B41FA5}">
                      <a16:colId xmlns:a16="http://schemas.microsoft.com/office/drawing/2014/main" val="4011145675"/>
                    </a:ext>
                  </a:extLst>
                </a:gridCol>
                <a:gridCol w="740664">
                  <a:extLst>
                    <a:ext uri="{9D8B030D-6E8A-4147-A177-3AD203B41FA5}">
                      <a16:colId xmlns:a16="http://schemas.microsoft.com/office/drawing/2014/main" val="2851129098"/>
                    </a:ext>
                  </a:extLst>
                </a:gridCol>
                <a:gridCol w="740664">
                  <a:extLst>
                    <a:ext uri="{9D8B030D-6E8A-4147-A177-3AD203B41FA5}">
                      <a16:colId xmlns:a16="http://schemas.microsoft.com/office/drawing/2014/main" val="1039198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177208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- 2021-08-23 09:55:59</a:t>
                      </a:r>
                      <a:r>
                        <a:rPr kumimoji="0" lang="en-US" sz="1000" b="0" i="0" u="none" strike="noStrike" kern="1200" cap="none" spc="0" normalizeH="0" baseline="0" noProof="0">
                          <a:ln>
                            <a:noFill/>
                          </a:ln>
                          <a:solidFill>
                            <a:prstClr val="black"/>
                          </a:solidFill>
                          <a:effectLst/>
                          <a:uLnTx/>
                          <a:uFillTx/>
                          <a:latin typeface="+mn-lt"/>
                          <a:ea typeface="+mn-ea"/>
                          <a:cs typeface="+mn-cs"/>
                        </a:rPr>
                        <a:t>
 We’ve had some cracking entries to our #GETTHECANOUT prize draw. Some are truly above and beyond the call of duty. Still some prizes to win, but don’t delay as the competition ends next week. Click the link in bio for more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ETJgunDqhZ4AHc&amp;w=64&amp;h=64&amp;url=https%3A%2F%2Fwww.facebook.com%2Fads%2Fimage%2F%3Fd%3DAQLZvXtgVaiSptdWJlAYnnPUfcxtMBvBfqHbUyW464Pg5aJF2q08cFoy88SMMiufdisW0lp1SpSI1RQnBfursiiA8e3qcXv8IDaLKDsDNYmToIhYCp6EWpQswFHGff3PBk-TfXXNRnYPt5DuWu--QNXK&amp;cfs=1&amp;ext=emg0&amp;_nc_oe=6edcc&amp;_nc_sid=58080a&amp;ccb=3-5&amp;_nc_hash=AQHWvQhptgHGGj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extLst>
                  <a:ext uri="{0D108BD9-81ED-4DB2-BD59-A6C34878D82A}">
                    <a16:rowId xmlns:a16="http://schemas.microsoft.com/office/drawing/2014/main" val="4227144448"/>
                  </a:ext>
                </a:extLst>
              </a:tr>
            </a:tbl>
          </a:graphicData>
        </a:graphic>
      </p:graphicFrame>
      <p:sp>
        <p:nvSpPr>
          <p:cNvPr id="4" name="Text Placeholder 3">
            <a:extLst>
              <a:ext uri="{FF2B5EF4-FFF2-40B4-BE49-F238E27FC236}">
                <a16:creationId xmlns:a16="http://schemas.microsoft.com/office/drawing/2014/main" id="{C2F53DE6-16E2-4DFF-A0B3-310C1B96229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557558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9AAD0-F184-4DD8-B352-91F850293C1D}"/>
              </a:ext>
            </a:extLst>
          </p:cNvPr>
          <p:cNvSpPr>
            <a:spLocks noGrp="1"/>
          </p:cNvSpPr>
          <p:nvPr>
            <p:ph type="title"/>
          </p:nvPr>
        </p:nvSpPr>
        <p:spPr/>
        <p:txBody>
          <a:bodyPr/>
          <a:lstStyle/>
          <a:p>
            <a:r>
              <a:rPr lang="en-US"/>
              <a:t>Facebook Ads Performance Table | All Pages - 10 of 20</a:t>
            </a:r>
          </a:p>
        </p:txBody>
      </p:sp>
      <p:graphicFrame>
        <p:nvGraphicFramePr>
          <p:cNvPr id="5" name="Table Placeholder 4">
            <a:extLst>
              <a:ext uri="{FF2B5EF4-FFF2-40B4-BE49-F238E27FC236}">
                <a16:creationId xmlns:a16="http://schemas.microsoft.com/office/drawing/2014/main" id="{BECCB125-03E8-4F47-8C59-68F0F4F5E3AD}"/>
              </a:ext>
            </a:extLst>
          </p:cNvPr>
          <p:cNvGraphicFramePr>
            <a:graphicFrameLocks noGrp="1"/>
          </p:cNvGraphicFramePr>
          <p:nvPr>
            <p:ph type="tbl" sz="quarter" idx="13"/>
            <p:extLst>
              <p:ext uri="{D42A27DB-BD31-4B8C-83A1-F6EECF244321}">
                <p14:modId xmlns:p14="http://schemas.microsoft.com/office/powerpoint/2010/main" val="3769349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86080754"/>
                    </a:ext>
                  </a:extLst>
                </a:gridCol>
                <a:gridCol w="1975104">
                  <a:extLst>
                    <a:ext uri="{9D8B030D-6E8A-4147-A177-3AD203B41FA5}">
                      <a16:colId xmlns:a16="http://schemas.microsoft.com/office/drawing/2014/main" val="1456202458"/>
                    </a:ext>
                  </a:extLst>
                </a:gridCol>
                <a:gridCol w="740664">
                  <a:extLst>
                    <a:ext uri="{9D8B030D-6E8A-4147-A177-3AD203B41FA5}">
                      <a16:colId xmlns:a16="http://schemas.microsoft.com/office/drawing/2014/main" val="2463888727"/>
                    </a:ext>
                  </a:extLst>
                </a:gridCol>
                <a:gridCol w="740664">
                  <a:extLst>
                    <a:ext uri="{9D8B030D-6E8A-4147-A177-3AD203B41FA5}">
                      <a16:colId xmlns:a16="http://schemas.microsoft.com/office/drawing/2014/main" val="329419502"/>
                    </a:ext>
                  </a:extLst>
                </a:gridCol>
                <a:gridCol w="740664">
                  <a:extLst>
                    <a:ext uri="{9D8B030D-6E8A-4147-A177-3AD203B41FA5}">
                      <a16:colId xmlns:a16="http://schemas.microsoft.com/office/drawing/2014/main" val="3921159537"/>
                    </a:ext>
                  </a:extLst>
                </a:gridCol>
                <a:gridCol w="740664">
                  <a:extLst>
                    <a:ext uri="{9D8B030D-6E8A-4147-A177-3AD203B41FA5}">
                      <a16:colId xmlns:a16="http://schemas.microsoft.com/office/drawing/2014/main" val="3299330962"/>
                    </a:ext>
                  </a:extLst>
                </a:gridCol>
                <a:gridCol w="740664">
                  <a:extLst>
                    <a:ext uri="{9D8B030D-6E8A-4147-A177-3AD203B41FA5}">
                      <a16:colId xmlns:a16="http://schemas.microsoft.com/office/drawing/2014/main" val="1457358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146413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- 2021-08-23 09:20:14</a:t>
                      </a:r>
                      <a:r>
                        <a:rPr kumimoji="0" lang="en-US" sz="1000" b="0" i="0" u="none" strike="noStrike" kern="1200" cap="none" spc="0" normalizeH="0" baseline="0" noProof="0">
                          <a:ln>
                            <a:noFill/>
                          </a:ln>
                          <a:solidFill>
                            <a:prstClr val="black"/>
                          </a:solidFill>
                          <a:effectLst/>
                          <a:uLnTx/>
                          <a:uFillTx/>
                          <a:latin typeface="+mn-lt"/>
                          <a:ea typeface="+mn-ea"/>
                          <a:cs typeface="+mn-cs"/>
                        </a:rPr>
                        <a:t>
 We’ve had some cracking entries to our #GETTHECANOUT prize draw. Here’s an entry above and beyond the call of duty!  Remember to get your can out and about this weekend. There is lots more SPAM® merchandise to be won in this week’s prize draw. Click here for details and to enter:  https://www.spam-uk.com/spam-brand-life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s720x720/239144355_4568472329850321_3485331915278701915_n.jpg?_nc_cat=108&amp;ccb=1-5&amp;_nc_sid=8024bb&amp;_nc_ohc=rm07RnchJLAAX9v51bA&amp;_nc_ht=scontent.fzty3-2.fna&amp;edm=AKIiGfEEAAAA&amp;oh=f0086718feea775baf68628c61e8a48c&amp;oe=6190BD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a:t>
                      </a:r>
                    </a:p>
                  </a:txBody>
                  <a:tcPr/>
                </a:tc>
                <a:extLst>
                  <a:ext uri="{0D108BD9-81ED-4DB2-BD59-A6C34878D82A}">
                    <a16:rowId xmlns:a16="http://schemas.microsoft.com/office/drawing/2014/main" val="1784500967"/>
                  </a:ext>
                </a:extLst>
              </a:tr>
            </a:tbl>
          </a:graphicData>
        </a:graphic>
      </p:graphicFrame>
      <p:sp>
        <p:nvSpPr>
          <p:cNvPr id="4" name="Text Placeholder 3">
            <a:extLst>
              <a:ext uri="{FF2B5EF4-FFF2-40B4-BE49-F238E27FC236}">
                <a16:creationId xmlns:a16="http://schemas.microsoft.com/office/drawing/2014/main" id="{6B6E11F8-8DC1-4A61-8B8F-5662C575A8A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299660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3378A-580D-41BC-9E92-8C714EE692B6}"/>
              </a:ext>
            </a:extLst>
          </p:cNvPr>
          <p:cNvSpPr>
            <a:spLocks noGrp="1"/>
          </p:cNvSpPr>
          <p:nvPr>
            <p:ph type="title"/>
          </p:nvPr>
        </p:nvSpPr>
        <p:spPr/>
        <p:txBody>
          <a:bodyPr/>
          <a:lstStyle/>
          <a:p>
            <a:r>
              <a:rPr lang="en-US"/>
              <a:t>Facebook Ads Performance Table | All Pages - 11 of 20</a:t>
            </a:r>
          </a:p>
        </p:txBody>
      </p:sp>
      <p:graphicFrame>
        <p:nvGraphicFramePr>
          <p:cNvPr id="5" name="Table Placeholder 4">
            <a:extLst>
              <a:ext uri="{FF2B5EF4-FFF2-40B4-BE49-F238E27FC236}">
                <a16:creationId xmlns:a16="http://schemas.microsoft.com/office/drawing/2014/main" id="{9B66C8F7-840B-45BE-BA0D-D43B135C84D2}"/>
              </a:ext>
            </a:extLst>
          </p:cNvPr>
          <p:cNvGraphicFramePr>
            <a:graphicFrameLocks noGrp="1"/>
          </p:cNvGraphicFramePr>
          <p:nvPr>
            <p:ph type="tbl" sz="quarter" idx="13"/>
            <p:extLst>
              <p:ext uri="{D42A27DB-BD31-4B8C-83A1-F6EECF244321}">
                <p14:modId xmlns:p14="http://schemas.microsoft.com/office/powerpoint/2010/main" val="2465530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33155858"/>
                    </a:ext>
                  </a:extLst>
                </a:gridCol>
                <a:gridCol w="1975104">
                  <a:extLst>
                    <a:ext uri="{9D8B030D-6E8A-4147-A177-3AD203B41FA5}">
                      <a16:colId xmlns:a16="http://schemas.microsoft.com/office/drawing/2014/main" val="1378405650"/>
                    </a:ext>
                  </a:extLst>
                </a:gridCol>
                <a:gridCol w="740664">
                  <a:extLst>
                    <a:ext uri="{9D8B030D-6E8A-4147-A177-3AD203B41FA5}">
                      <a16:colId xmlns:a16="http://schemas.microsoft.com/office/drawing/2014/main" val="1285340176"/>
                    </a:ext>
                  </a:extLst>
                </a:gridCol>
                <a:gridCol w="740664">
                  <a:extLst>
                    <a:ext uri="{9D8B030D-6E8A-4147-A177-3AD203B41FA5}">
                      <a16:colId xmlns:a16="http://schemas.microsoft.com/office/drawing/2014/main" val="1222580403"/>
                    </a:ext>
                  </a:extLst>
                </a:gridCol>
                <a:gridCol w="740664">
                  <a:extLst>
                    <a:ext uri="{9D8B030D-6E8A-4147-A177-3AD203B41FA5}">
                      <a16:colId xmlns:a16="http://schemas.microsoft.com/office/drawing/2014/main" val="2236949514"/>
                    </a:ext>
                  </a:extLst>
                </a:gridCol>
                <a:gridCol w="740664">
                  <a:extLst>
                    <a:ext uri="{9D8B030D-6E8A-4147-A177-3AD203B41FA5}">
                      <a16:colId xmlns:a16="http://schemas.microsoft.com/office/drawing/2014/main" val="2017418874"/>
                    </a:ext>
                  </a:extLst>
                </a:gridCol>
                <a:gridCol w="740664">
                  <a:extLst>
                    <a:ext uri="{9D8B030D-6E8A-4147-A177-3AD203B41FA5}">
                      <a16:colId xmlns:a16="http://schemas.microsoft.com/office/drawing/2014/main" val="194472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1998665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- 2021-08-16 08:48:30</a:t>
                      </a:r>
                      <a:r>
                        <a:rPr kumimoji="0" lang="en-US" sz="1000" b="0" i="0" u="none" strike="noStrike" kern="1200" cap="none" spc="0" normalizeH="0" baseline="0" noProof="0">
                          <a:ln>
                            <a:noFill/>
                          </a:ln>
                          <a:solidFill>
                            <a:prstClr val="black"/>
                          </a:solidFill>
                          <a:effectLst/>
                          <a:uLnTx/>
                          <a:uFillTx/>
                          <a:latin typeface="+mn-lt"/>
                          <a:ea typeface="+mn-ea"/>
                          <a:cs typeface="+mn-cs"/>
                        </a:rPr>
                        <a:t>
 SIZZLE PORK AND MMM™…MMMEMORIES.
Lots of you have made the most of the summer and managed to #getthecanout at the same time. We’ve loved seeing where you and your cans got to. Here are just a few of the fabulous shots you have shared with us. Keep the memories coming! See link in bio for more details and to 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EgKqq24khqWWV8&amp;w=64&amp;h=64&amp;url=https%3A%2F%2Fscontent-iad3-2.xx.fbcdn.net%2Fv%2Ft15.5256-10%2F236146028_4959037144113136_7297178822171174735_n.jpg%3Fccb%3D1-5%26_nc_ohc%3DHHwPm5Z9JgoAX9KP-6Y%26_nc_ht%3Dscontent-iad3-2.xx%26edm%3DAAwGEdEEAAAA%26oh%3Ddbf7d7eabcd0bd879424f3ab4d60f391%26oe%3D616FBF30&amp;cfs=1&amp;ext=emg0&amp;_nc_oe=6edcc&amp;_nc_sid=58080a&amp;ccb=3-5&amp;_nc_hash=AQHcPweXWu3g1K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3042665730"/>
                  </a:ext>
                </a:extLst>
              </a:tr>
            </a:tbl>
          </a:graphicData>
        </a:graphic>
      </p:graphicFrame>
      <p:sp>
        <p:nvSpPr>
          <p:cNvPr id="4" name="Text Placeholder 3">
            <a:extLst>
              <a:ext uri="{FF2B5EF4-FFF2-40B4-BE49-F238E27FC236}">
                <a16:creationId xmlns:a16="http://schemas.microsoft.com/office/drawing/2014/main" id="{7A31FA8A-EB88-4FBA-A541-5092287A38C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628788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412A7-E8E1-479A-87F4-872DD3ADBCBB}"/>
              </a:ext>
            </a:extLst>
          </p:cNvPr>
          <p:cNvSpPr>
            <a:spLocks noGrp="1"/>
          </p:cNvSpPr>
          <p:nvPr>
            <p:ph type="title"/>
          </p:nvPr>
        </p:nvSpPr>
        <p:spPr/>
        <p:txBody>
          <a:bodyPr/>
          <a:lstStyle/>
          <a:p>
            <a:r>
              <a:rPr lang="en-US"/>
              <a:t>Facebook Ads Performance Table | All Pages - 12 of 20</a:t>
            </a:r>
          </a:p>
        </p:txBody>
      </p:sp>
      <p:graphicFrame>
        <p:nvGraphicFramePr>
          <p:cNvPr id="5" name="Table Placeholder 4">
            <a:extLst>
              <a:ext uri="{FF2B5EF4-FFF2-40B4-BE49-F238E27FC236}">
                <a16:creationId xmlns:a16="http://schemas.microsoft.com/office/drawing/2014/main" id="{DFA4BE17-B75A-4678-A593-AD1A6BB74871}"/>
              </a:ext>
            </a:extLst>
          </p:cNvPr>
          <p:cNvGraphicFramePr>
            <a:graphicFrameLocks noGrp="1"/>
          </p:cNvGraphicFramePr>
          <p:nvPr>
            <p:ph type="tbl" sz="quarter" idx="13"/>
            <p:extLst>
              <p:ext uri="{D42A27DB-BD31-4B8C-83A1-F6EECF244321}">
                <p14:modId xmlns:p14="http://schemas.microsoft.com/office/powerpoint/2010/main" val="152645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57185066"/>
                    </a:ext>
                  </a:extLst>
                </a:gridCol>
                <a:gridCol w="1975104">
                  <a:extLst>
                    <a:ext uri="{9D8B030D-6E8A-4147-A177-3AD203B41FA5}">
                      <a16:colId xmlns:a16="http://schemas.microsoft.com/office/drawing/2014/main" val="356855476"/>
                    </a:ext>
                  </a:extLst>
                </a:gridCol>
                <a:gridCol w="740664">
                  <a:extLst>
                    <a:ext uri="{9D8B030D-6E8A-4147-A177-3AD203B41FA5}">
                      <a16:colId xmlns:a16="http://schemas.microsoft.com/office/drawing/2014/main" val="2183865761"/>
                    </a:ext>
                  </a:extLst>
                </a:gridCol>
                <a:gridCol w="740664">
                  <a:extLst>
                    <a:ext uri="{9D8B030D-6E8A-4147-A177-3AD203B41FA5}">
                      <a16:colId xmlns:a16="http://schemas.microsoft.com/office/drawing/2014/main" val="1021819228"/>
                    </a:ext>
                  </a:extLst>
                </a:gridCol>
                <a:gridCol w="740664">
                  <a:extLst>
                    <a:ext uri="{9D8B030D-6E8A-4147-A177-3AD203B41FA5}">
                      <a16:colId xmlns:a16="http://schemas.microsoft.com/office/drawing/2014/main" val="123203206"/>
                    </a:ext>
                  </a:extLst>
                </a:gridCol>
                <a:gridCol w="740664">
                  <a:extLst>
                    <a:ext uri="{9D8B030D-6E8A-4147-A177-3AD203B41FA5}">
                      <a16:colId xmlns:a16="http://schemas.microsoft.com/office/drawing/2014/main" val="4169657276"/>
                    </a:ext>
                  </a:extLst>
                </a:gridCol>
                <a:gridCol w="740664">
                  <a:extLst>
                    <a:ext uri="{9D8B030D-6E8A-4147-A177-3AD203B41FA5}">
                      <a16:colId xmlns:a16="http://schemas.microsoft.com/office/drawing/2014/main" val="55164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3015888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- 2021-08-16 08:37:59</a:t>
                      </a:r>
                      <a:r>
                        <a:rPr kumimoji="0" lang="en-US" sz="1000" b="0" i="0" u="none" strike="noStrike" kern="1200" cap="none" spc="0" normalizeH="0" baseline="0" noProof="0">
                          <a:ln>
                            <a:noFill/>
                          </a:ln>
                          <a:solidFill>
                            <a:prstClr val="black"/>
                          </a:solidFill>
                          <a:effectLst/>
                          <a:uLnTx/>
                          <a:uFillTx/>
                          <a:latin typeface="+mn-lt"/>
                          <a:ea typeface="+mn-ea"/>
                          <a:cs typeface="+mn-cs"/>
                        </a:rPr>
                        <a:t>
 Lots of you have made the most of the summer and managed to #getthecanout at the same time. We’ve loved seeing where you and your cans got to. Here are just a few of the fabulous shots you have shared with us. Keep the memories coming! Find out more at www.spam-uk.com/spam-brand-life/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226819329_538983430661893_2182934214459919839_n.jpg?_nc_cat=106&amp;ccb=1-5&amp;_nc_sid=ad6a45&amp;_nc_ohc=JXWk3ytRFOIAX_CpY8W&amp;_nc_ht=scontent.fzty3-2.fna&amp;edm=AKIiGfEEAAAA&amp;oh=dae697c2f3ebe9279401daab72c31269&amp;oe=616F4C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3261682670"/>
                  </a:ext>
                </a:extLst>
              </a:tr>
            </a:tbl>
          </a:graphicData>
        </a:graphic>
      </p:graphicFrame>
      <p:sp>
        <p:nvSpPr>
          <p:cNvPr id="4" name="Text Placeholder 3">
            <a:extLst>
              <a:ext uri="{FF2B5EF4-FFF2-40B4-BE49-F238E27FC236}">
                <a16:creationId xmlns:a16="http://schemas.microsoft.com/office/drawing/2014/main" id="{00DD06FA-6486-4B49-8489-2BBC9AC0F70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77180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B9CC0-5B62-4DB2-815C-80F8D9A815BD}"/>
              </a:ext>
            </a:extLst>
          </p:cNvPr>
          <p:cNvSpPr>
            <a:spLocks noGrp="1"/>
          </p:cNvSpPr>
          <p:nvPr>
            <p:ph type="title"/>
          </p:nvPr>
        </p:nvSpPr>
        <p:spPr/>
        <p:txBody>
          <a:bodyPr/>
          <a:lstStyle/>
          <a:p>
            <a:r>
              <a:rPr lang="en-US"/>
              <a:t>Facebook Ads Performance Table | All Pages - 13 of 20</a:t>
            </a:r>
          </a:p>
        </p:txBody>
      </p:sp>
      <p:graphicFrame>
        <p:nvGraphicFramePr>
          <p:cNvPr id="5" name="Table Placeholder 4">
            <a:extLst>
              <a:ext uri="{FF2B5EF4-FFF2-40B4-BE49-F238E27FC236}">
                <a16:creationId xmlns:a16="http://schemas.microsoft.com/office/drawing/2014/main" id="{4E6175BF-9D87-4613-8D2D-BE39AE349078}"/>
              </a:ext>
            </a:extLst>
          </p:cNvPr>
          <p:cNvGraphicFramePr>
            <a:graphicFrameLocks noGrp="1"/>
          </p:cNvGraphicFramePr>
          <p:nvPr>
            <p:ph type="tbl" sz="quarter" idx="13"/>
            <p:extLst>
              <p:ext uri="{D42A27DB-BD31-4B8C-83A1-F6EECF244321}">
                <p14:modId xmlns:p14="http://schemas.microsoft.com/office/powerpoint/2010/main" val="272872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81065827"/>
                    </a:ext>
                  </a:extLst>
                </a:gridCol>
                <a:gridCol w="1975104">
                  <a:extLst>
                    <a:ext uri="{9D8B030D-6E8A-4147-A177-3AD203B41FA5}">
                      <a16:colId xmlns:a16="http://schemas.microsoft.com/office/drawing/2014/main" val="4044136855"/>
                    </a:ext>
                  </a:extLst>
                </a:gridCol>
                <a:gridCol w="740664">
                  <a:extLst>
                    <a:ext uri="{9D8B030D-6E8A-4147-A177-3AD203B41FA5}">
                      <a16:colId xmlns:a16="http://schemas.microsoft.com/office/drawing/2014/main" val="705891023"/>
                    </a:ext>
                  </a:extLst>
                </a:gridCol>
                <a:gridCol w="740664">
                  <a:extLst>
                    <a:ext uri="{9D8B030D-6E8A-4147-A177-3AD203B41FA5}">
                      <a16:colId xmlns:a16="http://schemas.microsoft.com/office/drawing/2014/main" val="1904091949"/>
                    </a:ext>
                  </a:extLst>
                </a:gridCol>
                <a:gridCol w="740664">
                  <a:extLst>
                    <a:ext uri="{9D8B030D-6E8A-4147-A177-3AD203B41FA5}">
                      <a16:colId xmlns:a16="http://schemas.microsoft.com/office/drawing/2014/main" val="932309195"/>
                    </a:ext>
                  </a:extLst>
                </a:gridCol>
                <a:gridCol w="740664">
                  <a:extLst>
                    <a:ext uri="{9D8B030D-6E8A-4147-A177-3AD203B41FA5}">
                      <a16:colId xmlns:a16="http://schemas.microsoft.com/office/drawing/2014/main" val="3688861037"/>
                    </a:ext>
                  </a:extLst>
                </a:gridCol>
                <a:gridCol w="740664">
                  <a:extLst>
                    <a:ext uri="{9D8B030D-6E8A-4147-A177-3AD203B41FA5}">
                      <a16:colId xmlns:a16="http://schemas.microsoft.com/office/drawing/2014/main" val="2703442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2703588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- 2021-08-09 09:22:29</a:t>
                      </a:r>
                      <a:r>
                        <a:rPr kumimoji="0" lang="en-US" sz="1000" b="0" i="0" u="none" strike="noStrike" kern="1200" cap="none" spc="0" normalizeH="0" baseline="0" noProof="0">
                          <a:ln>
                            <a:noFill/>
                          </a:ln>
                          <a:solidFill>
                            <a:prstClr val="black"/>
                          </a:solidFill>
                          <a:effectLst/>
                          <a:uLnTx/>
                          <a:uFillTx/>
                          <a:latin typeface="+mn-lt"/>
                          <a:ea typeface="+mn-ea"/>
                          <a:cs typeface="+mn-cs"/>
                        </a:rPr>
                        <a:t>
 3rd Get The Can Out prize draw: This week’s prizes: 20 x SPAM® Brand Oval T-shirts.
It’s time for our great summer prize draw! Visit https://www.spam-competitions.co.uk or the link in bio to enter and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9th August 2021 and the closing date will be 17th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tWVM1B4Hyk0Ar&amp;w=64&amp;h=64&amp;url=https%3A%2F%2Fscontent-iad3-2.xx.fbcdn.net%2Fv%2Ft15.5256-10%2F231908287_820706185298925_2735237237851143399_n.jpg%3Fccb%3D1-5%26_nc_ohc%3D1aBplDGoYHIAX9JfCOr%26_nc_ht%3Dscontent-iad3-2.xx%26edm%3DAAwGEdEEAAAA%26oh%3D181c11bf4be30120c25b647918fabb55%26oe%3D616E3F3A&amp;cfs=1&amp;ext=emg0&amp;_nc_oe=6edcc&amp;_nc_sid=58080a&amp;ccb=3-5&amp;_nc_hash=AQFGy8KRNnn_1Ay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extLst>
                  <a:ext uri="{0D108BD9-81ED-4DB2-BD59-A6C34878D82A}">
                    <a16:rowId xmlns:a16="http://schemas.microsoft.com/office/drawing/2014/main" val="954602734"/>
                  </a:ext>
                </a:extLst>
              </a:tr>
            </a:tbl>
          </a:graphicData>
        </a:graphic>
      </p:graphicFrame>
      <p:sp>
        <p:nvSpPr>
          <p:cNvPr id="4" name="Text Placeholder 3">
            <a:extLst>
              <a:ext uri="{FF2B5EF4-FFF2-40B4-BE49-F238E27FC236}">
                <a16:creationId xmlns:a16="http://schemas.microsoft.com/office/drawing/2014/main" id="{E603B23A-725D-484F-81B0-28FA460A4B24}"/>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430412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01EC0-389B-4C8F-867C-BDC92FA1D3BF}"/>
              </a:ext>
            </a:extLst>
          </p:cNvPr>
          <p:cNvSpPr>
            <a:spLocks noGrp="1"/>
          </p:cNvSpPr>
          <p:nvPr>
            <p:ph type="title"/>
          </p:nvPr>
        </p:nvSpPr>
        <p:spPr/>
        <p:txBody>
          <a:bodyPr/>
          <a:lstStyle/>
          <a:p>
            <a:r>
              <a:rPr lang="en-US"/>
              <a:t>Facebook Ads Performance Table | All Pages - 14 of 20</a:t>
            </a:r>
          </a:p>
        </p:txBody>
      </p:sp>
      <p:graphicFrame>
        <p:nvGraphicFramePr>
          <p:cNvPr id="5" name="Table Placeholder 4">
            <a:extLst>
              <a:ext uri="{FF2B5EF4-FFF2-40B4-BE49-F238E27FC236}">
                <a16:creationId xmlns:a16="http://schemas.microsoft.com/office/drawing/2014/main" id="{E4C1F01E-B5E1-4A6A-AFEC-E604C6EE97C1}"/>
              </a:ext>
            </a:extLst>
          </p:cNvPr>
          <p:cNvGraphicFramePr>
            <a:graphicFrameLocks noGrp="1"/>
          </p:cNvGraphicFramePr>
          <p:nvPr>
            <p:ph type="tbl" sz="quarter" idx="13"/>
            <p:extLst>
              <p:ext uri="{D42A27DB-BD31-4B8C-83A1-F6EECF244321}">
                <p14:modId xmlns:p14="http://schemas.microsoft.com/office/powerpoint/2010/main" val="3368975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1742716"/>
                    </a:ext>
                  </a:extLst>
                </a:gridCol>
                <a:gridCol w="1975104">
                  <a:extLst>
                    <a:ext uri="{9D8B030D-6E8A-4147-A177-3AD203B41FA5}">
                      <a16:colId xmlns:a16="http://schemas.microsoft.com/office/drawing/2014/main" val="3985961673"/>
                    </a:ext>
                  </a:extLst>
                </a:gridCol>
                <a:gridCol w="740664">
                  <a:extLst>
                    <a:ext uri="{9D8B030D-6E8A-4147-A177-3AD203B41FA5}">
                      <a16:colId xmlns:a16="http://schemas.microsoft.com/office/drawing/2014/main" val="1854408986"/>
                    </a:ext>
                  </a:extLst>
                </a:gridCol>
                <a:gridCol w="740664">
                  <a:extLst>
                    <a:ext uri="{9D8B030D-6E8A-4147-A177-3AD203B41FA5}">
                      <a16:colId xmlns:a16="http://schemas.microsoft.com/office/drawing/2014/main" val="3531227940"/>
                    </a:ext>
                  </a:extLst>
                </a:gridCol>
                <a:gridCol w="740664">
                  <a:extLst>
                    <a:ext uri="{9D8B030D-6E8A-4147-A177-3AD203B41FA5}">
                      <a16:colId xmlns:a16="http://schemas.microsoft.com/office/drawing/2014/main" val="1707315226"/>
                    </a:ext>
                  </a:extLst>
                </a:gridCol>
                <a:gridCol w="740664">
                  <a:extLst>
                    <a:ext uri="{9D8B030D-6E8A-4147-A177-3AD203B41FA5}">
                      <a16:colId xmlns:a16="http://schemas.microsoft.com/office/drawing/2014/main" val="188350414"/>
                    </a:ext>
                  </a:extLst>
                </a:gridCol>
                <a:gridCol w="740664">
                  <a:extLst>
                    <a:ext uri="{9D8B030D-6E8A-4147-A177-3AD203B41FA5}">
                      <a16:colId xmlns:a16="http://schemas.microsoft.com/office/drawing/2014/main" val="1413342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690234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- 2021-08-09 09:10:45</a:t>
                      </a:r>
                      <a:r>
                        <a:rPr kumimoji="0" lang="en-US" sz="1000" b="0" i="0" u="none" strike="noStrike" kern="1200" cap="none" spc="0" normalizeH="0" baseline="0" noProof="0">
                          <a:ln>
                            <a:noFill/>
                          </a:ln>
                          <a:solidFill>
                            <a:prstClr val="black"/>
                          </a:solidFill>
                          <a:effectLst/>
                          <a:uLnTx/>
                          <a:uFillTx/>
                          <a:latin typeface="+mn-lt"/>
                          <a:ea typeface="+mn-ea"/>
                          <a:cs typeface="+mn-cs"/>
                        </a:rPr>
                        <a:t>
 It’s time for our great summer prize draw! Visit https://www.spam-competitions.co.uk to enter and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9th August 2021 and the closing date will be 17th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220591055_568717544144648_8296557545838487836_n.jpg?_nc_cat=105&amp;ccb=1-5&amp;_nc_sid=ad6a45&amp;_nc_ohc=wuyzMV1L6tIAX9kD3iK&amp;_nc_ht=scontent.fzty3-2.fna&amp;edm=AKIiGfEEAAAA&amp;oh=7327ae1cf76bc2b2de9d0efd7ae2714f&amp;oe=616FBE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3097163991"/>
                  </a:ext>
                </a:extLst>
              </a:tr>
            </a:tbl>
          </a:graphicData>
        </a:graphic>
      </p:graphicFrame>
      <p:sp>
        <p:nvSpPr>
          <p:cNvPr id="4" name="Text Placeholder 3">
            <a:extLst>
              <a:ext uri="{FF2B5EF4-FFF2-40B4-BE49-F238E27FC236}">
                <a16:creationId xmlns:a16="http://schemas.microsoft.com/office/drawing/2014/main" id="{42A5AB22-B880-4254-8DD1-4B20A8D7F11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60871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4CB47-7E61-4553-83ED-2CC2ADD2335D}"/>
              </a:ext>
            </a:extLst>
          </p:cNvPr>
          <p:cNvSpPr>
            <a:spLocks noGrp="1"/>
          </p:cNvSpPr>
          <p:nvPr>
            <p:ph type="title"/>
          </p:nvPr>
        </p:nvSpPr>
        <p:spPr/>
        <p:txBody>
          <a:bodyPr/>
          <a:lstStyle/>
          <a:p>
            <a:r>
              <a:rPr lang="en-US"/>
              <a:t>Facebook Ads Performance Table | All Pages - 15 of 20</a:t>
            </a:r>
          </a:p>
        </p:txBody>
      </p:sp>
      <p:graphicFrame>
        <p:nvGraphicFramePr>
          <p:cNvPr id="5" name="Table Placeholder 4">
            <a:extLst>
              <a:ext uri="{FF2B5EF4-FFF2-40B4-BE49-F238E27FC236}">
                <a16:creationId xmlns:a16="http://schemas.microsoft.com/office/drawing/2014/main" id="{FAEA853A-9765-441D-914C-EBCDE293413C}"/>
              </a:ext>
            </a:extLst>
          </p:cNvPr>
          <p:cNvGraphicFramePr>
            <a:graphicFrameLocks noGrp="1"/>
          </p:cNvGraphicFramePr>
          <p:nvPr>
            <p:ph type="tbl" sz="quarter" idx="13"/>
            <p:extLst>
              <p:ext uri="{D42A27DB-BD31-4B8C-83A1-F6EECF244321}">
                <p14:modId xmlns:p14="http://schemas.microsoft.com/office/powerpoint/2010/main" val="2885978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53561060"/>
                    </a:ext>
                  </a:extLst>
                </a:gridCol>
                <a:gridCol w="1975104">
                  <a:extLst>
                    <a:ext uri="{9D8B030D-6E8A-4147-A177-3AD203B41FA5}">
                      <a16:colId xmlns:a16="http://schemas.microsoft.com/office/drawing/2014/main" val="594478123"/>
                    </a:ext>
                  </a:extLst>
                </a:gridCol>
                <a:gridCol w="740664">
                  <a:extLst>
                    <a:ext uri="{9D8B030D-6E8A-4147-A177-3AD203B41FA5}">
                      <a16:colId xmlns:a16="http://schemas.microsoft.com/office/drawing/2014/main" val="327165478"/>
                    </a:ext>
                  </a:extLst>
                </a:gridCol>
                <a:gridCol w="740664">
                  <a:extLst>
                    <a:ext uri="{9D8B030D-6E8A-4147-A177-3AD203B41FA5}">
                      <a16:colId xmlns:a16="http://schemas.microsoft.com/office/drawing/2014/main" val="1183943018"/>
                    </a:ext>
                  </a:extLst>
                </a:gridCol>
                <a:gridCol w="740664">
                  <a:extLst>
                    <a:ext uri="{9D8B030D-6E8A-4147-A177-3AD203B41FA5}">
                      <a16:colId xmlns:a16="http://schemas.microsoft.com/office/drawing/2014/main" val="3114821761"/>
                    </a:ext>
                  </a:extLst>
                </a:gridCol>
                <a:gridCol w="740664">
                  <a:extLst>
                    <a:ext uri="{9D8B030D-6E8A-4147-A177-3AD203B41FA5}">
                      <a16:colId xmlns:a16="http://schemas.microsoft.com/office/drawing/2014/main" val="754376548"/>
                    </a:ext>
                  </a:extLst>
                </a:gridCol>
                <a:gridCol w="740664">
                  <a:extLst>
                    <a:ext uri="{9D8B030D-6E8A-4147-A177-3AD203B41FA5}">
                      <a16:colId xmlns:a16="http://schemas.microsoft.com/office/drawing/2014/main" val="1258644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52590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- 2021-08-05 10:43:07</a:t>
                      </a:r>
                      <a:r>
                        <a:rPr kumimoji="0" lang="en-US" sz="1000" b="0" i="0" u="none" strike="noStrike" kern="1200" cap="none" spc="0" normalizeH="0" baseline="0" noProof="0">
                          <a:ln>
                            <a:noFill/>
                          </a:ln>
                          <a:solidFill>
                            <a:prstClr val="black"/>
                          </a:solidFill>
                          <a:effectLst/>
                          <a:uLnTx/>
                          <a:uFillTx/>
                          <a:latin typeface="+mn-lt"/>
                          <a:ea typeface="+mn-ea"/>
                          <a:cs typeface="+mn-cs"/>
                        </a:rPr>
                        <a:t>
 On the beach. On the campsite. On the hills. A SPAM® can is the perfect way to pack delicious home comfort food into your trips into the great outdoors. So let’s meat out this summer! Click here to enter our Get The Can Out competition https://www.spam-competitions.co.uk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224602319_2910148405893700_2143288241846019509_n.jpg?_nc_cat=107&amp;ccb=1-5&amp;_nc_sid=ad6a45&amp;_nc_ohc=sJMI6RJdI0EAX9wJX01&amp;_nc_ht=scontent.fzty3-2.fna&amp;edm=AKIiGfEEAAAA&amp;oh=20abb25e8b4b6bd25ca633f832de8013&amp;oe=616F8400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extLst>
                  <a:ext uri="{0D108BD9-81ED-4DB2-BD59-A6C34878D82A}">
                    <a16:rowId xmlns:a16="http://schemas.microsoft.com/office/drawing/2014/main" val="1818514125"/>
                  </a:ext>
                </a:extLst>
              </a:tr>
            </a:tbl>
          </a:graphicData>
        </a:graphic>
      </p:graphicFrame>
      <p:sp>
        <p:nvSpPr>
          <p:cNvPr id="4" name="Text Placeholder 3">
            <a:extLst>
              <a:ext uri="{FF2B5EF4-FFF2-40B4-BE49-F238E27FC236}">
                <a16:creationId xmlns:a16="http://schemas.microsoft.com/office/drawing/2014/main" id="{1DF29A8F-3B2A-4A35-8059-D65F31AB2A1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278995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EEA1C-FD42-4D0C-A5D2-FC9032474305}"/>
              </a:ext>
            </a:extLst>
          </p:cNvPr>
          <p:cNvSpPr>
            <a:spLocks noGrp="1"/>
          </p:cNvSpPr>
          <p:nvPr>
            <p:ph type="title"/>
          </p:nvPr>
        </p:nvSpPr>
        <p:spPr/>
        <p:txBody>
          <a:bodyPr/>
          <a:lstStyle/>
          <a:p>
            <a:r>
              <a:rPr lang="en-US"/>
              <a:t>Facebook Ads Performance Table | All Pages - 16 of 20</a:t>
            </a:r>
          </a:p>
        </p:txBody>
      </p:sp>
      <p:graphicFrame>
        <p:nvGraphicFramePr>
          <p:cNvPr id="5" name="Table Placeholder 4">
            <a:extLst>
              <a:ext uri="{FF2B5EF4-FFF2-40B4-BE49-F238E27FC236}">
                <a16:creationId xmlns:a16="http://schemas.microsoft.com/office/drawing/2014/main" id="{0099ABA0-3885-4C07-AE83-BF16C831CB8A}"/>
              </a:ext>
            </a:extLst>
          </p:cNvPr>
          <p:cNvGraphicFramePr>
            <a:graphicFrameLocks noGrp="1"/>
          </p:cNvGraphicFramePr>
          <p:nvPr>
            <p:ph type="tbl" sz="quarter" idx="13"/>
            <p:extLst>
              <p:ext uri="{D42A27DB-BD31-4B8C-83A1-F6EECF244321}">
                <p14:modId xmlns:p14="http://schemas.microsoft.com/office/powerpoint/2010/main" val="4040160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00449262"/>
                    </a:ext>
                  </a:extLst>
                </a:gridCol>
                <a:gridCol w="1975104">
                  <a:extLst>
                    <a:ext uri="{9D8B030D-6E8A-4147-A177-3AD203B41FA5}">
                      <a16:colId xmlns:a16="http://schemas.microsoft.com/office/drawing/2014/main" val="2313664171"/>
                    </a:ext>
                  </a:extLst>
                </a:gridCol>
                <a:gridCol w="740664">
                  <a:extLst>
                    <a:ext uri="{9D8B030D-6E8A-4147-A177-3AD203B41FA5}">
                      <a16:colId xmlns:a16="http://schemas.microsoft.com/office/drawing/2014/main" val="1157456800"/>
                    </a:ext>
                  </a:extLst>
                </a:gridCol>
                <a:gridCol w="740664">
                  <a:extLst>
                    <a:ext uri="{9D8B030D-6E8A-4147-A177-3AD203B41FA5}">
                      <a16:colId xmlns:a16="http://schemas.microsoft.com/office/drawing/2014/main" val="3885720367"/>
                    </a:ext>
                  </a:extLst>
                </a:gridCol>
                <a:gridCol w="740664">
                  <a:extLst>
                    <a:ext uri="{9D8B030D-6E8A-4147-A177-3AD203B41FA5}">
                      <a16:colId xmlns:a16="http://schemas.microsoft.com/office/drawing/2014/main" val="242758859"/>
                    </a:ext>
                  </a:extLst>
                </a:gridCol>
                <a:gridCol w="740664">
                  <a:extLst>
                    <a:ext uri="{9D8B030D-6E8A-4147-A177-3AD203B41FA5}">
                      <a16:colId xmlns:a16="http://schemas.microsoft.com/office/drawing/2014/main" val="1872166233"/>
                    </a:ext>
                  </a:extLst>
                </a:gridCol>
                <a:gridCol w="740664">
                  <a:extLst>
                    <a:ext uri="{9D8B030D-6E8A-4147-A177-3AD203B41FA5}">
                      <a16:colId xmlns:a16="http://schemas.microsoft.com/office/drawing/2014/main" val="1491813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3405525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- 2021-08-02 09:51:45</a:t>
                      </a:r>
                      <a:r>
                        <a:rPr kumimoji="0" lang="en-US" sz="1000" b="0" i="0" u="none" strike="noStrike" kern="1200" cap="none" spc="0" normalizeH="0" baseline="0" noProof="0">
                          <a:ln>
                            <a:noFill/>
                          </a:ln>
                          <a:solidFill>
                            <a:prstClr val="black"/>
                          </a:solidFill>
                          <a:effectLst/>
                          <a:uLnTx/>
                          <a:uFillTx/>
                          <a:latin typeface="+mn-lt"/>
                          <a:ea typeface="+mn-ea"/>
                          <a:cs typeface="+mn-cs"/>
                        </a:rPr>
                        <a:t>
 SIZZLE PORK AND MMM™…MMMILES OF SAND. On the beach. On the campsite. On the hills. A SPAM® can is the perfect way to pack delicious home comfort food into your trips into the great outdoors. So let’s meat out this summer! #getthecanout www.spam-uk.com/spam-brand-life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FQ9SXtO7QAy_zR&amp;w=64&amp;h=64&amp;url=https%3A%2F%2Fscontent-iad3-2.xx.fbcdn.net%2Fv%2Ft15.5256-10%2F222854332_869210183720503_4769924807261102129_n.jpg%3Fccb%3D1-5%26_nc_ohc%3DMfgQFjenr3QAX-bXmsL%26_nc_ht%3Dscontent-iad3-2.xx%26edm%3DAAwGEdEEAAAA%26oh%3D677ea225ff8af4edebfe4eb924a27ce5%26oe%3D616E2FF3&amp;cfs=1&amp;ext=emg0&amp;_nc_oe=6edcc&amp;_nc_sid=58080a&amp;ccb=3-5&amp;_nc_hash=AQHqe5Q71Acijr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extLst>
                  <a:ext uri="{0D108BD9-81ED-4DB2-BD59-A6C34878D82A}">
                    <a16:rowId xmlns:a16="http://schemas.microsoft.com/office/drawing/2014/main" val="3526766616"/>
                  </a:ext>
                </a:extLst>
              </a:tr>
            </a:tbl>
          </a:graphicData>
        </a:graphic>
      </p:graphicFrame>
      <p:sp>
        <p:nvSpPr>
          <p:cNvPr id="4" name="Text Placeholder 3">
            <a:extLst>
              <a:ext uri="{FF2B5EF4-FFF2-40B4-BE49-F238E27FC236}">
                <a16:creationId xmlns:a16="http://schemas.microsoft.com/office/drawing/2014/main" id="{32E86C69-8BA3-4689-AFEE-0060E7B40E86}"/>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644031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548C5-9D25-470C-8F6F-90D15F367E25}"/>
              </a:ext>
            </a:extLst>
          </p:cNvPr>
          <p:cNvSpPr>
            <a:spLocks noGrp="1"/>
          </p:cNvSpPr>
          <p:nvPr>
            <p:ph type="title"/>
          </p:nvPr>
        </p:nvSpPr>
        <p:spPr/>
        <p:txBody>
          <a:bodyPr/>
          <a:lstStyle/>
          <a:p>
            <a:r>
              <a:rPr lang="en-US"/>
              <a:t>Facebook Ads Performance Table | All Pages - 17 of 20</a:t>
            </a:r>
          </a:p>
        </p:txBody>
      </p:sp>
      <p:graphicFrame>
        <p:nvGraphicFramePr>
          <p:cNvPr id="5" name="Table Placeholder 4">
            <a:extLst>
              <a:ext uri="{FF2B5EF4-FFF2-40B4-BE49-F238E27FC236}">
                <a16:creationId xmlns:a16="http://schemas.microsoft.com/office/drawing/2014/main" id="{E0B3E8E8-D61E-4D20-A004-83CE510EDB92}"/>
              </a:ext>
            </a:extLst>
          </p:cNvPr>
          <p:cNvGraphicFramePr>
            <a:graphicFrameLocks noGrp="1"/>
          </p:cNvGraphicFramePr>
          <p:nvPr>
            <p:ph type="tbl" sz="quarter" idx="13"/>
            <p:extLst>
              <p:ext uri="{D42A27DB-BD31-4B8C-83A1-F6EECF244321}">
                <p14:modId xmlns:p14="http://schemas.microsoft.com/office/powerpoint/2010/main" val="3935056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08768613"/>
                    </a:ext>
                  </a:extLst>
                </a:gridCol>
                <a:gridCol w="1975104">
                  <a:extLst>
                    <a:ext uri="{9D8B030D-6E8A-4147-A177-3AD203B41FA5}">
                      <a16:colId xmlns:a16="http://schemas.microsoft.com/office/drawing/2014/main" val="1102353580"/>
                    </a:ext>
                  </a:extLst>
                </a:gridCol>
                <a:gridCol w="740664">
                  <a:extLst>
                    <a:ext uri="{9D8B030D-6E8A-4147-A177-3AD203B41FA5}">
                      <a16:colId xmlns:a16="http://schemas.microsoft.com/office/drawing/2014/main" val="3402476611"/>
                    </a:ext>
                  </a:extLst>
                </a:gridCol>
                <a:gridCol w="740664">
                  <a:extLst>
                    <a:ext uri="{9D8B030D-6E8A-4147-A177-3AD203B41FA5}">
                      <a16:colId xmlns:a16="http://schemas.microsoft.com/office/drawing/2014/main" val="4137191836"/>
                    </a:ext>
                  </a:extLst>
                </a:gridCol>
                <a:gridCol w="740664">
                  <a:extLst>
                    <a:ext uri="{9D8B030D-6E8A-4147-A177-3AD203B41FA5}">
                      <a16:colId xmlns:a16="http://schemas.microsoft.com/office/drawing/2014/main" val="4225723079"/>
                    </a:ext>
                  </a:extLst>
                </a:gridCol>
                <a:gridCol w="740664">
                  <a:extLst>
                    <a:ext uri="{9D8B030D-6E8A-4147-A177-3AD203B41FA5}">
                      <a16:colId xmlns:a16="http://schemas.microsoft.com/office/drawing/2014/main" val="1472971281"/>
                    </a:ext>
                  </a:extLst>
                </a:gridCol>
                <a:gridCol w="740664">
                  <a:extLst>
                    <a:ext uri="{9D8B030D-6E8A-4147-A177-3AD203B41FA5}">
                      <a16:colId xmlns:a16="http://schemas.microsoft.com/office/drawing/2014/main" val="1902741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1335078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- 2021-07-26 08:34:20</a:t>
                      </a:r>
                      <a:r>
                        <a:rPr kumimoji="0" lang="en-US" sz="1000" b="0" i="0" u="none" strike="noStrike" kern="1200" cap="none" spc="0" normalizeH="0" baseline="0" noProof="0">
                          <a:ln>
                            <a:noFill/>
                          </a:ln>
                          <a:solidFill>
                            <a:prstClr val="black"/>
                          </a:solidFill>
                          <a:effectLst/>
                          <a:uLnTx/>
                          <a:uFillTx/>
                          <a:latin typeface="+mn-lt"/>
                          <a:ea typeface="+mn-ea"/>
                          <a:cs typeface="+mn-cs"/>
                        </a:rPr>
                        <a:t>
 This week’s prizes: 20 x SPAM® Brand Flip Flops.
It’s time for our great summer prize draw! Visit www.spam-uk.com/spam-brand-life to enter and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26th July 2021 and the closing date will be 3rd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15.13418-10/s720x720/214486848_562849281385339_7405633038676012433_n.jpg?_nc_cat=107&amp;ccb=1-5&amp;_nc_sid=ad6a45&amp;_nc_ohc=OJC9yv6T9H8AX_2VRdP&amp;_nc_ht=scontent.fzty3-2.fna&amp;edm=AKIiGfEEAAAA&amp;oh=cba465c039cc8ffb2287f389bc98217c&amp;oe=616F843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2786825719"/>
                  </a:ext>
                </a:extLst>
              </a:tr>
            </a:tbl>
          </a:graphicData>
        </a:graphic>
      </p:graphicFrame>
      <p:sp>
        <p:nvSpPr>
          <p:cNvPr id="4" name="Text Placeholder 3">
            <a:extLst>
              <a:ext uri="{FF2B5EF4-FFF2-40B4-BE49-F238E27FC236}">
                <a16:creationId xmlns:a16="http://schemas.microsoft.com/office/drawing/2014/main" id="{2D487C01-EE4A-426A-82AA-18593495681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870964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AC735-D2FE-4294-AE40-C36E1B386329}"/>
              </a:ext>
            </a:extLst>
          </p:cNvPr>
          <p:cNvSpPr>
            <a:spLocks noGrp="1"/>
          </p:cNvSpPr>
          <p:nvPr>
            <p:ph type="title"/>
          </p:nvPr>
        </p:nvSpPr>
        <p:spPr/>
        <p:txBody>
          <a:bodyPr/>
          <a:lstStyle/>
          <a:p>
            <a:r>
              <a:rPr lang="en-US"/>
              <a:t>Facebook Ads Performance Table | All Pages - 18 of 20</a:t>
            </a:r>
          </a:p>
        </p:txBody>
      </p:sp>
      <p:graphicFrame>
        <p:nvGraphicFramePr>
          <p:cNvPr id="5" name="Table Placeholder 4">
            <a:extLst>
              <a:ext uri="{FF2B5EF4-FFF2-40B4-BE49-F238E27FC236}">
                <a16:creationId xmlns:a16="http://schemas.microsoft.com/office/drawing/2014/main" id="{BB7E42B4-8DC9-44B4-8EF8-A30D0EF4F87D}"/>
              </a:ext>
            </a:extLst>
          </p:cNvPr>
          <p:cNvGraphicFramePr>
            <a:graphicFrameLocks noGrp="1"/>
          </p:cNvGraphicFramePr>
          <p:nvPr>
            <p:ph type="tbl" sz="quarter" idx="13"/>
            <p:extLst>
              <p:ext uri="{D42A27DB-BD31-4B8C-83A1-F6EECF244321}">
                <p14:modId xmlns:p14="http://schemas.microsoft.com/office/powerpoint/2010/main" val="3487833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12828100"/>
                    </a:ext>
                  </a:extLst>
                </a:gridCol>
                <a:gridCol w="1975104">
                  <a:extLst>
                    <a:ext uri="{9D8B030D-6E8A-4147-A177-3AD203B41FA5}">
                      <a16:colId xmlns:a16="http://schemas.microsoft.com/office/drawing/2014/main" val="2665725542"/>
                    </a:ext>
                  </a:extLst>
                </a:gridCol>
                <a:gridCol w="740664">
                  <a:extLst>
                    <a:ext uri="{9D8B030D-6E8A-4147-A177-3AD203B41FA5}">
                      <a16:colId xmlns:a16="http://schemas.microsoft.com/office/drawing/2014/main" val="3808385843"/>
                    </a:ext>
                  </a:extLst>
                </a:gridCol>
                <a:gridCol w="740664">
                  <a:extLst>
                    <a:ext uri="{9D8B030D-6E8A-4147-A177-3AD203B41FA5}">
                      <a16:colId xmlns:a16="http://schemas.microsoft.com/office/drawing/2014/main" val="3147172444"/>
                    </a:ext>
                  </a:extLst>
                </a:gridCol>
                <a:gridCol w="740664">
                  <a:extLst>
                    <a:ext uri="{9D8B030D-6E8A-4147-A177-3AD203B41FA5}">
                      <a16:colId xmlns:a16="http://schemas.microsoft.com/office/drawing/2014/main" val="152854558"/>
                    </a:ext>
                  </a:extLst>
                </a:gridCol>
                <a:gridCol w="740664">
                  <a:extLst>
                    <a:ext uri="{9D8B030D-6E8A-4147-A177-3AD203B41FA5}">
                      <a16:colId xmlns:a16="http://schemas.microsoft.com/office/drawing/2014/main" val="3854185814"/>
                    </a:ext>
                  </a:extLst>
                </a:gridCol>
                <a:gridCol w="740664">
                  <a:extLst>
                    <a:ext uri="{9D8B030D-6E8A-4147-A177-3AD203B41FA5}">
                      <a16:colId xmlns:a16="http://schemas.microsoft.com/office/drawing/2014/main" val="1851190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672456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- 2021-07-19 09:26:01</a:t>
                      </a:r>
                      <a:r>
                        <a:rPr kumimoji="0" lang="en-US" sz="1000" b="0" i="0" u="none" strike="noStrike" kern="1200" cap="none" spc="0" normalizeH="0" baseline="0" noProof="0">
                          <a:ln>
                            <a:noFill/>
                          </a:ln>
                          <a:solidFill>
                            <a:prstClr val="black"/>
                          </a:solidFill>
                          <a:effectLst/>
                          <a:uLnTx/>
                          <a:uFillTx/>
                          <a:latin typeface="+mn-lt"/>
                          <a:ea typeface="+mn-ea"/>
                          <a:cs typeface="+mn-cs"/>
                        </a:rPr>
                        <a:t>
 SPAM® Chopped Pork &amp; Ham is ideal for taking into the great outdoors, so we can all fry away somewhere special. Where would you #getthecanout ? www.spam-uk.com/spam-brand-life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207340718_1128079191016776_5038221876192735182_n.jpg?_nc_cat=106&amp;ccb=1-5&amp;_nc_sid=ad6a45&amp;_nc_ohc=DZMV_jfl5AYAX-cPoP0&amp;_nc_ht=scontent.fzty3-2.fna&amp;edm=AKIiGfEEAAAA&amp;oh=c959286656b811e886a8090bdaaeaf30&amp;oe=616F7975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705625932"/>
                  </a:ext>
                </a:extLst>
              </a:tr>
            </a:tbl>
          </a:graphicData>
        </a:graphic>
      </p:graphicFrame>
      <p:sp>
        <p:nvSpPr>
          <p:cNvPr id="4" name="Text Placeholder 3">
            <a:extLst>
              <a:ext uri="{FF2B5EF4-FFF2-40B4-BE49-F238E27FC236}">
                <a16:creationId xmlns:a16="http://schemas.microsoft.com/office/drawing/2014/main" id="{3BBCA442-2767-4063-955C-8255800FC4E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1927293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14087-7951-43FF-99B7-89465ECAC231}"/>
              </a:ext>
            </a:extLst>
          </p:cNvPr>
          <p:cNvSpPr>
            <a:spLocks noGrp="1"/>
          </p:cNvSpPr>
          <p:nvPr>
            <p:ph type="title"/>
          </p:nvPr>
        </p:nvSpPr>
        <p:spPr/>
        <p:txBody>
          <a:bodyPr/>
          <a:lstStyle/>
          <a:p>
            <a:r>
              <a:rPr lang="en-US"/>
              <a:t>Facebook Ads Performance Table | All Pages - 19 of 20</a:t>
            </a:r>
          </a:p>
        </p:txBody>
      </p:sp>
      <p:graphicFrame>
        <p:nvGraphicFramePr>
          <p:cNvPr id="5" name="Table Placeholder 4">
            <a:extLst>
              <a:ext uri="{FF2B5EF4-FFF2-40B4-BE49-F238E27FC236}">
                <a16:creationId xmlns:a16="http://schemas.microsoft.com/office/drawing/2014/main" id="{812A1D9F-D0A9-48EE-ABF1-897D9ED4158F}"/>
              </a:ext>
            </a:extLst>
          </p:cNvPr>
          <p:cNvGraphicFramePr>
            <a:graphicFrameLocks noGrp="1"/>
          </p:cNvGraphicFramePr>
          <p:nvPr>
            <p:ph type="tbl" sz="quarter" idx="13"/>
            <p:extLst>
              <p:ext uri="{D42A27DB-BD31-4B8C-83A1-F6EECF244321}">
                <p14:modId xmlns:p14="http://schemas.microsoft.com/office/powerpoint/2010/main" val="231357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49928305"/>
                    </a:ext>
                  </a:extLst>
                </a:gridCol>
                <a:gridCol w="1975104">
                  <a:extLst>
                    <a:ext uri="{9D8B030D-6E8A-4147-A177-3AD203B41FA5}">
                      <a16:colId xmlns:a16="http://schemas.microsoft.com/office/drawing/2014/main" val="623141318"/>
                    </a:ext>
                  </a:extLst>
                </a:gridCol>
                <a:gridCol w="740664">
                  <a:extLst>
                    <a:ext uri="{9D8B030D-6E8A-4147-A177-3AD203B41FA5}">
                      <a16:colId xmlns:a16="http://schemas.microsoft.com/office/drawing/2014/main" val="377970440"/>
                    </a:ext>
                  </a:extLst>
                </a:gridCol>
                <a:gridCol w="740664">
                  <a:extLst>
                    <a:ext uri="{9D8B030D-6E8A-4147-A177-3AD203B41FA5}">
                      <a16:colId xmlns:a16="http://schemas.microsoft.com/office/drawing/2014/main" val="673240989"/>
                    </a:ext>
                  </a:extLst>
                </a:gridCol>
                <a:gridCol w="740664">
                  <a:extLst>
                    <a:ext uri="{9D8B030D-6E8A-4147-A177-3AD203B41FA5}">
                      <a16:colId xmlns:a16="http://schemas.microsoft.com/office/drawing/2014/main" val="4177461358"/>
                    </a:ext>
                  </a:extLst>
                </a:gridCol>
                <a:gridCol w="740664">
                  <a:extLst>
                    <a:ext uri="{9D8B030D-6E8A-4147-A177-3AD203B41FA5}">
                      <a16:colId xmlns:a16="http://schemas.microsoft.com/office/drawing/2014/main" val="81237515"/>
                    </a:ext>
                  </a:extLst>
                </a:gridCol>
                <a:gridCol w="740664">
                  <a:extLst>
                    <a:ext uri="{9D8B030D-6E8A-4147-A177-3AD203B41FA5}">
                      <a16:colId xmlns:a16="http://schemas.microsoft.com/office/drawing/2014/main" val="502837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656016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- 2021-07-12 16:18:44</a:t>
                      </a:r>
                      <a:r>
                        <a:rPr kumimoji="0" lang="en-US" sz="1000" b="0" i="0" u="none" strike="noStrike" kern="1200" cap="none" spc="0" normalizeH="0" baseline="0" noProof="0">
                          <a:ln>
                            <a:noFill/>
                          </a:ln>
                          <a:solidFill>
                            <a:prstClr val="black"/>
                          </a:solidFill>
                          <a:effectLst/>
                          <a:uLnTx/>
                          <a:uFillTx/>
                          <a:latin typeface="+mn-lt"/>
                          <a:ea typeface="+mn-ea"/>
                          <a:cs typeface="+mn-cs"/>
                        </a:rPr>
                        <a:t>
 1st Get The Can Out prize draw: This week’s prizes: 20 x SPAM® Brand Camouflaged Caps.
It’s time for our great summer prize draw! Visit www.spam-uk.com/spam-brand-life to enter and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12th July 2021 and the closing date will be 20th July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214049619_310361420826596_908467518901120431_n.jpg?_nc_cat=108&amp;ccb=1-5&amp;_nc_sid=ad6a45&amp;_nc_ohc=RD8Ol0FffM4AX-1FHEX&amp;_nc_ht=scontent.fzty3-2.fna&amp;edm=AKIiGfEEAAAA&amp;oh=5e9529751becba576dce5614a9158bca&amp;oe=616F2A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506157487"/>
                  </a:ext>
                </a:extLst>
              </a:tr>
            </a:tbl>
          </a:graphicData>
        </a:graphic>
      </p:graphicFrame>
      <p:sp>
        <p:nvSpPr>
          <p:cNvPr id="4" name="Text Placeholder 3">
            <a:extLst>
              <a:ext uri="{FF2B5EF4-FFF2-40B4-BE49-F238E27FC236}">
                <a16:creationId xmlns:a16="http://schemas.microsoft.com/office/drawing/2014/main" id="{F89A2133-65C9-4A46-B62D-816C3337E73B}"/>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571316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4C4B-4454-4F6A-A95C-D3957DEE978B}"/>
              </a:ext>
            </a:extLst>
          </p:cNvPr>
          <p:cNvSpPr>
            <a:spLocks noGrp="1"/>
          </p:cNvSpPr>
          <p:nvPr>
            <p:ph type="title"/>
          </p:nvPr>
        </p:nvSpPr>
        <p:spPr/>
        <p:txBody>
          <a:bodyPr/>
          <a:lstStyle/>
          <a:p>
            <a:r>
              <a:rPr lang="en-US"/>
              <a:t>Facebook Ads Performance Table | All Pages - 20 of 20</a:t>
            </a:r>
          </a:p>
        </p:txBody>
      </p:sp>
      <p:graphicFrame>
        <p:nvGraphicFramePr>
          <p:cNvPr id="5" name="Table Placeholder 4">
            <a:extLst>
              <a:ext uri="{FF2B5EF4-FFF2-40B4-BE49-F238E27FC236}">
                <a16:creationId xmlns:a16="http://schemas.microsoft.com/office/drawing/2014/main" id="{37DCC730-EEE6-4403-9536-DDBD8A784B2D}"/>
              </a:ext>
            </a:extLst>
          </p:cNvPr>
          <p:cNvGraphicFramePr>
            <a:graphicFrameLocks noGrp="1"/>
          </p:cNvGraphicFramePr>
          <p:nvPr>
            <p:ph type="tbl" sz="quarter" idx="13"/>
            <p:extLst>
              <p:ext uri="{D42A27DB-BD31-4B8C-83A1-F6EECF244321}">
                <p14:modId xmlns:p14="http://schemas.microsoft.com/office/powerpoint/2010/main" val="923763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89923146"/>
                    </a:ext>
                  </a:extLst>
                </a:gridCol>
                <a:gridCol w="1975104">
                  <a:extLst>
                    <a:ext uri="{9D8B030D-6E8A-4147-A177-3AD203B41FA5}">
                      <a16:colId xmlns:a16="http://schemas.microsoft.com/office/drawing/2014/main" val="2760395765"/>
                    </a:ext>
                  </a:extLst>
                </a:gridCol>
                <a:gridCol w="740664">
                  <a:extLst>
                    <a:ext uri="{9D8B030D-6E8A-4147-A177-3AD203B41FA5}">
                      <a16:colId xmlns:a16="http://schemas.microsoft.com/office/drawing/2014/main" val="2271882349"/>
                    </a:ext>
                  </a:extLst>
                </a:gridCol>
                <a:gridCol w="740664">
                  <a:extLst>
                    <a:ext uri="{9D8B030D-6E8A-4147-A177-3AD203B41FA5}">
                      <a16:colId xmlns:a16="http://schemas.microsoft.com/office/drawing/2014/main" val="3832753522"/>
                    </a:ext>
                  </a:extLst>
                </a:gridCol>
                <a:gridCol w="740664">
                  <a:extLst>
                    <a:ext uri="{9D8B030D-6E8A-4147-A177-3AD203B41FA5}">
                      <a16:colId xmlns:a16="http://schemas.microsoft.com/office/drawing/2014/main" val="3022069507"/>
                    </a:ext>
                  </a:extLst>
                </a:gridCol>
                <a:gridCol w="740664">
                  <a:extLst>
                    <a:ext uri="{9D8B030D-6E8A-4147-A177-3AD203B41FA5}">
                      <a16:colId xmlns:a16="http://schemas.microsoft.com/office/drawing/2014/main" val="3723525460"/>
                    </a:ext>
                  </a:extLst>
                </a:gridCol>
                <a:gridCol w="740664">
                  <a:extLst>
                    <a:ext uri="{9D8B030D-6E8A-4147-A177-3AD203B41FA5}">
                      <a16:colId xmlns:a16="http://schemas.microsoft.com/office/drawing/2014/main" val="3805868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2406195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- 2021-07-05 09:18:26</a:t>
                      </a:r>
                      <a:r>
                        <a:rPr kumimoji="0" lang="en-US" sz="1000" b="0" i="0" u="none" strike="noStrike" kern="1200" cap="none" spc="0" normalizeH="0" baseline="0" noProof="0">
                          <a:ln>
                            <a:noFill/>
                          </a:ln>
                          <a:solidFill>
                            <a:prstClr val="black"/>
                          </a:solidFill>
                          <a:effectLst/>
                          <a:uLnTx/>
                          <a:uFillTx/>
                          <a:latin typeface="+mn-lt"/>
                          <a:ea typeface="+mn-ea"/>
                          <a:cs typeface="+mn-cs"/>
                        </a:rPr>
                        <a:t>
 SIZZLE PORK AND MMM™…MMMILES OF SAND.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15.13418-10/s720x720/204270118_971079560411155_8509150105810852887_n.jpg?_nc_cat=107&amp;ccb=1-5&amp;_nc_sid=ad6a45&amp;_nc_ohc=m2RmSiMNNRgAX-6Oi3Z&amp;_nc_ht=scontent.fzty3-2.fna&amp;edm=AKIiGfEEAAAA&amp;oh=54eeecd1f479834d1455b4bc39d6f274&amp;oe=616EBA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2726759711"/>
                  </a:ext>
                </a:extLst>
              </a:tr>
            </a:tbl>
          </a:graphicData>
        </a:graphic>
      </p:graphicFrame>
      <p:sp>
        <p:nvSpPr>
          <p:cNvPr id="4" name="Text Placeholder 3">
            <a:extLst>
              <a:ext uri="{FF2B5EF4-FFF2-40B4-BE49-F238E27FC236}">
                <a16:creationId xmlns:a16="http://schemas.microsoft.com/office/drawing/2014/main" id="{33866DD8-3D50-4864-9D48-699094355B4F}"/>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0537535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D16A7-9781-45B1-A5F0-B87E21F20F34}"/>
              </a:ext>
            </a:extLst>
          </p:cNvPr>
          <p:cNvSpPr>
            <a:spLocks noGrp="1"/>
          </p:cNvSpPr>
          <p:nvPr>
            <p:ph type="title"/>
          </p:nvPr>
        </p:nvSpPr>
        <p:spPr/>
        <p:txBody>
          <a:bodyPr/>
          <a:lstStyle/>
          <a:p>
            <a:r>
              <a:rPr lang="en-US"/>
              <a:t>Facebook Fans By City Table | All Pages - 1 of 3</a:t>
            </a:r>
          </a:p>
        </p:txBody>
      </p:sp>
      <p:graphicFrame>
        <p:nvGraphicFramePr>
          <p:cNvPr id="5" name="Table Placeholder 4">
            <a:extLst>
              <a:ext uri="{FF2B5EF4-FFF2-40B4-BE49-F238E27FC236}">
                <a16:creationId xmlns:a16="http://schemas.microsoft.com/office/drawing/2014/main" id="{B2D643CA-770A-4A3F-BAC2-B7DFEA33759E}"/>
              </a:ext>
            </a:extLst>
          </p:cNvPr>
          <p:cNvGraphicFramePr>
            <a:graphicFrameLocks noGrp="1"/>
          </p:cNvGraphicFramePr>
          <p:nvPr>
            <p:ph type="tbl" sz="quarter" idx="13"/>
            <p:extLst>
              <p:ext uri="{D42A27DB-BD31-4B8C-83A1-F6EECF244321}">
                <p14:modId xmlns:p14="http://schemas.microsoft.com/office/powerpoint/2010/main" val="693919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3947471"/>
                    </a:ext>
                  </a:extLst>
                </a:gridCol>
                <a:gridCol w="1645920">
                  <a:extLst>
                    <a:ext uri="{9D8B030D-6E8A-4147-A177-3AD203B41FA5}">
                      <a16:colId xmlns:a16="http://schemas.microsoft.com/office/drawing/2014/main" val="3459674649"/>
                    </a:ext>
                  </a:extLst>
                </a:gridCol>
                <a:gridCol w="1645920">
                  <a:extLst>
                    <a:ext uri="{9D8B030D-6E8A-4147-A177-3AD203B41FA5}">
                      <a16:colId xmlns:a16="http://schemas.microsoft.com/office/drawing/2014/main" val="3664204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4081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1375017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Leeds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479976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Bradford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736377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Manchester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228338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Liverpool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68769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Birmingham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389111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Barnsley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027445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Glasgow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073580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Sheffield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428052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550461728"/>
                  </a:ext>
                </a:extLst>
              </a:tr>
            </a:tbl>
          </a:graphicData>
        </a:graphic>
      </p:graphicFrame>
      <p:sp>
        <p:nvSpPr>
          <p:cNvPr id="4" name="Text Placeholder 3">
            <a:extLst>
              <a:ext uri="{FF2B5EF4-FFF2-40B4-BE49-F238E27FC236}">
                <a16:creationId xmlns:a16="http://schemas.microsoft.com/office/drawing/2014/main" id="{BC54719A-C8D4-4DFC-A214-B19604C07F2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8008519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ECE0A-E1DE-426A-BF4F-D7A7DC14D6C7}"/>
              </a:ext>
            </a:extLst>
          </p:cNvPr>
          <p:cNvSpPr>
            <a:spLocks noGrp="1"/>
          </p:cNvSpPr>
          <p:nvPr>
            <p:ph type="title"/>
          </p:nvPr>
        </p:nvSpPr>
        <p:spPr/>
        <p:txBody>
          <a:bodyPr/>
          <a:lstStyle/>
          <a:p>
            <a:r>
              <a:rPr lang="en-US"/>
              <a:t>Facebook Fans By City Table | All Pages - 2 of 3</a:t>
            </a:r>
          </a:p>
        </p:txBody>
      </p:sp>
      <p:graphicFrame>
        <p:nvGraphicFramePr>
          <p:cNvPr id="5" name="Table Placeholder 4">
            <a:extLst>
              <a:ext uri="{FF2B5EF4-FFF2-40B4-BE49-F238E27FC236}">
                <a16:creationId xmlns:a16="http://schemas.microsoft.com/office/drawing/2014/main" id="{3EFB8F25-CBD1-4F4D-8833-0D48E807F4A6}"/>
              </a:ext>
            </a:extLst>
          </p:cNvPr>
          <p:cNvGraphicFramePr>
            <a:graphicFrameLocks noGrp="1"/>
          </p:cNvGraphicFramePr>
          <p:nvPr>
            <p:ph type="tbl" sz="quarter" idx="13"/>
            <p:extLst>
              <p:ext uri="{D42A27DB-BD31-4B8C-83A1-F6EECF244321}">
                <p14:modId xmlns:p14="http://schemas.microsoft.com/office/powerpoint/2010/main" val="1820751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03079133"/>
                    </a:ext>
                  </a:extLst>
                </a:gridCol>
                <a:gridCol w="1645920">
                  <a:extLst>
                    <a:ext uri="{9D8B030D-6E8A-4147-A177-3AD203B41FA5}">
                      <a16:colId xmlns:a16="http://schemas.microsoft.com/office/drawing/2014/main" val="1375551564"/>
                    </a:ext>
                  </a:extLst>
                </a:gridCol>
                <a:gridCol w="1645920">
                  <a:extLst>
                    <a:ext uri="{9D8B030D-6E8A-4147-A177-3AD203B41FA5}">
                      <a16:colId xmlns:a16="http://schemas.microsoft.com/office/drawing/2014/main" val="3777448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4088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Kingston upon Hull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276194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Bristol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847269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Newcastle upon Tyne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649992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Nottingham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754894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Oldham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522000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Blackpool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988984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Edinburgh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680862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Plymouth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4054165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Stoke-on-Trent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916920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Leicester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669989944"/>
                  </a:ext>
                </a:extLst>
              </a:tr>
            </a:tbl>
          </a:graphicData>
        </a:graphic>
      </p:graphicFrame>
      <p:sp>
        <p:nvSpPr>
          <p:cNvPr id="4" name="Text Placeholder 3">
            <a:extLst>
              <a:ext uri="{FF2B5EF4-FFF2-40B4-BE49-F238E27FC236}">
                <a16:creationId xmlns:a16="http://schemas.microsoft.com/office/drawing/2014/main" id="{6C381E5A-7036-4DDF-ADD9-20C5C000DD0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8618023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6226B-C1F6-4D80-98E4-986978D176C4}"/>
              </a:ext>
            </a:extLst>
          </p:cNvPr>
          <p:cNvSpPr>
            <a:spLocks noGrp="1"/>
          </p:cNvSpPr>
          <p:nvPr>
            <p:ph type="title"/>
          </p:nvPr>
        </p:nvSpPr>
        <p:spPr/>
        <p:txBody>
          <a:bodyPr/>
          <a:lstStyle/>
          <a:p>
            <a:r>
              <a:rPr lang="en-US"/>
              <a:t>Facebook Fans By City Table | All Pages - 3 of 3</a:t>
            </a:r>
          </a:p>
        </p:txBody>
      </p:sp>
      <p:graphicFrame>
        <p:nvGraphicFramePr>
          <p:cNvPr id="5" name="Table Placeholder 4">
            <a:extLst>
              <a:ext uri="{FF2B5EF4-FFF2-40B4-BE49-F238E27FC236}">
                <a16:creationId xmlns:a16="http://schemas.microsoft.com/office/drawing/2014/main" id="{1D590690-B6F5-4F6D-A5AA-3BFC74AD43F6}"/>
              </a:ext>
            </a:extLst>
          </p:cNvPr>
          <p:cNvGraphicFramePr>
            <a:graphicFrameLocks noGrp="1"/>
          </p:cNvGraphicFramePr>
          <p:nvPr>
            <p:ph type="tbl" sz="quarter" idx="13"/>
            <p:extLst>
              <p:ext uri="{D42A27DB-BD31-4B8C-83A1-F6EECF244321}">
                <p14:modId xmlns:p14="http://schemas.microsoft.com/office/powerpoint/2010/main" val="1293012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63542504"/>
                    </a:ext>
                  </a:extLst>
                </a:gridCol>
                <a:gridCol w="1645920">
                  <a:extLst>
                    <a:ext uri="{9D8B030D-6E8A-4147-A177-3AD203B41FA5}">
                      <a16:colId xmlns:a16="http://schemas.microsoft.com/office/drawing/2014/main" val="3002262146"/>
                    </a:ext>
                  </a:extLst>
                </a:gridCol>
                <a:gridCol w="1645920">
                  <a:extLst>
                    <a:ext uri="{9D8B030D-6E8A-4147-A177-3AD203B41FA5}">
                      <a16:colId xmlns:a16="http://schemas.microsoft.com/office/drawing/2014/main" val="1544931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6581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Preston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379376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Stockport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02574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Cardiff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869158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Warrington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4156813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554571637"/>
                  </a:ext>
                </a:extLst>
              </a:tr>
            </a:tbl>
          </a:graphicData>
        </a:graphic>
      </p:graphicFrame>
      <p:sp>
        <p:nvSpPr>
          <p:cNvPr id="4" name="Text Placeholder 3">
            <a:extLst>
              <a:ext uri="{FF2B5EF4-FFF2-40B4-BE49-F238E27FC236}">
                <a16:creationId xmlns:a16="http://schemas.microsoft.com/office/drawing/2014/main" id="{6FC0778D-1CD6-474B-B3DF-6901835CF6B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9539825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BE2BD-B91F-4991-8919-16AFCEB17B91}"/>
              </a:ext>
            </a:extLst>
          </p:cNvPr>
          <p:cNvSpPr>
            <a:spLocks noGrp="1"/>
          </p:cNvSpPr>
          <p:nvPr>
            <p:ph type="title"/>
          </p:nvPr>
        </p:nvSpPr>
        <p:spPr/>
        <p:txBody>
          <a:bodyPr/>
          <a:lstStyle/>
          <a:p>
            <a:r>
              <a:rPr lang="en-US"/>
              <a:t>Facebook Own Posts Table | All Pages - 1 of 22</a:t>
            </a:r>
          </a:p>
        </p:txBody>
      </p:sp>
      <p:graphicFrame>
        <p:nvGraphicFramePr>
          <p:cNvPr id="5" name="Table Placeholder 4">
            <a:extLst>
              <a:ext uri="{FF2B5EF4-FFF2-40B4-BE49-F238E27FC236}">
                <a16:creationId xmlns:a16="http://schemas.microsoft.com/office/drawing/2014/main" id="{2AE5FB6A-9B74-44E0-BF94-8D9F18FD170A}"/>
              </a:ext>
            </a:extLst>
          </p:cNvPr>
          <p:cNvGraphicFramePr>
            <a:graphicFrameLocks noGrp="1"/>
          </p:cNvGraphicFramePr>
          <p:nvPr>
            <p:ph type="tbl" sz="quarter" idx="13"/>
            <p:extLst>
              <p:ext uri="{D42A27DB-BD31-4B8C-83A1-F6EECF244321}">
                <p14:modId xmlns:p14="http://schemas.microsoft.com/office/powerpoint/2010/main" val="182741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47466089"/>
                    </a:ext>
                  </a:extLst>
                </a:gridCol>
                <a:gridCol w="2304288">
                  <a:extLst>
                    <a:ext uri="{9D8B030D-6E8A-4147-A177-3AD203B41FA5}">
                      <a16:colId xmlns:a16="http://schemas.microsoft.com/office/drawing/2014/main" val="3507415502"/>
                    </a:ext>
                  </a:extLst>
                </a:gridCol>
                <a:gridCol w="822960">
                  <a:extLst>
                    <a:ext uri="{9D8B030D-6E8A-4147-A177-3AD203B41FA5}">
                      <a16:colId xmlns:a16="http://schemas.microsoft.com/office/drawing/2014/main" val="3739582795"/>
                    </a:ext>
                  </a:extLst>
                </a:gridCol>
                <a:gridCol w="822960">
                  <a:extLst>
                    <a:ext uri="{9D8B030D-6E8A-4147-A177-3AD203B41FA5}">
                      <a16:colId xmlns:a16="http://schemas.microsoft.com/office/drawing/2014/main" val="3860899501"/>
                    </a:ext>
                  </a:extLst>
                </a:gridCol>
                <a:gridCol w="822960">
                  <a:extLst>
                    <a:ext uri="{9D8B030D-6E8A-4147-A177-3AD203B41FA5}">
                      <a16:colId xmlns:a16="http://schemas.microsoft.com/office/drawing/2014/main" val="138363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730921808"/>
                  </a:ext>
                </a:extLst>
              </a:tr>
            </a:tbl>
          </a:graphicData>
        </a:graphic>
      </p:graphicFrame>
      <p:sp>
        <p:nvSpPr>
          <p:cNvPr id="4" name="Text Placeholder 3">
            <a:extLst>
              <a:ext uri="{FF2B5EF4-FFF2-40B4-BE49-F238E27FC236}">
                <a16:creationId xmlns:a16="http://schemas.microsoft.com/office/drawing/2014/main" id="{CC4D2907-6AD6-4B2B-BB51-DD413082789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3514367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3F1DC-0CF6-460D-A433-87DA5997ACD5}"/>
              </a:ext>
            </a:extLst>
          </p:cNvPr>
          <p:cNvSpPr>
            <a:spLocks noGrp="1"/>
          </p:cNvSpPr>
          <p:nvPr>
            <p:ph type="title"/>
          </p:nvPr>
        </p:nvSpPr>
        <p:spPr/>
        <p:txBody>
          <a:bodyPr/>
          <a:lstStyle/>
          <a:p>
            <a:r>
              <a:rPr lang="en-US"/>
              <a:t>Facebook Own Posts Table | All Pages - 2 of 22</a:t>
            </a:r>
          </a:p>
        </p:txBody>
      </p:sp>
      <p:graphicFrame>
        <p:nvGraphicFramePr>
          <p:cNvPr id="5" name="Table Placeholder 4">
            <a:extLst>
              <a:ext uri="{FF2B5EF4-FFF2-40B4-BE49-F238E27FC236}">
                <a16:creationId xmlns:a16="http://schemas.microsoft.com/office/drawing/2014/main" id="{A4824372-206D-4469-B9A1-66F2C26641A5}"/>
              </a:ext>
            </a:extLst>
          </p:cNvPr>
          <p:cNvGraphicFramePr>
            <a:graphicFrameLocks noGrp="1"/>
          </p:cNvGraphicFramePr>
          <p:nvPr>
            <p:ph type="tbl" sz="quarter" idx="13"/>
            <p:extLst>
              <p:ext uri="{D42A27DB-BD31-4B8C-83A1-F6EECF244321}">
                <p14:modId xmlns:p14="http://schemas.microsoft.com/office/powerpoint/2010/main" val="2623986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56736993"/>
                    </a:ext>
                  </a:extLst>
                </a:gridCol>
                <a:gridCol w="2304288">
                  <a:extLst>
                    <a:ext uri="{9D8B030D-6E8A-4147-A177-3AD203B41FA5}">
                      <a16:colId xmlns:a16="http://schemas.microsoft.com/office/drawing/2014/main" val="3721045573"/>
                    </a:ext>
                  </a:extLst>
                </a:gridCol>
                <a:gridCol w="822960">
                  <a:extLst>
                    <a:ext uri="{9D8B030D-6E8A-4147-A177-3AD203B41FA5}">
                      <a16:colId xmlns:a16="http://schemas.microsoft.com/office/drawing/2014/main" val="2258522145"/>
                    </a:ext>
                  </a:extLst>
                </a:gridCol>
                <a:gridCol w="822960">
                  <a:extLst>
                    <a:ext uri="{9D8B030D-6E8A-4147-A177-3AD203B41FA5}">
                      <a16:colId xmlns:a16="http://schemas.microsoft.com/office/drawing/2014/main" val="680066895"/>
                    </a:ext>
                  </a:extLst>
                </a:gridCol>
                <a:gridCol w="822960">
                  <a:extLst>
                    <a:ext uri="{9D8B030D-6E8A-4147-A177-3AD203B41FA5}">
                      <a16:colId xmlns:a16="http://schemas.microsoft.com/office/drawing/2014/main" val="1646169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764500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- 2021-09-28 23:00:04</a:t>
                      </a:r>
                      <a:r>
                        <a:rPr kumimoji="0" lang="en-US" sz="1000" b="0" i="0" u="none" strike="noStrike" kern="1200" cap="none" spc="0" normalizeH="0" baseline="0" noProof="0">
                          <a:ln>
                            <a:noFill/>
                          </a:ln>
                          <a:solidFill>
                            <a:prstClr val="black"/>
                          </a:solidFill>
                          <a:effectLst/>
                          <a:uLnTx/>
                          <a:uFillTx/>
                          <a:latin typeface="+mn-lt"/>
                          <a:ea typeface="+mn-ea"/>
                          <a:cs typeface="+mn-cs"/>
                        </a:rPr>
                        <a:t>
 Every day is Fryday with these delicious treats. Fried SPAM® Classic is paired with a spicy Sriracha mayo to make your day ( … or your Fryday)!  https://bddy.me/3F0FNTu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HgsMER8lvrr-Yi&amp;w=720&amp;h=720&amp;url=https%3A%2F%2Fcdn.socialstudio.radian6.com%2Fproxy%2Ffile%2F40442%2F1632149066577-4f111c7f8472a9f3be6b0cd5d4748f96-0-20210929-FB-HORMEL_spam_classic_spam_air_fryer_fries_beauty.jpg%3Ftoken%3DeyJ0eXAiOiJKV1QiLCJhbGciOiJIUzI1NiIsImtpZCI6InByb3RlY3RlZGNvbnRlbnRwcm94eSJ9.eyJyZXF1ZXN0Ijp7InVzZXJJZCI6IjQwNjEzMiIsImNsaWVudElkIjoiNDA0NDIifSwiZmlsZU5hbWUiOiI0MDQ0MlwvMTYzMjE0OTA2NjU3Ny00ZjExMWM3Zjg0NzJhOWYzYmU2YjBjZDVkNDc0OGY5Ni0wLTIwMjEwOTI5LUZCLUhPUk1FTF9zcGFtX2NsYXNzaWNfc3BhbV9haXJfZnJ5ZXJfZnJpZXNfYmVhdXR5LmpwZyIsImlhdCI6MTYzMjg2NjQwNCwiYXVkIjoiaHR0cDpcL1wvd3d3LnJhZGlhbjYuY29tIiwic3ViIjoibGF5ZXI3In0.cVs8xJvTaAM_vRUJ-_51Q3L_GO9gNPkuM9zfpz5yG2E&amp;cfs=1&amp;ext=emg0&amp;_nc_oe=6edd3&amp;_nc_sid=06c271&amp;ccb=3-5&amp;_nc_hash=AQEdmlnxtymbHFZ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42043228"/>
                  </a:ext>
                </a:extLst>
              </a:tr>
            </a:tbl>
          </a:graphicData>
        </a:graphic>
      </p:graphicFrame>
      <p:sp>
        <p:nvSpPr>
          <p:cNvPr id="4" name="Text Placeholder 3">
            <a:extLst>
              <a:ext uri="{FF2B5EF4-FFF2-40B4-BE49-F238E27FC236}">
                <a16:creationId xmlns:a16="http://schemas.microsoft.com/office/drawing/2014/main" id="{4784E698-AE18-481D-B2AD-4E8EFF49CE2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9280855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58F0F-E54C-459B-960D-349AB86EA6AC}"/>
              </a:ext>
            </a:extLst>
          </p:cNvPr>
          <p:cNvSpPr>
            <a:spLocks noGrp="1"/>
          </p:cNvSpPr>
          <p:nvPr>
            <p:ph type="title"/>
          </p:nvPr>
        </p:nvSpPr>
        <p:spPr/>
        <p:txBody>
          <a:bodyPr/>
          <a:lstStyle/>
          <a:p>
            <a:r>
              <a:rPr lang="en-US"/>
              <a:t>Facebook Own Posts Table | All Pages - 3 of 22</a:t>
            </a:r>
          </a:p>
        </p:txBody>
      </p:sp>
      <p:graphicFrame>
        <p:nvGraphicFramePr>
          <p:cNvPr id="5" name="Table Placeholder 4">
            <a:extLst>
              <a:ext uri="{FF2B5EF4-FFF2-40B4-BE49-F238E27FC236}">
                <a16:creationId xmlns:a16="http://schemas.microsoft.com/office/drawing/2014/main" id="{2B5A0F46-2B67-4B34-9126-DDAFE5C95F04}"/>
              </a:ext>
            </a:extLst>
          </p:cNvPr>
          <p:cNvGraphicFramePr>
            <a:graphicFrameLocks noGrp="1"/>
          </p:cNvGraphicFramePr>
          <p:nvPr>
            <p:ph type="tbl" sz="quarter" idx="13"/>
            <p:extLst>
              <p:ext uri="{D42A27DB-BD31-4B8C-83A1-F6EECF244321}">
                <p14:modId xmlns:p14="http://schemas.microsoft.com/office/powerpoint/2010/main" val="10146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24211272"/>
                    </a:ext>
                  </a:extLst>
                </a:gridCol>
                <a:gridCol w="2304288">
                  <a:extLst>
                    <a:ext uri="{9D8B030D-6E8A-4147-A177-3AD203B41FA5}">
                      <a16:colId xmlns:a16="http://schemas.microsoft.com/office/drawing/2014/main" val="3946268264"/>
                    </a:ext>
                  </a:extLst>
                </a:gridCol>
                <a:gridCol w="822960">
                  <a:extLst>
                    <a:ext uri="{9D8B030D-6E8A-4147-A177-3AD203B41FA5}">
                      <a16:colId xmlns:a16="http://schemas.microsoft.com/office/drawing/2014/main" val="1126239303"/>
                    </a:ext>
                  </a:extLst>
                </a:gridCol>
                <a:gridCol w="822960">
                  <a:extLst>
                    <a:ext uri="{9D8B030D-6E8A-4147-A177-3AD203B41FA5}">
                      <a16:colId xmlns:a16="http://schemas.microsoft.com/office/drawing/2014/main" val="3721503807"/>
                    </a:ext>
                  </a:extLst>
                </a:gridCol>
                <a:gridCol w="822960">
                  <a:extLst>
                    <a:ext uri="{9D8B030D-6E8A-4147-A177-3AD203B41FA5}">
                      <a16:colId xmlns:a16="http://schemas.microsoft.com/office/drawing/2014/main" val="4178271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748826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- 2021-09-28 08:25:00</a:t>
                      </a:r>
                      <a:r>
                        <a:rPr kumimoji="0" lang="en-US" sz="1000" b="0" i="0" u="none" strike="noStrike" kern="1200" cap="none" spc="0" normalizeH="0" baseline="0" noProof="0">
                          <a:ln>
                            <a:noFill/>
                          </a:ln>
                          <a:solidFill>
                            <a:prstClr val="black"/>
                          </a:solidFill>
                          <a:effectLst/>
                          <a:uLnTx/>
                          <a:uFillTx/>
                          <a:latin typeface="+mn-lt"/>
                          <a:ea typeface="+mn-ea"/>
                          <a:cs typeface="+mn-cs"/>
                        </a:rPr>
                        <a:t>
 Olé! Savour the flavour of this Spanish favourite that combines the sizzling deliciousness of SPAM® Classic with diced bell peppers, onions, saffron, tomato and pimento.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240672883_157305319919906_6933838225943273731_n.jpg?_nc_cat=101&amp;ccb=1-5&amp;_nc_sid=ad6a45&amp;_nc_ohc=jLvpTqcMqe4AX9FYFP_&amp;_nc_ht=scontent.fzty3-2.fna&amp;edm=AKIiGfEEAAAA&amp;oh=a8ae0409e8420455e228fc9243790789&amp;oe=6170200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50344324"/>
                  </a:ext>
                </a:extLst>
              </a:tr>
            </a:tbl>
          </a:graphicData>
        </a:graphic>
      </p:graphicFrame>
      <p:sp>
        <p:nvSpPr>
          <p:cNvPr id="4" name="Text Placeholder 3">
            <a:extLst>
              <a:ext uri="{FF2B5EF4-FFF2-40B4-BE49-F238E27FC236}">
                <a16:creationId xmlns:a16="http://schemas.microsoft.com/office/drawing/2014/main" id="{9309851B-C694-46C4-BB66-4DFEEC527389}"/>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5717236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551A7-AED5-44A2-9EEC-FFB139EE94F5}"/>
              </a:ext>
            </a:extLst>
          </p:cNvPr>
          <p:cNvSpPr>
            <a:spLocks noGrp="1"/>
          </p:cNvSpPr>
          <p:nvPr>
            <p:ph type="title"/>
          </p:nvPr>
        </p:nvSpPr>
        <p:spPr/>
        <p:txBody>
          <a:bodyPr/>
          <a:lstStyle/>
          <a:p>
            <a:r>
              <a:rPr lang="en-US"/>
              <a:t>Facebook Own Posts Table | All Pages - 4 of 22</a:t>
            </a:r>
          </a:p>
        </p:txBody>
      </p:sp>
      <p:graphicFrame>
        <p:nvGraphicFramePr>
          <p:cNvPr id="5" name="Table Placeholder 4">
            <a:extLst>
              <a:ext uri="{FF2B5EF4-FFF2-40B4-BE49-F238E27FC236}">
                <a16:creationId xmlns:a16="http://schemas.microsoft.com/office/drawing/2014/main" id="{0DB7C280-F795-4216-93B9-242960404E90}"/>
              </a:ext>
            </a:extLst>
          </p:cNvPr>
          <p:cNvGraphicFramePr>
            <a:graphicFrameLocks noGrp="1"/>
          </p:cNvGraphicFramePr>
          <p:nvPr>
            <p:ph type="tbl" sz="quarter" idx="13"/>
            <p:extLst>
              <p:ext uri="{D42A27DB-BD31-4B8C-83A1-F6EECF244321}">
                <p14:modId xmlns:p14="http://schemas.microsoft.com/office/powerpoint/2010/main" val="3841550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66720004"/>
                    </a:ext>
                  </a:extLst>
                </a:gridCol>
                <a:gridCol w="2304288">
                  <a:extLst>
                    <a:ext uri="{9D8B030D-6E8A-4147-A177-3AD203B41FA5}">
                      <a16:colId xmlns:a16="http://schemas.microsoft.com/office/drawing/2014/main" val="3976619554"/>
                    </a:ext>
                  </a:extLst>
                </a:gridCol>
                <a:gridCol w="822960">
                  <a:extLst>
                    <a:ext uri="{9D8B030D-6E8A-4147-A177-3AD203B41FA5}">
                      <a16:colId xmlns:a16="http://schemas.microsoft.com/office/drawing/2014/main" val="23811812"/>
                    </a:ext>
                  </a:extLst>
                </a:gridCol>
                <a:gridCol w="822960">
                  <a:extLst>
                    <a:ext uri="{9D8B030D-6E8A-4147-A177-3AD203B41FA5}">
                      <a16:colId xmlns:a16="http://schemas.microsoft.com/office/drawing/2014/main" val="2598864270"/>
                    </a:ext>
                  </a:extLst>
                </a:gridCol>
                <a:gridCol w="822960">
                  <a:extLst>
                    <a:ext uri="{9D8B030D-6E8A-4147-A177-3AD203B41FA5}">
                      <a16:colId xmlns:a16="http://schemas.microsoft.com/office/drawing/2014/main" val="3954594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706316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- 2021-09-25 12:30:04</a:t>
                      </a:r>
                      <a:r>
                        <a:rPr kumimoji="0" lang="en-US" sz="1000" b="0" i="0" u="none" strike="noStrike" kern="1200" cap="none" spc="0" normalizeH="0" baseline="0" noProof="0">
                          <a:ln>
                            <a:noFill/>
                          </a:ln>
                          <a:solidFill>
                            <a:prstClr val="black"/>
                          </a:solidFill>
                          <a:effectLst/>
                          <a:uLnTx/>
                          <a:uFillTx/>
                          <a:latin typeface="+mn-lt"/>
                          <a:ea typeface="+mn-ea"/>
                          <a:cs typeface="+mn-cs"/>
                        </a:rPr>
                        <a:t>
 Wake up your taste buds with crispy strips of SPAM® Classic and crunchy tortilla chips coated in melty cheese, hot salsa and fried eggs: https://bddy.me/3i8pYQJ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ErlTIKk7uuUY_i&amp;w=720&amp;h=720&amp;url=https%3A%2F%2Fcdn.socialstudio.radian6.com%2Fproxy%2Ffile%2F40442%2F1632148882786-976b1a924a541776ba8863b0e3ba7707-0-20210925-FB-a20180027-SPAM-huevos-chilaquiles.jpg%3Ftoken%3DeyJ0eXAiOiJKV1QiLCJhbGciOiJIUzI1NiIsImtpZCI6InByb3RlY3RlZGNvbnRlbnRwcm94eSJ9.eyJyZXF1ZXN0Ijp7InVzZXJJZCI6IjQwNjEzMiIsImNsaWVudElkIjoiNDA0NDIifSwiZmlsZU5hbWUiOiI0MDQ0MlwvMTYzMjE0ODg4Mjc4Ni05NzZiMWE5MjRhNTQxNzc2YmE4ODYzYjBlM2JhNzcwNy0wLTIwMjEwOTI1LUZCLWEyMDE4MDAyNy1TUEFNLWh1ZXZvcy1jaGlsYXF1aWxlcy5qcGciLCJpYXQiOjE2MzI1Njk0MDQsImF1ZCI6Imh0dHA6XC9cL3d3dy5yYWRpYW42LmNvbSIsInN1YiI6ImxheWVyNyJ9.L1UANouKq3UQLryZydZbVGb9pgPA9LiOyDo0Sc6i4uY&amp;cfs=1&amp;ext=emg0&amp;_nc_oe=6edd3&amp;_nc_sid=06c271&amp;ccb=3-5&amp;_nc_hash=AQHrK3h2ZbYYWYr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61893514"/>
                  </a:ext>
                </a:extLst>
              </a:tr>
            </a:tbl>
          </a:graphicData>
        </a:graphic>
      </p:graphicFrame>
      <p:sp>
        <p:nvSpPr>
          <p:cNvPr id="4" name="Text Placeholder 3">
            <a:extLst>
              <a:ext uri="{FF2B5EF4-FFF2-40B4-BE49-F238E27FC236}">
                <a16:creationId xmlns:a16="http://schemas.microsoft.com/office/drawing/2014/main" id="{6C48FAAC-E5CC-4126-BE14-BC02CCCC3D4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7841251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5F2DE-7E58-4069-9B79-C14D4D29378E}"/>
              </a:ext>
            </a:extLst>
          </p:cNvPr>
          <p:cNvSpPr>
            <a:spLocks noGrp="1"/>
          </p:cNvSpPr>
          <p:nvPr>
            <p:ph type="title"/>
          </p:nvPr>
        </p:nvSpPr>
        <p:spPr/>
        <p:txBody>
          <a:bodyPr/>
          <a:lstStyle/>
          <a:p>
            <a:r>
              <a:rPr lang="en-US"/>
              <a:t>Facebook Own Posts Table | All Pages - 5 of 22</a:t>
            </a:r>
          </a:p>
        </p:txBody>
      </p:sp>
      <p:graphicFrame>
        <p:nvGraphicFramePr>
          <p:cNvPr id="5" name="Table Placeholder 4">
            <a:extLst>
              <a:ext uri="{FF2B5EF4-FFF2-40B4-BE49-F238E27FC236}">
                <a16:creationId xmlns:a16="http://schemas.microsoft.com/office/drawing/2014/main" id="{0831BF16-7D14-4DDF-9247-8D6C1731A434}"/>
              </a:ext>
            </a:extLst>
          </p:cNvPr>
          <p:cNvGraphicFramePr>
            <a:graphicFrameLocks noGrp="1"/>
          </p:cNvGraphicFramePr>
          <p:nvPr>
            <p:ph type="tbl" sz="quarter" idx="13"/>
            <p:extLst>
              <p:ext uri="{D42A27DB-BD31-4B8C-83A1-F6EECF244321}">
                <p14:modId xmlns:p14="http://schemas.microsoft.com/office/powerpoint/2010/main" val="1079205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81513476"/>
                    </a:ext>
                  </a:extLst>
                </a:gridCol>
                <a:gridCol w="2304288">
                  <a:extLst>
                    <a:ext uri="{9D8B030D-6E8A-4147-A177-3AD203B41FA5}">
                      <a16:colId xmlns:a16="http://schemas.microsoft.com/office/drawing/2014/main" val="488974367"/>
                    </a:ext>
                  </a:extLst>
                </a:gridCol>
                <a:gridCol w="822960">
                  <a:extLst>
                    <a:ext uri="{9D8B030D-6E8A-4147-A177-3AD203B41FA5}">
                      <a16:colId xmlns:a16="http://schemas.microsoft.com/office/drawing/2014/main" val="2707926277"/>
                    </a:ext>
                  </a:extLst>
                </a:gridCol>
                <a:gridCol w="822960">
                  <a:extLst>
                    <a:ext uri="{9D8B030D-6E8A-4147-A177-3AD203B41FA5}">
                      <a16:colId xmlns:a16="http://schemas.microsoft.com/office/drawing/2014/main" val="3926075331"/>
                    </a:ext>
                  </a:extLst>
                </a:gridCol>
                <a:gridCol w="822960">
                  <a:extLst>
                    <a:ext uri="{9D8B030D-6E8A-4147-A177-3AD203B41FA5}">
                      <a16:colId xmlns:a16="http://schemas.microsoft.com/office/drawing/2014/main" val="1820033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4229628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- 2021-09-24 08:25:40</a:t>
                      </a:r>
                      <a:r>
                        <a:rPr kumimoji="0" lang="en-US" sz="1000" b="0" i="0" u="none" strike="noStrike" kern="1200" cap="none" spc="0" normalizeH="0" baseline="0" noProof="0">
                          <a:ln>
                            <a:noFill/>
                          </a:ln>
                          <a:solidFill>
                            <a:prstClr val="black"/>
                          </a:solidFill>
                          <a:effectLst/>
                          <a:uLnTx/>
                          <a:uFillTx/>
                          <a:latin typeface="+mn-lt"/>
                          <a:ea typeface="+mn-ea"/>
                          <a:cs typeface="+mn-cs"/>
                        </a:rPr>
                        <a:t>
 Bonnie Muscat Baron, her partner Don and dog Geoffrey Sparkles recently embarked on a SPAM® brand fuelled - tour of Scotland. They covered over 1,600 miles with our favourite canned meat eaten in some form every day including a SPAM®wich at the top of Ben Nevis. That's a pork on the wild side.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241812261_4646109072086646_6982914422847994943_n.jpg?_nc_cat=109&amp;ccb=1-5&amp;_nc_sid=8024bb&amp;_nc_ohc=J_Ks3uy3gM0AX-fP3eq&amp;_nc_ht=scontent.fzty3-2.fna&amp;edm=AKIiGfEEAAAA&amp;oh=a3978f4af5234bb11a2b4ac3df4ec111&amp;oe=619018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64549743"/>
                  </a:ext>
                </a:extLst>
              </a:tr>
            </a:tbl>
          </a:graphicData>
        </a:graphic>
      </p:graphicFrame>
      <p:sp>
        <p:nvSpPr>
          <p:cNvPr id="4" name="Text Placeholder 3">
            <a:extLst>
              <a:ext uri="{FF2B5EF4-FFF2-40B4-BE49-F238E27FC236}">
                <a16:creationId xmlns:a16="http://schemas.microsoft.com/office/drawing/2014/main" id="{D9714125-F6DA-4B0D-974B-5C7BE10F250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6017381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B516A-89E3-4CB6-AAB4-48B32AAD8815}"/>
              </a:ext>
            </a:extLst>
          </p:cNvPr>
          <p:cNvSpPr>
            <a:spLocks noGrp="1"/>
          </p:cNvSpPr>
          <p:nvPr>
            <p:ph type="title"/>
          </p:nvPr>
        </p:nvSpPr>
        <p:spPr/>
        <p:txBody>
          <a:bodyPr/>
          <a:lstStyle/>
          <a:p>
            <a:r>
              <a:rPr lang="en-US"/>
              <a:t>Facebook Own Posts Table | All Pages - 6 of 22</a:t>
            </a:r>
          </a:p>
        </p:txBody>
      </p:sp>
      <p:graphicFrame>
        <p:nvGraphicFramePr>
          <p:cNvPr id="5" name="Table Placeholder 4">
            <a:extLst>
              <a:ext uri="{FF2B5EF4-FFF2-40B4-BE49-F238E27FC236}">
                <a16:creationId xmlns:a16="http://schemas.microsoft.com/office/drawing/2014/main" id="{EC5A3403-073F-4B0C-872F-1A10F4E47520}"/>
              </a:ext>
            </a:extLst>
          </p:cNvPr>
          <p:cNvGraphicFramePr>
            <a:graphicFrameLocks noGrp="1"/>
          </p:cNvGraphicFramePr>
          <p:nvPr>
            <p:ph type="tbl" sz="quarter" idx="13"/>
            <p:extLst>
              <p:ext uri="{D42A27DB-BD31-4B8C-83A1-F6EECF244321}">
                <p14:modId xmlns:p14="http://schemas.microsoft.com/office/powerpoint/2010/main" val="3271433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5489958"/>
                    </a:ext>
                  </a:extLst>
                </a:gridCol>
                <a:gridCol w="2304288">
                  <a:extLst>
                    <a:ext uri="{9D8B030D-6E8A-4147-A177-3AD203B41FA5}">
                      <a16:colId xmlns:a16="http://schemas.microsoft.com/office/drawing/2014/main" val="2713961669"/>
                    </a:ext>
                  </a:extLst>
                </a:gridCol>
                <a:gridCol w="822960">
                  <a:extLst>
                    <a:ext uri="{9D8B030D-6E8A-4147-A177-3AD203B41FA5}">
                      <a16:colId xmlns:a16="http://schemas.microsoft.com/office/drawing/2014/main" val="1184951698"/>
                    </a:ext>
                  </a:extLst>
                </a:gridCol>
                <a:gridCol w="822960">
                  <a:extLst>
                    <a:ext uri="{9D8B030D-6E8A-4147-A177-3AD203B41FA5}">
                      <a16:colId xmlns:a16="http://schemas.microsoft.com/office/drawing/2014/main" val="3544592779"/>
                    </a:ext>
                  </a:extLst>
                </a:gridCol>
                <a:gridCol w="822960">
                  <a:extLst>
                    <a:ext uri="{9D8B030D-6E8A-4147-A177-3AD203B41FA5}">
                      <a16:colId xmlns:a16="http://schemas.microsoft.com/office/drawing/2014/main" val="1498387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2720398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- 2021-09-22 23:00:06</a:t>
                      </a:r>
                      <a:r>
                        <a:rPr kumimoji="0" lang="en-US" sz="1000" b="0" i="0" u="none" strike="noStrike" kern="1200" cap="none" spc="0" normalizeH="0" baseline="0" noProof="0">
                          <a:ln>
                            <a:noFill/>
                          </a:ln>
                          <a:solidFill>
                            <a:prstClr val="black"/>
                          </a:solidFill>
                          <a:effectLst/>
                          <a:uLnTx/>
                          <a:uFillTx/>
                          <a:latin typeface="+mn-lt"/>
                          <a:ea typeface="+mn-ea"/>
                          <a:cs typeface="+mn-cs"/>
                        </a:rPr>
                        <a:t>
 Add sizzled slices of SPAM® classic, basil sprigs, cilantro, green onions and red jalapenos to a bowl of rice noodles for a delicious take on the Vietnamese favorite Pho! https://bddy.me/2XH7kbb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HtEAJMcnucwdyx&amp;w=720&amp;h=720&amp;url=https%3A%2F%2Fcdn.socialstudio.radian6.com%2Fproxy%2Ffile%2F40442%2F1632148649839-6377f4df2340f9a7faa90f71a324938a-0-20210921-FB-a201801613-easy_pho_spam_21.jpg%3Ftoken%3DeyJ0eXAiOiJKV1QiLCJhbGciOiJIUzI1NiIsImtpZCI6InByb3RlY3RlZGNvbnRlbnRwcm94eSJ9.eyJyZXF1ZXN0Ijp7InVzZXJJZCI6IjQwNjEzMiIsImNsaWVudElkIjoiNDA0NDIifSwiZmlsZU5hbWUiOiI0MDQ0MlwvMTYzMjE0ODY0OTgzOS02Mzc3ZjRkZjIzNDBmOWE3ZmFhOTBmNzFhMzI0OTM4YS0wLTIwMjEwOTIxLUZCLWEyMDE4MDE2MTMtZWFzeV9waG9fc3BhbV8yMS5qcGciLCJpYXQiOjE2MzIzNDgwMDYsImF1ZCI6Imh0dHA6XC9cL3d3dy5yYWRpYW42LmNvbSIsInN1YiI6ImxheWVyNyJ9.laXp33p42BXUNLsFOu7JGA1di2ZqG9mcuqcuvdqP8Jk&amp;cfs=1&amp;ext=emg0&amp;_nc_oe=6edd2&amp;_nc_sid=06c271&amp;ccb=3-5&amp;_nc_hash=AQGsOIwIcH3bGHC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92494405"/>
                  </a:ext>
                </a:extLst>
              </a:tr>
            </a:tbl>
          </a:graphicData>
        </a:graphic>
      </p:graphicFrame>
      <p:sp>
        <p:nvSpPr>
          <p:cNvPr id="4" name="Text Placeholder 3">
            <a:extLst>
              <a:ext uri="{FF2B5EF4-FFF2-40B4-BE49-F238E27FC236}">
                <a16:creationId xmlns:a16="http://schemas.microsoft.com/office/drawing/2014/main" id="{1703EFCA-1785-487B-929D-DD408D2F09A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291602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85822-63E5-44FE-8E57-6B4F64C333B4}"/>
              </a:ext>
            </a:extLst>
          </p:cNvPr>
          <p:cNvSpPr>
            <a:spLocks noGrp="1"/>
          </p:cNvSpPr>
          <p:nvPr>
            <p:ph type="title"/>
          </p:nvPr>
        </p:nvSpPr>
        <p:spPr/>
        <p:txBody>
          <a:bodyPr/>
          <a:lstStyle/>
          <a:p>
            <a:r>
              <a:rPr lang="en-US"/>
              <a:t>Facebook Own Posts Table | All Pages - 7 of 22</a:t>
            </a:r>
          </a:p>
        </p:txBody>
      </p:sp>
      <p:graphicFrame>
        <p:nvGraphicFramePr>
          <p:cNvPr id="5" name="Table Placeholder 4">
            <a:extLst>
              <a:ext uri="{FF2B5EF4-FFF2-40B4-BE49-F238E27FC236}">
                <a16:creationId xmlns:a16="http://schemas.microsoft.com/office/drawing/2014/main" id="{3EFF4255-06A0-4616-9FAA-17014D4A1325}"/>
              </a:ext>
            </a:extLst>
          </p:cNvPr>
          <p:cNvGraphicFramePr>
            <a:graphicFrameLocks noGrp="1"/>
          </p:cNvGraphicFramePr>
          <p:nvPr>
            <p:ph type="tbl" sz="quarter" idx="13"/>
            <p:extLst>
              <p:ext uri="{D42A27DB-BD31-4B8C-83A1-F6EECF244321}">
                <p14:modId xmlns:p14="http://schemas.microsoft.com/office/powerpoint/2010/main" val="1264042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2566189"/>
                    </a:ext>
                  </a:extLst>
                </a:gridCol>
                <a:gridCol w="2304288">
                  <a:extLst>
                    <a:ext uri="{9D8B030D-6E8A-4147-A177-3AD203B41FA5}">
                      <a16:colId xmlns:a16="http://schemas.microsoft.com/office/drawing/2014/main" val="2259009017"/>
                    </a:ext>
                  </a:extLst>
                </a:gridCol>
                <a:gridCol w="822960">
                  <a:extLst>
                    <a:ext uri="{9D8B030D-6E8A-4147-A177-3AD203B41FA5}">
                      <a16:colId xmlns:a16="http://schemas.microsoft.com/office/drawing/2014/main" val="3379095512"/>
                    </a:ext>
                  </a:extLst>
                </a:gridCol>
                <a:gridCol w="822960">
                  <a:extLst>
                    <a:ext uri="{9D8B030D-6E8A-4147-A177-3AD203B41FA5}">
                      <a16:colId xmlns:a16="http://schemas.microsoft.com/office/drawing/2014/main" val="2147432989"/>
                    </a:ext>
                  </a:extLst>
                </a:gridCol>
                <a:gridCol w="822960">
                  <a:extLst>
                    <a:ext uri="{9D8B030D-6E8A-4147-A177-3AD203B41FA5}">
                      <a16:colId xmlns:a16="http://schemas.microsoft.com/office/drawing/2014/main" val="3462222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830094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- 2021-09-20 17:00:21</a:t>
                      </a:r>
                      <a:r>
                        <a:rPr kumimoji="0" lang="en-US" sz="1000" b="0" i="0" u="none" strike="noStrike" kern="1200" cap="none" spc="0" normalizeH="0" baseline="0" noProof="0">
                          <a:ln>
                            <a:noFill/>
                          </a:ln>
                          <a:solidFill>
                            <a:prstClr val="black"/>
                          </a:solidFill>
                          <a:effectLst/>
                          <a:uLnTx/>
                          <a:uFillTx/>
                          <a:latin typeface="+mn-lt"/>
                          <a:ea typeface="+mn-ea"/>
                          <a:cs typeface="+mn-cs"/>
                        </a:rPr>
                        <a:t>
 Get ready to pork out with these saucy meatball sliders are made with savory SPAM® classic, bacon and ground pork: https://bddy.me/3hQrpTU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EQlliHThLhuzfW&amp;w=720&amp;h=720&amp;url=https%3A%2F%2Fcdn.socialstudio.radian6.com%2Fproxy%2Ffile%2F40442%2F1632148507069-2b4a2744776316e15eb679d8c411ff48-0-20210917-FB-SPAM_saucy_meatball_sliders.jpg%3Ftoken%3DeyJ0eXAiOiJKV1QiLCJhbGciOiJIUzI1NiIsImtpZCI6InByb3RlY3RlZGNvbnRlbnRwcm94eSJ9.eyJyZXF1ZXN0Ijp7InVzZXJJZCI6IjQwNjEzMiIsImNsaWVudElkIjoiNDA0NDIifSwiZmlsZU5hbWUiOiI0MDQ0MlwvMTYzMjE0ODUwNzA2OS0yYjRhMjc0NDc3NjMxNmUxNWViNjc5ZDhjNDExZmY0OC0wLTIwMjEwOTE3LUZCLVNQQU1fc2F1Y3lfbWVhdGJhbGxfc2xpZGVycy5qcGciLCJpYXQiOjE2MzIxNTM2MjEsImF1ZCI6Imh0dHA6XC9cL3d3dy5yYWRpYW42LmNvbSIsInN1YiI6ImxheWVyNyJ9._5VHz1i9ao0BJfmLnUBr51VXXChq3xOWuVC2_AimExI&amp;cfs=1&amp;ext=emg0&amp;_nc_oe=6edd3&amp;_nc_sid=06c271&amp;ccb=3-5&amp;_nc_hash=AQGP6D45ps1jiss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46769850"/>
                  </a:ext>
                </a:extLst>
              </a:tr>
            </a:tbl>
          </a:graphicData>
        </a:graphic>
      </p:graphicFrame>
      <p:sp>
        <p:nvSpPr>
          <p:cNvPr id="4" name="Text Placeholder 3">
            <a:extLst>
              <a:ext uri="{FF2B5EF4-FFF2-40B4-BE49-F238E27FC236}">
                <a16:creationId xmlns:a16="http://schemas.microsoft.com/office/drawing/2014/main" id="{5B80F7A4-DC13-4815-96B0-ACFA4C0DE044}"/>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8190764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12B68-A85C-4327-9D75-4F14B27A7861}"/>
              </a:ext>
            </a:extLst>
          </p:cNvPr>
          <p:cNvSpPr>
            <a:spLocks noGrp="1"/>
          </p:cNvSpPr>
          <p:nvPr>
            <p:ph type="title"/>
          </p:nvPr>
        </p:nvSpPr>
        <p:spPr/>
        <p:txBody>
          <a:bodyPr/>
          <a:lstStyle/>
          <a:p>
            <a:r>
              <a:rPr lang="en-US"/>
              <a:t>Facebook Own Posts Table | All Pages - 8 of 22</a:t>
            </a:r>
          </a:p>
        </p:txBody>
      </p:sp>
      <p:graphicFrame>
        <p:nvGraphicFramePr>
          <p:cNvPr id="5" name="Table Placeholder 4">
            <a:extLst>
              <a:ext uri="{FF2B5EF4-FFF2-40B4-BE49-F238E27FC236}">
                <a16:creationId xmlns:a16="http://schemas.microsoft.com/office/drawing/2014/main" id="{B749E448-7883-4BAB-A001-277934AAB58F}"/>
              </a:ext>
            </a:extLst>
          </p:cNvPr>
          <p:cNvGraphicFramePr>
            <a:graphicFrameLocks noGrp="1"/>
          </p:cNvGraphicFramePr>
          <p:nvPr>
            <p:ph type="tbl" sz="quarter" idx="13"/>
            <p:extLst>
              <p:ext uri="{D42A27DB-BD31-4B8C-83A1-F6EECF244321}">
                <p14:modId xmlns:p14="http://schemas.microsoft.com/office/powerpoint/2010/main" val="3422504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81303079"/>
                    </a:ext>
                  </a:extLst>
                </a:gridCol>
                <a:gridCol w="2304288">
                  <a:extLst>
                    <a:ext uri="{9D8B030D-6E8A-4147-A177-3AD203B41FA5}">
                      <a16:colId xmlns:a16="http://schemas.microsoft.com/office/drawing/2014/main" val="3766280170"/>
                    </a:ext>
                  </a:extLst>
                </a:gridCol>
                <a:gridCol w="822960">
                  <a:extLst>
                    <a:ext uri="{9D8B030D-6E8A-4147-A177-3AD203B41FA5}">
                      <a16:colId xmlns:a16="http://schemas.microsoft.com/office/drawing/2014/main" val="3203372607"/>
                    </a:ext>
                  </a:extLst>
                </a:gridCol>
                <a:gridCol w="822960">
                  <a:extLst>
                    <a:ext uri="{9D8B030D-6E8A-4147-A177-3AD203B41FA5}">
                      <a16:colId xmlns:a16="http://schemas.microsoft.com/office/drawing/2014/main" val="3014526799"/>
                    </a:ext>
                  </a:extLst>
                </a:gridCol>
                <a:gridCol w="822960">
                  <a:extLst>
                    <a:ext uri="{9D8B030D-6E8A-4147-A177-3AD203B41FA5}">
                      <a16:colId xmlns:a16="http://schemas.microsoft.com/office/drawing/2014/main" val="2589898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2852027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- 2021-09-19 08:35:37</a:t>
                      </a:r>
                      <a:r>
                        <a:rPr kumimoji="0" lang="en-US" sz="1000" b="0" i="0" u="none" strike="noStrike" kern="1200" cap="none" spc="0" normalizeH="0" baseline="0" noProof="0">
                          <a:ln>
                            <a:noFill/>
                          </a:ln>
                          <a:solidFill>
                            <a:prstClr val="black"/>
                          </a:solidFill>
                          <a:effectLst/>
                          <a:uLnTx/>
                          <a:uFillTx/>
                          <a:latin typeface="+mn-lt"/>
                          <a:ea typeface="+mn-ea"/>
                          <a:cs typeface="+mn-cs"/>
                        </a:rPr>
                        <a:t>
 It’s International Talk Like a Pirate Day! All around the world people are ‘ahhargghing …their way through the day. A good time to remind you that SPAM® Fritttarrrghs are available in branches of Morrisons and Iceland. What be yerr favourite Pirate joke?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s720x720/241808407_4646026742094879_5942322538807365098_n.jpg?_nc_cat=104&amp;ccb=1-5&amp;_nc_sid=8024bb&amp;_nc_ohc=eZgODjBHuWAAX96w1A3&amp;_nc_ht=scontent.fzty3-2.fna&amp;edm=AKIiGfEEAAAA&amp;oh=c99bb8905570ffc7a5ba2433569ac07b&amp;oe=618EC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56095033"/>
                  </a:ext>
                </a:extLst>
              </a:tr>
            </a:tbl>
          </a:graphicData>
        </a:graphic>
      </p:graphicFrame>
      <p:sp>
        <p:nvSpPr>
          <p:cNvPr id="4" name="Text Placeholder 3">
            <a:extLst>
              <a:ext uri="{FF2B5EF4-FFF2-40B4-BE49-F238E27FC236}">
                <a16:creationId xmlns:a16="http://schemas.microsoft.com/office/drawing/2014/main" id="{FFF4A55A-FC73-46E5-95BF-AA36DB6FD81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9838352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16647-A6DD-4A59-85CC-FFC277F680B3}"/>
              </a:ext>
            </a:extLst>
          </p:cNvPr>
          <p:cNvSpPr>
            <a:spLocks noGrp="1"/>
          </p:cNvSpPr>
          <p:nvPr>
            <p:ph type="title"/>
          </p:nvPr>
        </p:nvSpPr>
        <p:spPr/>
        <p:txBody>
          <a:bodyPr/>
          <a:lstStyle/>
          <a:p>
            <a:r>
              <a:rPr lang="en-US"/>
              <a:t>Facebook Own Posts Table | All Pages - 9 of 22</a:t>
            </a:r>
          </a:p>
        </p:txBody>
      </p:sp>
      <p:graphicFrame>
        <p:nvGraphicFramePr>
          <p:cNvPr id="5" name="Table Placeholder 4">
            <a:extLst>
              <a:ext uri="{FF2B5EF4-FFF2-40B4-BE49-F238E27FC236}">
                <a16:creationId xmlns:a16="http://schemas.microsoft.com/office/drawing/2014/main" id="{51B726AE-8E22-4172-84B8-6E3A3C714153}"/>
              </a:ext>
            </a:extLst>
          </p:cNvPr>
          <p:cNvGraphicFramePr>
            <a:graphicFrameLocks noGrp="1"/>
          </p:cNvGraphicFramePr>
          <p:nvPr>
            <p:ph type="tbl" sz="quarter" idx="13"/>
            <p:extLst>
              <p:ext uri="{D42A27DB-BD31-4B8C-83A1-F6EECF244321}">
                <p14:modId xmlns:p14="http://schemas.microsoft.com/office/powerpoint/2010/main" val="3035138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46950684"/>
                    </a:ext>
                  </a:extLst>
                </a:gridCol>
                <a:gridCol w="2304288">
                  <a:extLst>
                    <a:ext uri="{9D8B030D-6E8A-4147-A177-3AD203B41FA5}">
                      <a16:colId xmlns:a16="http://schemas.microsoft.com/office/drawing/2014/main" val="2905488123"/>
                    </a:ext>
                  </a:extLst>
                </a:gridCol>
                <a:gridCol w="822960">
                  <a:extLst>
                    <a:ext uri="{9D8B030D-6E8A-4147-A177-3AD203B41FA5}">
                      <a16:colId xmlns:a16="http://schemas.microsoft.com/office/drawing/2014/main" val="281598229"/>
                    </a:ext>
                  </a:extLst>
                </a:gridCol>
                <a:gridCol w="822960">
                  <a:extLst>
                    <a:ext uri="{9D8B030D-6E8A-4147-A177-3AD203B41FA5}">
                      <a16:colId xmlns:a16="http://schemas.microsoft.com/office/drawing/2014/main" val="2072737202"/>
                    </a:ext>
                  </a:extLst>
                </a:gridCol>
                <a:gridCol w="822960">
                  <a:extLst>
                    <a:ext uri="{9D8B030D-6E8A-4147-A177-3AD203B41FA5}">
                      <a16:colId xmlns:a16="http://schemas.microsoft.com/office/drawing/2014/main" val="2905787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2261397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- 2021-09-16 11:37:33</a:t>
                      </a:r>
                      <a:r>
                        <a:rPr kumimoji="0" lang="en-US" sz="1000" b="0" i="0" u="none" strike="noStrike" kern="1200" cap="none" spc="0" normalizeH="0" baseline="0" noProof="0">
                          <a:ln>
                            <a:noFill/>
                          </a:ln>
                          <a:solidFill>
                            <a:prstClr val="black"/>
                          </a:solidFill>
                          <a:effectLst/>
                          <a:uLnTx/>
                          <a:uFillTx/>
                          <a:latin typeface="+mn-lt"/>
                          <a:ea typeface="+mn-ea"/>
                          <a:cs typeface="+mn-cs"/>
                        </a:rPr>
                        <a:t>
 @Fryupinspector has made us this delicious SPAM®ish Omelette using SPAM® Chopped Pork and Ham. So easy to make, all you need is:
200g SPAM® Chopped Pork and Ham
6 eggs
1 large potato
1 red pepper
1 large onion 
Fresh chives
Here’s how you make it:
•Slice the potato and steam for 10 mins.
•Chop onions and lightly fry for 10 mins.
•Chop red peppers and SPAM® Chopped Pork and Ham, then add to the onions frying lightly for 5 mins.
•Mix eggs and add chopped chives to the mixture.
•Layer the steamed potatoes over the SPAM® Chopped Pork and Ham, red peppers and onions in the frying pan. Then pour over the egg mixture.
•Cook for 15 mins then finish off by placing the frying pan under the grill.
@fryupinspector#ad #getthecanout #SPAMBrand @officialspamuk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s720x720/242002434_4651650791532474_2703959573953194609_n.jpg?_nc_cat=109&amp;ccb=1-5&amp;_nc_sid=8024bb&amp;_nc_ohc=TNoRi8KR7KUAX8SzLrD&amp;_nc_ht=scontent.fzty3-2.fna&amp;edm=AKIiGfEEAAAA&amp;oh=f009940d806eeaa7787a40e600637ec9&amp;oe=618EEA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03362838"/>
                  </a:ext>
                </a:extLst>
              </a:tr>
            </a:tbl>
          </a:graphicData>
        </a:graphic>
      </p:graphicFrame>
      <p:sp>
        <p:nvSpPr>
          <p:cNvPr id="4" name="Text Placeholder 3">
            <a:extLst>
              <a:ext uri="{FF2B5EF4-FFF2-40B4-BE49-F238E27FC236}">
                <a16:creationId xmlns:a16="http://schemas.microsoft.com/office/drawing/2014/main" id="{7913C364-54FE-4B58-AADC-BD20BECF0047}"/>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9748305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6DA92-C879-4452-A35D-9557422AEDC7}"/>
              </a:ext>
            </a:extLst>
          </p:cNvPr>
          <p:cNvSpPr>
            <a:spLocks noGrp="1"/>
          </p:cNvSpPr>
          <p:nvPr>
            <p:ph type="title"/>
          </p:nvPr>
        </p:nvSpPr>
        <p:spPr/>
        <p:txBody>
          <a:bodyPr/>
          <a:lstStyle/>
          <a:p>
            <a:r>
              <a:rPr lang="en-US"/>
              <a:t>Facebook Own Posts Table | All Pages - 10 of 22</a:t>
            </a:r>
          </a:p>
        </p:txBody>
      </p:sp>
      <p:graphicFrame>
        <p:nvGraphicFramePr>
          <p:cNvPr id="5" name="Table Placeholder 4">
            <a:extLst>
              <a:ext uri="{FF2B5EF4-FFF2-40B4-BE49-F238E27FC236}">
                <a16:creationId xmlns:a16="http://schemas.microsoft.com/office/drawing/2014/main" id="{CDD4BAB3-03D7-430D-9BFA-A2F9FF0C68A6}"/>
              </a:ext>
            </a:extLst>
          </p:cNvPr>
          <p:cNvGraphicFramePr>
            <a:graphicFrameLocks noGrp="1"/>
          </p:cNvGraphicFramePr>
          <p:nvPr>
            <p:ph type="tbl" sz="quarter" idx="13"/>
            <p:extLst>
              <p:ext uri="{D42A27DB-BD31-4B8C-83A1-F6EECF244321}">
                <p14:modId xmlns:p14="http://schemas.microsoft.com/office/powerpoint/2010/main" val="3793694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06204922"/>
                    </a:ext>
                  </a:extLst>
                </a:gridCol>
                <a:gridCol w="2304288">
                  <a:extLst>
                    <a:ext uri="{9D8B030D-6E8A-4147-A177-3AD203B41FA5}">
                      <a16:colId xmlns:a16="http://schemas.microsoft.com/office/drawing/2014/main" val="4150179627"/>
                    </a:ext>
                  </a:extLst>
                </a:gridCol>
                <a:gridCol w="822960">
                  <a:extLst>
                    <a:ext uri="{9D8B030D-6E8A-4147-A177-3AD203B41FA5}">
                      <a16:colId xmlns:a16="http://schemas.microsoft.com/office/drawing/2014/main" val="1779087594"/>
                    </a:ext>
                  </a:extLst>
                </a:gridCol>
                <a:gridCol w="822960">
                  <a:extLst>
                    <a:ext uri="{9D8B030D-6E8A-4147-A177-3AD203B41FA5}">
                      <a16:colId xmlns:a16="http://schemas.microsoft.com/office/drawing/2014/main" val="2913005298"/>
                    </a:ext>
                  </a:extLst>
                </a:gridCol>
                <a:gridCol w="822960">
                  <a:extLst>
                    <a:ext uri="{9D8B030D-6E8A-4147-A177-3AD203B41FA5}">
                      <a16:colId xmlns:a16="http://schemas.microsoft.com/office/drawing/2014/main" val="972526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3761632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- 2021-09-12 08:20:01</a:t>
                      </a:r>
                      <a:r>
                        <a:rPr kumimoji="0" lang="en-US" sz="1000" b="0" i="0" u="none" strike="noStrike" kern="1200" cap="none" spc="0" normalizeH="0" baseline="0" noProof="0">
                          <a:ln>
                            <a:noFill/>
                          </a:ln>
                          <a:solidFill>
                            <a:prstClr val="black"/>
                          </a:solidFill>
                          <a:effectLst/>
                          <a:uLnTx/>
                          <a:uFillTx/>
                          <a:latin typeface="+mn-lt"/>
                          <a:ea typeface="+mn-ea"/>
                          <a:cs typeface="+mn-cs"/>
                        </a:rPr>
                        <a:t>
 Get ready to pork out with this Filipino favourite featuring fried SPAM® Classic, red and green chilies, lime (instead of calamansi) and topped with a fried egg.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241474793_1496030564067520_5241620327862377479_n.jpg?_nc_cat=108&amp;ccb=1-5&amp;_nc_sid=ad6a45&amp;_nc_ohc=J1eKqKQ3Q4cAX_gRShk&amp;_nc_ht=scontent.fzty3-2.fna&amp;edm=AKIiGfEEAAAA&amp;oh=772d5a313e8d1afda3a1b4f1cea98866&amp;oe=616F752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78116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- 2021-09-09 17:00:03</a:t>
                      </a:r>
                      <a:r>
                        <a:rPr kumimoji="0" lang="en-US" sz="1000" b="0" i="0" u="none" strike="noStrike" kern="1200" cap="none" spc="0" normalizeH="0" baseline="0" noProof="0">
                          <a:ln>
                            <a:noFill/>
                          </a:ln>
                          <a:solidFill>
                            <a:prstClr val="black"/>
                          </a:solidFill>
                          <a:effectLst/>
                          <a:uLnTx/>
                          <a:uFillTx/>
                          <a:latin typeface="+mn-lt"/>
                          <a:ea typeface="+mn-ea"/>
                          <a:cs typeface="+mn-cs"/>
                        </a:rPr>
                        <a:t>
 These tasty skewers are loaded with cubes of SPAM® Classic and scallions and sizzled on the grill in yakitori sauce for classic Japanese flavor in less than 30 minutes: https://www.spam.com/recipes/spam-yakitori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240245365_378545990377605_2477859261730785187_n.jpg?_nc_cat=104&amp;ccb=1-5&amp;_nc_sid=ad6a45&amp;_nc_ohc=-uDE_WdwhwwAX-zAgvA&amp;_nc_ht=scontent-iad3-1.xx&amp;edm=AKIiGfEEAAAA&amp;oh=f5dd3ed5d2fabd878ffb498cd70ccb3a&amp;oe=616F8045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1541381"/>
                  </a:ext>
                </a:extLst>
              </a:tr>
            </a:tbl>
          </a:graphicData>
        </a:graphic>
      </p:graphicFrame>
      <p:sp>
        <p:nvSpPr>
          <p:cNvPr id="4" name="Text Placeholder 3">
            <a:extLst>
              <a:ext uri="{FF2B5EF4-FFF2-40B4-BE49-F238E27FC236}">
                <a16:creationId xmlns:a16="http://schemas.microsoft.com/office/drawing/2014/main" id="{0CB0EC24-115B-429A-AC0A-E777DF7EB959}"/>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8767302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1286-8BCB-4C5E-B37C-863432E4905E}"/>
              </a:ext>
            </a:extLst>
          </p:cNvPr>
          <p:cNvSpPr>
            <a:spLocks noGrp="1"/>
          </p:cNvSpPr>
          <p:nvPr>
            <p:ph type="title"/>
          </p:nvPr>
        </p:nvSpPr>
        <p:spPr/>
        <p:txBody>
          <a:bodyPr/>
          <a:lstStyle/>
          <a:p>
            <a:r>
              <a:rPr lang="en-US"/>
              <a:t>Facebook Own Posts Table | All Pages - 11 of 22</a:t>
            </a:r>
          </a:p>
        </p:txBody>
      </p:sp>
      <p:graphicFrame>
        <p:nvGraphicFramePr>
          <p:cNvPr id="5" name="Table Placeholder 4">
            <a:extLst>
              <a:ext uri="{FF2B5EF4-FFF2-40B4-BE49-F238E27FC236}">
                <a16:creationId xmlns:a16="http://schemas.microsoft.com/office/drawing/2014/main" id="{1B4EA633-39AD-4D73-8D24-7B6746AA28DA}"/>
              </a:ext>
            </a:extLst>
          </p:cNvPr>
          <p:cNvGraphicFramePr>
            <a:graphicFrameLocks noGrp="1"/>
          </p:cNvGraphicFramePr>
          <p:nvPr>
            <p:ph type="tbl" sz="quarter" idx="13"/>
            <p:extLst>
              <p:ext uri="{D42A27DB-BD31-4B8C-83A1-F6EECF244321}">
                <p14:modId xmlns:p14="http://schemas.microsoft.com/office/powerpoint/2010/main" val="29719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84628952"/>
                    </a:ext>
                  </a:extLst>
                </a:gridCol>
                <a:gridCol w="2304288">
                  <a:extLst>
                    <a:ext uri="{9D8B030D-6E8A-4147-A177-3AD203B41FA5}">
                      <a16:colId xmlns:a16="http://schemas.microsoft.com/office/drawing/2014/main" val="3392482040"/>
                    </a:ext>
                  </a:extLst>
                </a:gridCol>
                <a:gridCol w="822960">
                  <a:extLst>
                    <a:ext uri="{9D8B030D-6E8A-4147-A177-3AD203B41FA5}">
                      <a16:colId xmlns:a16="http://schemas.microsoft.com/office/drawing/2014/main" val="4028685475"/>
                    </a:ext>
                  </a:extLst>
                </a:gridCol>
                <a:gridCol w="822960">
                  <a:extLst>
                    <a:ext uri="{9D8B030D-6E8A-4147-A177-3AD203B41FA5}">
                      <a16:colId xmlns:a16="http://schemas.microsoft.com/office/drawing/2014/main" val="1514336523"/>
                    </a:ext>
                  </a:extLst>
                </a:gridCol>
                <a:gridCol w="822960">
                  <a:extLst>
                    <a:ext uri="{9D8B030D-6E8A-4147-A177-3AD203B41FA5}">
                      <a16:colId xmlns:a16="http://schemas.microsoft.com/office/drawing/2014/main" val="63863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2131469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- 2021-09-07 13:41:20</a:t>
                      </a:r>
                      <a:r>
                        <a:rPr kumimoji="0" lang="en-US" sz="1000" b="0" i="0" u="none" strike="noStrike" kern="1200" cap="none" spc="0" normalizeH="0" baseline="0" noProof="0">
                          <a:ln>
                            <a:noFill/>
                          </a:ln>
                          <a:solidFill>
                            <a:prstClr val="black"/>
                          </a:solidFill>
                          <a:effectLst/>
                          <a:uLnTx/>
                          <a:uFillTx/>
                          <a:latin typeface="+mn-lt"/>
                          <a:ea typeface="+mn-ea"/>
                          <a:cs typeface="+mn-cs"/>
                        </a:rPr>
                        <a:t>
 We had a some great entries for our summer #getthecanout  draw. Winners will be announced soon. Here's a selection of some of 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p720x720/240942840_1081277265740192_8227913132081980963_n.jpg?_nc_cat=103&amp;ccb=1-5&amp;_nc_sid=ad6a45&amp;_nc_ohc=8XDRbiT7IOwAX9N7T47&amp;_nc_ht=scontent.fzty3-2.fna&amp;edm=AKIiGfEEAAAA&amp;oh=dc2ba0ff03ef590fb0a5284f376a732b&amp;oe=61702B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33756829"/>
                  </a:ext>
                </a:extLst>
              </a:tr>
            </a:tbl>
          </a:graphicData>
        </a:graphic>
      </p:graphicFrame>
      <p:sp>
        <p:nvSpPr>
          <p:cNvPr id="4" name="Text Placeholder 3">
            <a:extLst>
              <a:ext uri="{FF2B5EF4-FFF2-40B4-BE49-F238E27FC236}">
                <a16:creationId xmlns:a16="http://schemas.microsoft.com/office/drawing/2014/main" id="{CA75A342-F528-4E6B-8184-AA5C95DA765A}"/>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1001314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95214-3BFA-423C-A475-3D82E44C11F1}"/>
              </a:ext>
            </a:extLst>
          </p:cNvPr>
          <p:cNvSpPr>
            <a:spLocks noGrp="1"/>
          </p:cNvSpPr>
          <p:nvPr>
            <p:ph type="title"/>
          </p:nvPr>
        </p:nvSpPr>
        <p:spPr/>
        <p:txBody>
          <a:bodyPr/>
          <a:lstStyle/>
          <a:p>
            <a:r>
              <a:rPr lang="en-US"/>
              <a:t>Facebook Own Posts Table | All Pages - 12 of 22</a:t>
            </a:r>
          </a:p>
        </p:txBody>
      </p:sp>
      <p:graphicFrame>
        <p:nvGraphicFramePr>
          <p:cNvPr id="5" name="Table Placeholder 4">
            <a:extLst>
              <a:ext uri="{FF2B5EF4-FFF2-40B4-BE49-F238E27FC236}">
                <a16:creationId xmlns:a16="http://schemas.microsoft.com/office/drawing/2014/main" id="{ACC0817E-176D-4CF8-B326-1C12FFC78A95}"/>
              </a:ext>
            </a:extLst>
          </p:cNvPr>
          <p:cNvGraphicFramePr>
            <a:graphicFrameLocks noGrp="1"/>
          </p:cNvGraphicFramePr>
          <p:nvPr>
            <p:ph type="tbl" sz="quarter" idx="13"/>
            <p:extLst>
              <p:ext uri="{D42A27DB-BD31-4B8C-83A1-F6EECF244321}">
                <p14:modId xmlns:p14="http://schemas.microsoft.com/office/powerpoint/2010/main" val="1457915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37537955"/>
                    </a:ext>
                  </a:extLst>
                </a:gridCol>
                <a:gridCol w="2304288">
                  <a:extLst>
                    <a:ext uri="{9D8B030D-6E8A-4147-A177-3AD203B41FA5}">
                      <a16:colId xmlns:a16="http://schemas.microsoft.com/office/drawing/2014/main" val="1986797968"/>
                    </a:ext>
                  </a:extLst>
                </a:gridCol>
                <a:gridCol w="822960">
                  <a:extLst>
                    <a:ext uri="{9D8B030D-6E8A-4147-A177-3AD203B41FA5}">
                      <a16:colId xmlns:a16="http://schemas.microsoft.com/office/drawing/2014/main" val="3219665386"/>
                    </a:ext>
                  </a:extLst>
                </a:gridCol>
                <a:gridCol w="822960">
                  <a:extLst>
                    <a:ext uri="{9D8B030D-6E8A-4147-A177-3AD203B41FA5}">
                      <a16:colId xmlns:a16="http://schemas.microsoft.com/office/drawing/2014/main" val="2805780255"/>
                    </a:ext>
                  </a:extLst>
                </a:gridCol>
                <a:gridCol w="822960">
                  <a:extLst>
                    <a:ext uri="{9D8B030D-6E8A-4147-A177-3AD203B41FA5}">
                      <a16:colId xmlns:a16="http://schemas.microsoft.com/office/drawing/2014/main" val="922296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373214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- 2021-09-04 15:00:19</a:t>
                      </a:r>
                      <a:r>
                        <a:rPr kumimoji="0" lang="en-US" sz="1000" b="0" i="0" u="none" strike="noStrike" kern="1200" cap="none" spc="0" normalizeH="0" baseline="0" noProof="0">
                          <a:ln>
                            <a:noFill/>
                          </a:ln>
                          <a:solidFill>
                            <a:prstClr val="black"/>
                          </a:solidFill>
                          <a:effectLst/>
                          <a:uLnTx/>
                          <a:uFillTx/>
                          <a:latin typeface="+mn-lt"/>
                          <a:ea typeface="+mn-ea"/>
                          <a:cs typeface="+mn-cs"/>
                        </a:rPr>
                        <a:t>
 Kick ordinary burgers in the buns. A SPAMBURGER™ Hamburger turns your grilling up to 11 and will have you rocking all weekend long: https://bddy.me/3n4mrpN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H6tIJYgX5A_KqT&amp;w=720&amp;h=720&amp;url=https%3A%2F%2Fcdn.socialstudio.radian6.com%2Fproxy%2Ffile%2F40442%2F1630695314638-ce3d7efa93bfd93dead9fe3351e2875c-0-FB-a201801629-spam_burger_classic.jpg%3Ftoken%3DeyJ0eXAiOiJKV1QiLCJhbGciOiJIUzI1NiIsImtpZCI6InByb3RlY3RlZGNvbnRlbnRwcm94eSJ9.eyJyZXF1ZXN0Ijp7InVzZXJJZCI6IjQwNjEzMiIsImNsaWVudElkIjoiNDA0NDIifSwiZmlsZU5hbWUiOiI0MDQ0MlwvMTYzMDY5NTMxNDYzOC1jZTNkN2VmYTkzYmZkOTNkZWFkOWZlMzM1MWUyODc1Yy0wLUZCLWEyMDE4MDE2Mjktc3BhbV9idXJnZXJfY2xhc3NpYy5qcGciLCJpYXQiOjE2MzA3NjQwMTksImF1ZCI6Imh0dHA6XC9cL3d3dy5yYWRpYW42LmNvbSIsInN1YiI6ImxheWVyNyJ9.HFemiBGrJyWUIa2f4yvYZOZ8stIl8rfkPLVHCyYI0kQ&amp;cfs=1&amp;ext=emg0&amp;_nc_oe=6edd3&amp;_nc_sid=06c271&amp;ccb=3-5&amp;_nc_hash=AQEaob2_f7AWJlx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20602122"/>
                  </a:ext>
                </a:extLst>
              </a:tr>
            </a:tbl>
          </a:graphicData>
        </a:graphic>
      </p:graphicFrame>
      <p:sp>
        <p:nvSpPr>
          <p:cNvPr id="4" name="Text Placeholder 3">
            <a:extLst>
              <a:ext uri="{FF2B5EF4-FFF2-40B4-BE49-F238E27FC236}">
                <a16:creationId xmlns:a16="http://schemas.microsoft.com/office/drawing/2014/main" id="{50527F10-6104-49AB-8E46-958500FE94C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3599438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4D272-9376-4F85-A533-1B893E40C1A4}"/>
              </a:ext>
            </a:extLst>
          </p:cNvPr>
          <p:cNvSpPr>
            <a:spLocks noGrp="1"/>
          </p:cNvSpPr>
          <p:nvPr>
            <p:ph type="title"/>
          </p:nvPr>
        </p:nvSpPr>
        <p:spPr/>
        <p:txBody>
          <a:bodyPr/>
          <a:lstStyle/>
          <a:p>
            <a:r>
              <a:rPr lang="en-US"/>
              <a:t>Facebook Own Posts Table | All Pages - 13 of 22</a:t>
            </a:r>
          </a:p>
        </p:txBody>
      </p:sp>
      <p:graphicFrame>
        <p:nvGraphicFramePr>
          <p:cNvPr id="5" name="Table Placeholder 4">
            <a:extLst>
              <a:ext uri="{FF2B5EF4-FFF2-40B4-BE49-F238E27FC236}">
                <a16:creationId xmlns:a16="http://schemas.microsoft.com/office/drawing/2014/main" id="{ACF1024F-EE2B-4E05-8A24-E7ECCC01EE00}"/>
              </a:ext>
            </a:extLst>
          </p:cNvPr>
          <p:cNvGraphicFramePr>
            <a:graphicFrameLocks noGrp="1"/>
          </p:cNvGraphicFramePr>
          <p:nvPr>
            <p:ph type="tbl" sz="quarter" idx="13"/>
            <p:extLst>
              <p:ext uri="{D42A27DB-BD31-4B8C-83A1-F6EECF244321}">
                <p14:modId xmlns:p14="http://schemas.microsoft.com/office/powerpoint/2010/main" val="694397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84672514"/>
                    </a:ext>
                  </a:extLst>
                </a:gridCol>
                <a:gridCol w="2304288">
                  <a:extLst>
                    <a:ext uri="{9D8B030D-6E8A-4147-A177-3AD203B41FA5}">
                      <a16:colId xmlns:a16="http://schemas.microsoft.com/office/drawing/2014/main" val="257738747"/>
                    </a:ext>
                  </a:extLst>
                </a:gridCol>
                <a:gridCol w="822960">
                  <a:extLst>
                    <a:ext uri="{9D8B030D-6E8A-4147-A177-3AD203B41FA5}">
                      <a16:colId xmlns:a16="http://schemas.microsoft.com/office/drawing/2014/main" val="3972434132"/>
                    </a:ext>
                  </a:extLst>
                </a:gridCol>
                <a:gridCol w="822960">
                  <a:extLst>
                    <a:ext uri="{9D8B030D-6E8A-4147-A177-3AD203B41FA5}">
                      <a16:colId xmlns:a16="http://schemas.microsoft.com/office/drawing/2014/main" val="420929219"/>
                    </a:ext>
                  </a:extLst>
                </a:gridCol>
                <a:gridCol w="822960">
                  <a:extLst>
                    <a:ext uri="{9D8B030D-6E8A-4147-A177-3AD203B41FA5}">
                      <a16:colId xmlns:a16="http://schemas.microsoft.com/office/drawing/2014/main" val="4268745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4088426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- 2021-09-03 08:25:01</a:t>
                      </a:r>
                      <a:r>
                        <a:rPr kumimoji="0" lang="en-US" sz="1000" b="0" i="0" u="none" strike="noStrike" kern="1200" cap="none" spc="0" normalizeH="0" baseline="0" noProof="0">
                          <a:ln>
                            <a:noFill/>
                          </a:ln>
                          <a:solidFill>
                            <a:prstClr val="black"/>
                          </a:solidFill>
                          <a:effectLst/>
                          <a:uLnTx/>
                          <a:uFillTx/>
                          <a:latin typeface="+mn-lt"/>
                          <a:ea typeface="+mn-ea"/>
                          <a:cs typeface="+mn-cs"/>
                        </a:rPr>
                        <a:t>
 Why not treat yourself this weekend to a SPAM® LT sandwich?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600x600/240987924_4605220006175553_8374462971603040781_n.jpg?_nc_cat=110&amp;ccb=1-5&amp;_nc_sid=8024bb&amp;_nc_ohc=Z61Vrknq0aYAX95LtVe&amp;_nc_ht=scontent.fzty3-2.fna&amp;edm=AKIiGfEEAAAA&amp;oh=e1a91b06a246818ef8b979b4c382083d&amp;oe=618EE9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63663241"/>
                  </a:ext>
                </a:extLst>
              </a:tr>
            </a:tbl>
          </a:graphicData>
        </a:graphic>
      </p:graphicFrame>
      <p:sp>
        <p:nvSpPr>
          <p:cNvPr id="4" name="Text Placeholder 3">
            <a:extLst>
              <a:ext uri="{FF2B5EF4-FFF2-40B4-BE49-F238E27FC236}">
                <a16:creationId xmlns:a16="http://schemas.microsoft.com/office/drawing/2014/main" id="{DFE70309-29A7-4518-AE85-D03198D4BB2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5670650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C71E1-7108-41B5-A604-108D710C8B82}"/>
              </a:ext>
            </a:extLst>
          </p:cNvPr>
          <p:cNvSpPr>
            <a:spLocks noGrp="1"/>
          </p:cNvSpPr>
          <p:nvPr>
            <p:ph type="title"/>
          </p:nvPr>
        </p:nvSpPr>
        <p:spPr/>
        <p:txBody>
          <a:bodyPr/>
          <a:lstStyle/>
          <a:p>
            <a:r>
              <a:rPr lang="en-US"/>
              <a:t>Facebook Own Posts Table | All Pages - 14 of 22</a:t>
            </a:r>
          </a:p>
        </p:txBody>
      </p:sp>
      <p:graphicFrame>
        <p:nvGraphicFramePr>
          <p:cNvPr id="5" name="Table Placeholder 4">
            <a:extLst>
              <a:ext uri="{FF2B5EF4-FFF2-40B4-BE49-F238E27FC236}">
                <a16:creationId xmlns:a16="http://schemas.microsoft.com/office/drawing/2014/main" id="{67EC456F-CB7E-4136-9504-B61FC1D4560E}"/>
              </a:ext>
            </a:extLst>
          </p:cNvPr>
          <p:cNvGraphicFramePr>
            <a:graphicFrameLocks noGrp="1"/>
          </p:cNvGraphicFramePr>
          <p:nvPr>
            <p:ph type="tbl" sz="quarter" idx="13"/>
            <p:extLst>
              <p:ext uri="{D42A27DB-BD31-4B8C-83A1-F6EECF244321}">
                <p14:modId xmlns:p14="http://schemas.microsoft.com/office/powerpoint/2010/main" val="3494740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12724792"/>
                    </a:ext>
                  </a:extLst>
                </a:gridCol>
                <a:gridCol w="2304288">
                  <a:extLst>
                    <a:ext uri="{9D8B030D-6E8A-4147-A177-3AD203B41FA5}">
                      <a16:colId xmlns:a16="http://schemas.microsoft.com/office/drawing/2014/main" val="2601450527"/>
                    </a:ext>
                  </a:extLst>
                </a:gridCol>
                <a:gridCol w="822960">
                  <a:extLst>
                    <a:ext uri="{9D8B030D-6E8A-4147-A177-3AD203B41FA5}">
                      <a16:colId xmlns:a16="http://schemas.microsoft.com/office/drawing/2014/main" val="3248421821"/>
                    </a:ext>
                  </a:extLst>
                </a:gridCol>
                <a:gridCol w="822960">
                  <a:extLst>
                    <a:ext uri="{9D8B030D-6E8A-4147-A177-3AD203B41FA5}">
                      <a16:colId xmlns:a16="http://schemas.microsoft.com/office/drawing/2014/main" val="2245107912"/>
                    </a:ext>
                  </a:extLst>
                </a:gridCol>
                <a:gridCol w="822960">
                  <a:extLst>
                    <a:ext uri="{9D8B030D-6E8A-4147-A177-3AD203B41FA5}">
                      <a16:colId xmlns:a16="http://schemas.microsoft.com/office/drawing/2014/main" val="3611037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341288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- 2021-08-27 21:00:16</a:t>
                      </a:r>
                      <a:r>
                        <a:rPr kumimoji="0" lang="en-US" sz="1000" b="0" i="0" u="none" strike="noStrike" kern="1200" cap="none" spc="0" normalizeH="0" baseline="0" noProof="0">
                          <a:ln>
                            <a:noFill/>
                          </a:ln>
                          <a:solidFill>
                            <a:prstClr val="black"/>
                          </a:solidFill>
                          <a:effectLst/>
                          <a:uLnTx/>
                          <a:uFillTx/>
                          <a:latin typeface="+mn-lt"/>
                          <a:ea typeface="+mn-ea"/>
                          <a:cs typeface="+mn-cs"/>
                        </a:rPr>
                        <a:t>
 Any day can be Fryday, when you’re enjoying the savory deliciousness of SPAM® classic, tomatoes, bell peppers and pepperoncini between two slices of crispy Italian bread: https://bddy.me/3ztMZ7q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FpC1GNVlffCSqS&amp;w=720&amp;h=720&amp;url=https%3A%2F%2Fcdn.socialstudio.radian6.com%2Fproxy%2Ffile%2F40442%2F1630090644714-c7793875dd8a715a7dd6497b4eab937a-0-FB--20210827-spam_panini_02.jpg%3Ftoken%3DeyJ0eXAiOiJKV1QiLCJhbGciOiJIUzI1NiIsImtpZCI6InByb3RlY3RlZGNvbnRlbnRwcm94eSJ9.eyJyZXF1ZXN0Ijp7InVzZXJJZCI6IjQwNjEzMiIsImNsaWVudElkIjoiNDA0NDIifSwiZmlsZU5hbWUiOiI0MDQ0MlwvMTYzMDA5MDY0NDcxNC1jNzc5Mzg3NWRkOGE3MTVhN2RkNjQ5N2I0ZWFiOTM3YS0wLUZCLS0yMDIxMDgyNy1zcGFtX3BhbmluaV8wMi5qcGciLCJpYXQiOjE2MzAwOTQ0MTUsImF1ZCI6Imh0dHA6XC9cL3d3dy5yYWRpYW42LmNvbSIsInN1YiI6ImxheWVyNyJ9.yS9hLBQjSsNHgM-OQZRiVCcV5MSSA280u06oxVQwaZs&amp;cfs=1&amp;ext=emg0&amp;_nc_oe=6edd3&amp;_nc_sid=06c271&amp;ccb=3-5&amp;_nc_hash=AQH1VSnM5HcUPJ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19559869"/>
                  </a:ext>
                </a:extLst>
              </a:tr>
            </a:tbl>
          </a:graphicData>
        </a:graphic>
      </p:graphicFrame>
      <p:sp>
        <p:nvSpPr>
          <p:cNvPr id="4" name="Text Placeholder 3">
            <a:extLst>
              <a:ext uri="{FF2B5EF4-FFF2-40B4-BE49-F238E27FC236}">
                <a16:creationId xmlns:a16="http://schemas.microsoft.com/office/drawing/2014/main" id="{E2D44635-9EEC-4C3F-ADB4-77ED27C0B9E7}"/>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2146129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8B964-D710-439E-8C55-606EF6CA723B}"/>
              </a:ext>
            </a:extLst>
          </p:cNvPr>
          <p:cNvSpPr>
            <a:spLocks noGrp="1"/>
          </p:cNvSpPr>
          <p:nvPr>
            <p:ph type="title"/>
          </p:nvPr>
        </p:nvSpPr>
        <p:spPr/>
        <p:txBody>
          <a:bodyPr/>
          <a:lstStyle/>
          <a:p>
            <a:r>
              <a:rPr lang="en-US"/>
              <a:t>Facebook Own Posts Table | All Pages - 15 of 22</a:t>
            </a:r>
          </a:p>
        </p:txBody>
      </p:sp>
      <p:graphicFrame>
        <p:nvGraphicFramePr>
          <p:cNvPr id="5" name="Table Placeholder 4">
            <a:extLst>
              <a:ext uri="{FF2B5EF4-FFF2-40B4-BE49-F238E27FC236}">
                <a16:creationId xmlns:a16="http://schemas.microsoft.com/office/drawing/2014/main" id="{AE7BBB31-8CBA-4D4C-B53A-E1EB08D8FE7D}"/>
              </a:ext>
            </a:extLst>
          </p:cNvPr>
          <p:cNvGraphicFramePr>
            <a:graphicFrameLocks noGrp="1"/>
          </p:cNvGraphicFramePr>
          <p:nvPr>
            <p:ph type="tbl" sz="quarter" idx="13"/>
            <p:extLst>
              <p:ext uri="{D42A27DB-BD31-4B8C-83A1-F6EECF244321}">
                <p14:modId xmlns:p14="http://schemas.microsoft.com/office/powerpoint/2010/main" val="2075757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52403054"/>
                    </a:ext>
                  </a:extLst>
                </a:gridCol>
                <a:gridCol w="2304288">
                  <a:extLst>
                    <a:ext uri="{9D8B030D-6E8A-4147-A177-3AD203B41FA5}">
                      <a16:colId xmlns:a16="http://schemas.microsoft.com/office/drawing/2014/main" val="2335096244"/>
                    </a:ext>
                  </a:extLst>
                </a:gridCol>
                <a:gridCol w="822960">
                  <a:extLst>
                    <a:ext uri="{9D8B030D-6E8A-4147-A177-3AD203B41FA5}">
                      <a16:colId xmlns:a16="http://schemas.microsoft.com/office/drawing/2014/main" val="3168526037"/>
                    </a:ext>
                  </a:extLst>
                </a:gridCol>
                <a:gridCol w="822960">
                  <a:extLst>
                    <a:ext uri="{9D8B030D-6E8A-4147-A177-3AD203B41FA5}">
                      <a16:colId xmlns:a16="http://schemas.microsoft.com/office/drawing/2014/main" val="374617099"/>
                    </a:ext>
                  </a:extLst>
                </a:gridCol>
                <a:gridCol w="822960">
                  <a:extLst>
                    <a:ext uri="{9D8B030D-6E8A-4147-A177-3AD203B41FA5}">
                      <a16:colId xmlns:a16="http://schemas.microsoft.com/office/drawing/2014/main" val="2374716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504672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- 2021-08-27 14:56:01</a:t>
                      </a:r>
                      <a:r>
                        <a:rPr kumimoji="0" lang="en-US" sz="1000" b="0" i="0" u="none" strike="noStrike" kern="1200" cap="none" spc="0" normalizeH="0" baseline="0" noProof="0">
                          <a:ln>
                            <a:noFill/>
                          </a:ln>
                          <a:solidFill>
                            <a:prstClr val="black"/>
                          </a:solidFill>
                          <a:effectLst/>
                          <a:uLnTx/>
                          <a:uFillTx/>
                          <a:latin typeface="+mn-lt"/>
                          <a:ea typeface="+mn-ea"/>
                          <a:cs typeface="+mn-cs"/>
                        </a:rPr>
                        <a:t>
 It's National Burger Day and our friend Ollie Eats has some inspiration for the ultimate breakfast burger...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238327355_211244120983978_2783551599386869677_n.jpg?_nc_cat=107&amp;ccb=1-5&amp;_nc_sid=ad6a45&amp;_nc_ohc=pxe82Tx8Hj8AX9cVoZY&amp;_nc_ht=scontent.fzty3-2.fna&amp;edm=AKIiGfEEAAAA&amp;oh=d2f948b3779fc03b2997fde85111ccfd&amp;oe=61706243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48748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- 2021-08-25 09:57:58</a:t>
                      </a:r>
                      <a:r>
                        <a:rPr kumimoji="0" lang="en-US" sz="1000" b="0" i="0" u="none" strike="noStrike" kern="1200" cap="none" spc="0" normalizeH="0" baseline="0" noProof="0">
                          <a:ln>
                            <a:noFill/>
                          </a:ln>
                          <a:solidFill>
                            <a:prstClr val="black"/>
                          </a:solidFill>
                          <a:effectLst/>
                          <a:uLnTx/>
                          <a:uFillTx/>
                          <a:latin typeface="+mn-lt"/>
                          <a:ea typeface="+mn-ea"/>
                          <a:cs typeface="+mn-cs"/>
                        </a:rPr>
                        <a:t>
 It’s time for our great summer prize draw! Visit www.spam-uk.com/spam-brand-life to enter and for more details on the prize draw and terms and conditions.  
Get out and about with your SPAM® can. Send us your pics or videos and you could be in for a chance to win some exclusive SPAM® branded aprons! 
Whether you’re camping, caravanning, or just out ambling in your garden, show us what your can is up to.
Starts 23rd August 2021 and the closing date will be 31st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240575409_639956563587401_8679054924924447478_n.jpg?_nc_cat=110&amp;ccb=1-5&amp;_nc_sid=ad6a45&amp;_nc_ohc=0kTZN00rpwsAX8_utjb&amp;_nc_ht=scontent.fzty3-2.fna&amp;edm=AKIiGfEEAAAA&amp;oh=ff4628f7583d65a97fee8f8f66762d80&amp;oe=616F92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73542903"/>
                  </a:ext>
                </a:extLst>
              </a:tr>
            </a:tbl>
          </a:graphicData>
        </a:graphic>
      </p:graphicFrame>
      <p:sp>
        <p:nvSpPr>
          <p:cNvPr id="4" name="Text Placeholder 3">
            <a:extLst>
              <a:ext uri="{FF2B5EF4-FFF2-40B4-BE49-F238E27FC236}">
                <a16:creationId xmlns:a16="http://schemas.microsoft.com/office/drawing/2014/main" id="{A7CF84CA-CFAA-4794-9345-ACF72D4043E9}"/>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2557789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2E74E-8117-4DB6-AC08-050953BF749C}"/>
              </a:ext>
            </a:extLst>
          </p:cNvPr>
          <p:cNvSpPr>
            <a:spLocks noGrp="1"/>
          </p:cNvSpPr>
          <p:nvPr>
            <p:ph type="title"/>
          </p:nvPr>
        </p:nvSpPr>
        <p:spPr/>
        <p:txBody>
          <a:bodyPr/>
          <a:lstStyle/>
          <a:p>
            <a:r>
              <a:rPr lang="en-US"/>
              <a:t>Facebook Own Posts Table | All Pages - 16 of 22</a:t>
            </a:r>
          </a:p>
        </p:txBody>
      </p:sp>
      <p:graphicFrame>
        <p:nvGraphicFramePr>
          <p:cNvPr id="5" name="Table Placeholder 4">
            <a:extLst>
              <a:ext uri="{FF2B5EF4-FFF2-40B4-BE49-F238E27FC236}">
                <a16:creationId xmlns:a16="http://schemas.microsoft.com/office/drawing/2014/main" id="{6D0406DE-D291-480E-A31E-ED6ECD060C08}"/>
              </a:ext>
            </a:extLst>
          </p:cNvPr>
          <p:cNvGraphicFramePr>
            <a:graphicFrameLocks noGrp="1"/>
          </p:cNvGraphicFramePr>
          <p:nvPr>
            <p:ph type="tbl" sz="quarter" idx="13"/>
            <p:extLst>
              <p:ext uri="{D42A27DB-BD31-4B8C-83A1-F6EECF244321}">
                <p14:modId xmlns:p14="http://schemas.microsoft.com/office/powerpoint/2010/main" val="3486139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52913393"/>
                    </a:ext>
                  </a:extLst>
                </a:gridCol>
                <a:gridCol w="2304288">
                  <a:extLst>
                    <a:ext uri="{9D8B030D-6E8A-4147-A177-3AD203B41FA5}">
                      <a16:colId xmlns:a16="http://schemas.microsoft.com/office/drawing/2014/main" val="842198206"/>
                    </a:ext>
                  </a:extLst>
                </a:gridCol>
                <a:gridCol w="822960">
                  <a:extLst>
                    <a:ext uri="{9D8B030D-6E8A-4147-A177-3AD203B41FA5}">
                      <a16:colId xmlns:a16="http://schemas.microsoft.com/office/drawing/2014/main" val="2256774235"/>
                    </a:ext>
                  </a:extLst>
                </a:gridCol>
                <a:gridCol w="822960">
                  <a:extLst>
                    <a:ext uri="{9D8B030D-6E8A-4147-A177-3AD203B41FA5}">
                      <a16:colId xmlns:a16="http://schemas.microsoft.com/office/drawing/2014/main" val="2665838849"/>
                    </a:ext>
                  </a:extLst>
                </a:gridCol>
                <a:gridCol w="822960">
                  <a:extLst>
                    <a:ext uri="{9D8B030D-6E8A-4147-A177-3AD203B41FA5}">
                      <a16:colId xmlns:a16="http://schemas.microsoft.com/office/drawing/2014/main" val="2818218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329691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- 2021-08-24 16:51:28</a:t>
                      </a:r>
                      <a:r>
                        <a:rPr kumimoji="0" lang="en-US" sz="1000" b="0" i="0" u="none" strike="noStrike" kern="1200" cap="none" spc="0" normalizeH="0" baseline="0" noProof="0">
                          <a:ln>
                            <a:noFill/>
                          </a:ln>
                          <a:solidFill>
                            <a:prstClr val="black"/>
                          </a:solidFill>
                          <a:effectLst/>
                          <a:uLnTx/>
                          <a:uFillTx/>
                          <a:latin typeface="+mn-lt"/>
                          <a:ea typeface="+mn-ea"/>
                          <a:cs typeface="+mn-cs"/>
                        </a:rPr>
                        <a:t>
 Don’t miss your chance to get Derrell Smith]’s The SPAM® Brand] empanada recipe live tomorrow on the ChefsFeed] Instagram account! Details below: 
・・・
#ad Take your taste buds on a trip around the world and catch chef Derrell Smith] in the kitchen whipping up his favorite meat-filled pastries inspired by his love for travel. Up on the menu? Empanadas loaded with sizzling The SPAM® Brand] seasoned with cumin and oregano, melty cheese and bright, briny olives. Did we mention you can smother them in chimichurri? #spambrand
Tune into his IG Live right here on @ChefsFeed August 25th at 4pm PT / 7pm ET to catch the sizzle in 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240470498_6220127938012420_6031407583117472412_n.jpg?_nc_cat=102&amp;ccb=1-5&amp;_nc_sid=9e2e56&amp;_nc_ohc=MXGKZpNYk-IAX8xLOYS&amp;_nc_ht=scontent-iad3-1.xx&amp;edm=AKIiGfEEAAAA&amp;oh=5ee3d1e7fc6f81bc389e994256961921&amp;oe=61703829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5238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- 2021-08-20 11:05:27</a:t>
                      </a:r>
                      <a:r>
                        <a:rPr kumimoji="0" lang="en-US" sz="1000" b="0" i="0" u="none" strike="noStrike" kern="1200" cap="none" spc="0" normalizeH="0" baseline="0" noProof="0">
                          <a:ln>
                            <a:noFill/>
                          </a:ln>
                          <a:solidFill>
                            <a:prstClr val="black"/>
                          </a:solidFill>
                          <a:effectLst/>
                          <a:uLnTx/>
                          <a:uFillTx/>
                          <a:latin typeface="+mn-lt"/>
                          <a:ea typeface="+mn-ea"/>
                          <a:cs typeface="+mn-cs"/>
                        </a:rPr>
                        <a:t>
 We’ve had some cracking entries to our #GETTHECANOUT prize draw. Here’s an entry above and beyond the call of duty!  Remember to get your can out and about this weekend. There is lots more SPAM® merchandise to be won in this week’s prize draw. Click here for details and to enter:  https://www.spam-uk.com/spam-brand-life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s720x720/239144355_4568472329850321_3485331915278701915_n.jpg?_nc_cat=108&amp;ccb=1-5&amp;_nc_sid=8024bb&amp;_nc_ohc=rm07RnchJLAAX9v51bA&amp;_nc_ht=scontent.fzty3-2.fna&amp;edm=AKIiGfEEAAAA&amp;oh=f0086718feea775baf68628c61e8a48c&amp;oe=6190BD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07566818"/>
                  </a:ext>
                </a:extLst>
              </a:tr>
            </a:tbl>
          </a:graphicData>
        </a:graphic>
      </p:graphicFrame>
      <p:sp>
        <p:nvSpPr>
          <p:cNvPr id="4" name="Text Placeholder 3">
            <a:extLst>
              <a:ext uri="{FF2B5EF4-FFF2-40B4-BE49-F238E27FC236}">
                <a16:creationId xmlns:a16="http://schemas.microsoft.com/office/drawing/2014/main" id="{D4D66C31-C280-4CB7-A23D-01BFA518840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9887943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513C-3490-4543-AF24-7905E1C61A6F}"/>
              </a:ext>
            </a:extLst>
          </p:cNvPr>
          <p:cNvSpPr>
            <a:spLocks noGrp="1"/>
          </p:cNvSpPr>
          <p:nvPr>
            <p:ph type="title"/>
          </p:nvPr>
        </p:nvSpPr>
        <p:spPr/>
        <p:txBody>
          <a:bodyPr/>
          <a:lstStyle/>
          <a:p>
            <a:r>
              <a:rPr lang="en-US"/>
              <a:t>Facebook Own Posts Table | All Pages - 17 of 22</a:t>
            </a:r>
          </a:p>
        </p:txBody>
      </p:sp>
      <p:graphicFrame>
        <p:nvGraphicFramePr>
          <p:cNvPr id="5" name="Table Placeholder 4">
            <a:extLst>
              <a:ext uri="{FF2B5EF4-FFF2-40B4-BE49-F238E27FC236}">
                <a16:creationId xmlns:a16="http://schemas.microsoft.com/office/drawing/2014/main" id="{26BBE17C-AA27-4649-BFF0-7021700776C9}"/>
              </a:ext>
            </a:extLst>
          </p:cNvPr>
          <p:cNvGraphicFramePr>
            <a:graphicFrameLocks noGrp="1"/>
          </p:cNvGraphicFramePr>
          <p:nvPr>
            <p:ph type="tbl" sz="quarter" idx="13"/>
            <p:extLst>
              <p:ext uri="{D42A27DB-BD31-4B8C-83A1-F6EECF244321}">
                <p14:modId xmlns:p14="http://schemas.microsoft.com/office/powerpoint/2010/main" val="1049958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47986413"/>
                    </a:ext>
                  </a:extLst>
                </a:gridCol>
                <a:gridCol w="2304288">
                  <a:extLst>
                    <a:ext uri="{9D8B030D-6E8A-4147-A177-3AD203B41FA5}">
                      <a16:colId xmlns:a16="http://schemas.microsoft.com/office/drawing/2014/main" val="352524983"/>
                    </a:ext>
                  </a:extLst>
                </a:gridCol>
                <a:gridCol w="822960">
                  <a:extLst>
                    <a:ext uri="{9D8B030D-6E8A-4147-A177-3AD203B41FA5}">
                      <a16:colId xmlns:a16="http://schemas.microsoft.com/office/drawing/2014/main" val="3085382582"/>
                    </a:ext>
                  </a:extLst>
                </a:gridCol>
                <a:gridCol w="822960">
                  <a:extLst>
                    <a:ext uri="{9D8B030D-6E8A-4147-A177-3AD203B41FA5}">
                      <a16:colId xmlns:a16="http://schemas.microsoft.com/office/drawing/2014/main" val="2457854858"/>
                    </a:ext>
                  </a:extLst>
                </a:gridCol>
                <a:gridCol w="822960">
                  <a:extLst>
                    <a:ext uri="{9D8B030D-6E8A-4147-A177-3AD203B41FA5}">
                      <a16:colId xmlns:a16="http://schemas.microsoft.com/office/drawing/2014/main" val="1301347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865712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- 2021-08-16 17:45:14</a:t>
                      </a:r>
                      <a:r>
                        <a:rPr kumimoji="0" lang="en-US" sz="1000" b="0" i="0" u="none" strike="noStrike" kern="1200" cap="none" spc="0" normalizeH="0" baseline="0" noProof="0">
                          <a:ln>
                            <a:noFill/>
                          </a:ln>
                          <a:solidFill>
                            <a:prstClr val="black"/>
                          </a:solidFill>
                          <a:effectLst/>
                          <a:uLnTx/>
                          <a:uFillTx/>
                          <a:latin typeface="+mn-lt"/>
                          <a:ea typeface="+mn-ea"/>
                          <a:cs typeface="+mn-cs"/>
                        </a:rPr>
                        <a:t>
 Make a SPAM® Classic Bibimbap Bowl the go-to on your upcoming meal itinerary, with a bed of rice, vegetables, kimchi, egg and cubes of SPAM® Classic sizzled up perfectly! https://www.spam.com/recipes/spam-classic-bibimbap-bowl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104066225_261597205050846_8085026678701119231_n.jpg?_nc_cat=102&amp;ccb=1-5&amp;_nc_sid=ad6a45&amp;_nc_ohc=sY6CcpMqHXEAX9592Z-&amp;_nc_ht=scontent-iad3-1.xx&amp;edm=AKIiGfEEAAAA&amp;oh=50da5a581376e871dc09ee1fa08957c3&amp;oe=61702318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2276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- 2021-08-16 08:32:32</a:t>
                      </a:r>
                      <a:r>
                        <a:rPr kumimoji="0" lang="en-US" sz="1000" b="0" i="0" u="none" strike="noStrike" kern="1200" cap="none" spc="0" normalizeH="0" baseline="0" noProof="0">
                          <a:ln>
                            <a:noFill/>
                          </a:ln>
                          <a:solidFill>
                            <a:prstClr val="black"/>
                          </a:solidFill>
                          <a:effectLst/>
                          <a:uLnTx/>
                          <a:uFillTx/>
                          <a:latin typeface="+mn-lt"/>
                          <a:ea typeface="+mn-ea"/>
                          <a:cs typeface="+mn-cs"/>
                        </a:rPr>
                        <a:t>
 Lots of you have made the most of the summer and managed to #getthecanout at the same time. We’ve loved seeing where you and your cans got to. Here are just a few of the fabulous shots you have shared with us. Keep the memories coming! Find out more at www.spam-uk.com/spam-brand-life/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226819329_538983430661893_2182934214459919839_n.jpg?_nc_cat=106&amp;ccb=1-5&amp;_nc_sid=ad6a45&amp;_nc_ohc=JXWk3ytRFOIAX_CpY8W&amp;_nc_ht=scontent.fzty3-2.fna&amp;edm=AKIiGfEEAAAA&amp;oh=dae697c2f3ebe9279401daab72c31269&amp;oe=616F4C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19809529"/>
                  </a:ext>
                </a:extLst>
              </a:tr>
            </a:tbl>
          </a:graphicData>
        </a:graphic>
      </p:graphicFrame>
      <p:sp>
        <p:nvSpPr>
          <p:cNvPr id="4" name="Text Placeholder 3">
            <a:extLst>
              <a:ext uri="{FF2B5EF4-FFF2-40B4-BE49-F238E27FC236}">
                <a16:creationId xmlns:a16="http://schemas.microsoft.com/office/drawing/2014/main" id="{A28B4380-6035-4A36-A97C-31C818A4436D}"/>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9434344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45E03-37A2-41A7-9491-7030B17C5D22}"/>
              </a:ext>
            </a:extLst>
          </p:cNvPr>
          <p:cNvSpPr>
            <a:spLocks noGrp="1"/>
          </p:cNvSpPr>
          <p:nvPr>
            <p:ph type="title"/>
          </p:nvPr>
        </p:nvSpPr>
        <p:spPr/>
        <p:txBody>
          <a:bodyPr/>
          <a:lstStyle/>
          <a:p>
            <a:r>
              <a:rPr lang="en-US"/>
              <a:t>Facebook Own Posts Table | All Pages - 18 of 22</a:t>
            </a:r>
          </a:p>
        </p:txBody>
      </p:sp>
      <p:graphicFrame>
        <p:nvGraphicFramePr>
          <p:cNvPr id="5" name="Table Placeholder 4">
            <a:extLst>
              <a:ext uri="{FF2B5EF4-FFF2-40B4-BE49-F238E27FC236}">
                <a16:creationId xmlns:a16="http://schemas.microsoft.com/office/drawing/2014/main" id="{F2DFBC74-40F4-48DD-BD87-7062EA9102CA}"/>
              </a:ext>
            </a:extLst>
          </p:cNvPr>
          <p:cNvGraphicFramePr>
            <a:graphicFrameLocks noGrp="1"/>
          </p:cNvGraphicFramePr>
          <p:nvPr>
            <p:ph type="tbl" sz="quarter" idx="13"/>
            <p:extLst>
              <p:ext uri="{D42A27DB-BD31-4B8C-83A1-F6EECF244321}">
                <p14:modId xmlns:p14="http://schemas.microsoft.com/office/powerpoint/2010/main" val="4046264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18794544"/>
                    </a:ext>
                  </a:extLst>
                </a:gridCol>
                <a:gridCol w="2304288">
                  <a:extLst>
                    <a:ext uri="{9D8B030D-6E8A-4147-A177-3AD203B41FA5}">
                      <a16:colId xmlns:a16="http://schemas.microsoft.com/office/drawing/2014/main" val="211235580"/>
                    </a:ext>
                  </a:extLst>
                </a:gridCol>
                <a:gridCol w="822960">
                  <a:extLst>
                    <a:ext uri="{9D8B030D-6E8A-4147-A177-3AD203B41FA5}">
                      <a16:colId xmlns:a16="http://schemas.microsoft.com/office/drawing/2014/main" val="1006914530"/>
                    </a:ext>
                  </a:extLst>
                </a:gridCol>
                <a:gridCol w="822960">
                  <a:extLst>
                    <a:ext uri="{9D8B030D-6E8A-4147-A177-3AD203B41FA5}">
                      <a16:colId xmlns:a16="http://schemas.microsoft.com/office/drawing/2014/main" val="3108234242"/>
                    </a:ext>
                  </a:extLst>
                </a:gridCol>
                <a:gridCol w="822960">
                  <a:extLst>
                    <a:ext uri="{9D8B030D-6E8A-4147-A177-3AD203B41FA5}">
                      <a16:colId xmlns:a16="http://schemas.microsoft.com/office/drawing/2014/main" val="2880879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637030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- 2021-08-09 17:00:00</a:t>
                      </a:r>
                      <a:r>
                        <a:rPr kumimoji="0" lang="en-US" sz="1000" b="0" i="0" u="none" strike="noStrike" kern="1200" cap="none" spc="0" normalizeH="0" baseline="0" noProof="0">
                          <a:ln>
                            <a:noFill/>
                          </a:ln>
                          <a:solidFill>
                            <a:prstClr val="black"/>
                          </a:solidFill>
                          <a:effectLst/>
                          <a:uLnTx/>
                          <a:uFillTx/>
                          <a:latin typeface="+mn-lt"/>
                          <a:ea typeface="+mn-ea"/>
                          <a:cs typeface="+mn-cs"/>
                        </a:rPr>
                        <a:t>
 Get a taste of SPAM® Brand fame! Tag @SPAMbrand for a chance to get your 15 bites of fame on the SPAM® Brand Cam!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234865246_1716868521847747_31582337852492106_n.jpg?_nc_cat=107&amp;ccb=1-5&amp;_nc_sid=ad6a45&amp;_nc_ohc=0YEk2uKuqScAX9e8Kbu&amp;_nc_ht=scontent-iad3-1.xx&amp;edm=AKIiGfEEAAAA&amp;oh=f57beebbc912f45df764def821fc02de&amp;oe=61704219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2626115"/>
                  </a:ext>
                </a:extLst>
              </a:tr>
            </a:tbl>
          </a:graphicData>
        </a:graphic>
      </p:graphicFrame>
      <p:sp>
        <p:nvSpPr>
          <p:cNvPr id="4" name="Text Placeholder 3">
            <a:extLst>
              <a:ext uri="{FF2B5EF4-FFF2-40B4-BE49-F238E27FC236}">
                <a16:creationId xmlns:a16="http://schemas.microsoft.com/office/drawing/2014/main" id="{F3F285BE-EC8E-4E32-B852-58285234637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3062642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39E18-1FDA-4DFD-AE32-31598CC691B8}"/>
              </a:ext>
            </a:extLst>
          </p:cNvPr>
          <p:cNvSpPr>
            <a:spLocks noGrp="1"/>
          </p:cNvSpPr>
          <p:nvPr>
            <p:ph type="title"/>
          </p:nvPr>
        </p:nvSpPr>
        <p:spPr/>
        <p:txBody>
          <a:bodyPr/>
          <a:lstStyle/>
          <a:p>
            <a:r>
              <a:rPr lang="en-US"/>
              <a:t>Facebook Own Posts Table | All Pages - 19 of 22</a:t>
            </a:r>
          </a:p>
        </p:txBody>
      </p:sp>
      <p:graphicFrame>
        <p:nvGraphicFramePr>
          <p:cNvPr id="5" name="Table Placeholder 4">
            <a:extLst>
              <a:ext uri="{FF2B5EF4-FFF2-40B4-BE49-F238E27FC236}">
                <a16:creationId xmlns:a16="http://schemas.microsoft.com/office/drawing/2014/main" id="{ED5E0F97-433B-4578-B467-41E622BDC41C}"/>
              </a:ext>
            </a:extLst>
          </p:cNvPr>
          <p:cNvGraphicFramePr>
            <a:graphicFrameLocks noGrp="1"/>
          </p:cNvGraphicFramePr>
          <p:nvPr>
            <p:ph type="tbl" sz="quarter" idx="13"/>
            <p:extLst>
              <p:ext uri="{D42A27DB-BD31-4B8C-83A1-F6EECF244321}">
                <p14:modId xmlns:p14="http://schemas.microsoft.com/office/powerpoint/2010/main" val="3522296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93224395"/>
                    </a:ext>
                  </a:extLst>
                </a:gridCol>
                <a:gridCol w="2304288">
                  <a:extLst>
                    <a:ext uri="{9D8B030D-6E8A-4147-A177-3AD203B41FA5}">
                      <a16:colId xmlns:a16="http://schemas.microsoft.com/office/drawing/2014/main" val="2114307527"/>
                    </a:ext>
                  </a:extLst>
                </a:gridCol>
                <a:gridCol w="822960">
                  <a:extLst>
                    <a:ext uri="{9D8B030D-6E8A-4147-A177-3AD203B41FA5}">
                      <a16:colId xmlns:a16="http://schemas.microsoft.com/office/drawing/2014/main" val="3562473571"/>
                    </a:ext>
                  </a:extLst>
                </a:gridCol>
                <a:gridCol w="822960">
                  <a:extLst>
                    <a:ext uri="{9D8B030D-6E8A-4147-A177-3AD203B41FA5}">
                      <a16:colId xmlns:a16="http://schemas.microsoft.com/office/drawing/2014/main" val="1773736547"/>
                    </a:ext>
                  </a:extLst>
                </a:gridCol>
                <a:gridCol w="822960">
                  <a:extLst>
                    <a:ext uri="{9D8B030D-6E8A-4147-A177-3AD203B41FA5}">
                      <a16:colId xmlns:a16="http://schemas.microsoft.com/office/drawing/2014/main" val="2960493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436370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- 2021-08-09 08:57:10</a:t>
                      </a:r>
                      <a:r>
                        <a:rPr kumimoji="0" lang="en-US" sz="1000" b="0" i="0" u="none" strike="noStrike" kern="1200" cap="none" spc="0" normalizeH="0" baseline="0" noProof="0">
                          <a:ln>
                            <a:noFill/>
                          </a:ln>
                          <a:solidFill>
                            <a:prstClr val="black"/>
                          </a:solidFill>
                          <a:effectLst/>
                          <a:uLnTx/>
                          <a:uFillTx/>
                          <a:latin typeface="+mn-lt"/>
                          <a:ea typeface="+mn-ea"/>
                          <a:cs typeface="+mn-cs"/>
                        </a:rPr>
                        <a:t>
 It’s time for our great summer prize draw! Visit https://www.spam-competitions.co.uk to enter and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9th August 2021 and the closing date will be 17th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220591055_568717544144648_8296557545838487836_n.jpg?_nc_cat=105&amp;ccb=1-5&amp;_nc_sid=ad6a45&amp;_nc_ohc=wuyzMV1L6tIAX9kD3iK&amp;_nc_ht=scontent.fzty3-2.fna&amp;edm=AKIiGfEEAAAA&amp;oh=7327ae1cf76bc2b2de9d0efd7ae2714f&amp;oe=616FBE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97503216"/>
                  </a:ext>
                </a:extLst>
              </a:tr>
            </a:tbl>
          </a:graphicData>
        </a:graphic>
      </p:graphicFrame>
      <p:sp>
        <p:nvSpPr>
          <p:cNvPr id="4" name="Text Placeholder 3">
            <a:extLst>
              <a:ext uri="{FF2B5EF4-FFF2-40B4-BE49-F238E27FC236}">
                <a16:creationId xmlns:a16="http://schemas.microsoft.com/office/drawing/2014/main" id="{318795A7-6F1D-41C6-BF3C-D8892F09F09F}"/>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9466483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218C7-86F5-4E50-A6C3-2F40AD9D6332}"/>
              </a:ext>
            </a:extLst>
          </p:cNvPr>
          <p:cNvSpPr>
            <a:spLocks noGrp="1"/>
          </p:cNvSpPr>
          <p:nvPr>
            <p:ph type="title"/>
          </p:nvPr>
        </p:nvSpPr>
        <p:spPr/>
        <p:txBody>
          <a:bodyPr/>
          <a:lstStyle/>
          <a:p>
            <a:r>
              <a:rPr lang="en-US"/>
              <a:t>Facebook Own Posts Table | All Pages - 20 of 22</a:t>
            </a:r>
          </a:p>
        </p:txBody>
      </p:sp>
      <p:graphicFrame>
        <p:nvGraphicFramePr>
          <p:cNvPr id="5" name="Table Placeholder 4">
            <a:extLst>
              <a:ext uri="{FF2B5EF4-FFF2-40B4-BE49-F238E27FC236}">
                <a16:creationId xmlns:a16="http://schemas.microsoft.com/office/drawing/2014/main" id="{ABEEC40D-D1A7-4100-84A2-3D100BF5C72E}"/>
              </a:ext>
            </a:extLst>
          </p:cNvPr>
          <p:cNvGraphicFramePr>
            <a:graphicFrameLocks noGrp="1"/>
          </p:cNvGraphicFramePr>
          <p:nvPr>
            <p:ph type="tbl" sz="quarter" idx="13"/>
            <p:extLst>
              <p:ext uri="{D42A27DB-BD31-4B8C-83A1-F6EECF244321}">
                <p14:modId xmlns:p14="http://schemas.microsoft.com/office/powerpoint/2010/main" val="636073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92316671"/>
                    </a:ext>
                  </a:extLst>
                </a:gridCol>
                <a:gridCol w="2304288">
                  <a:extLst>
                    <a:ext uri="{9D8B030D-6E8A-4147-A177-3AD203B41FA5}">
                      <a16:colId xmlns:a16="http://schemas.microsoft.com/office/drawing/2014/main" val="4145748561"/>
                    </a:ext>
                  </a:extLst>
                </a:gridCol>
                <a:gridCol w="822960">
                  <a:extLst>
                    <a:ext uri="{9D8B030D-6E8A-4147-A177-3AD203B41FA5}">
                      <a16:colId xmlns:a16="http://schemas.microsoft.com/office/drawing/2014/main" val="101234384"/>
                    </a:ext>
                  </a:extLst>
                </a:gridCol>
                <a:gridCol w="822960">
                  <a:extLst>
                    <a:ext uri="{9D8B030D-6E8A-4147-A177-3AD203B41FA5}">
                      <a16:colId xmlns:a16="http://schemas.microsoft.com/office/drawing/2014/main" val="938063243"/>
                    </a:ext>
                  </a:extLst>
                </a:gridCol>
                <a:gridCol w="822960">
                  <a:extLst>
                    <a:ext uri="{9D8B030D-6E8A-4147-A177-3AD203B41FA5}">
                      <a16:colId xmlns:a16="http://schemas.microsoft.com/office/drawing/2014/main" val="2501514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612744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- 2021-08-02 08:35:00</a:t>
                      </a:r>
                      <a:r>
                        <a:rPr kumimoji="0" lang="en-US" sz="1000" b="0" i="0" u="none" strike="noStrike" kern="1200" cap="none" spc="0" normalizeH="0" baseline="0" noProof="0">
                          <a:ln>
                            <a:noFill/>
                          </a:ln>
                          <a:solidFill>
                            <a:prstClr val="black"/>
                          </a:solidFill>
                          <a:effectLst/>
                          <a:uLnTx/>
                          <a:uFillTx/>
                          <a:latin typeface="+mn-lt"/>
                          <a:ea typeface="+mn-ea"/>
                          <a:cs typeface="+mn-cs"/>
                        </a:rPr>
                        <a:t>
 On the beach. On the campsite. On the hills. A SPAM® can is the perfect way to pack delicious home comfort food into your trips into the great outdoors. So let’s meat out this summer! Click here to enter our Get The Can Out competition https://www.spam-competitions.co.uk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224602319_2910148405893700_2143288241846019509_n.jpg?_nc_cat=107&amp;ccb=1-5&amp;_nc_sid=ad6a45&amp;_nc_ohc=sJMI6RJdI0EAX9wJX01&amp;_nc_ht=scontent.fzty3-2.fna&amp;edm=AKIiGfEEAAAA&amp;oh=20abb25e8b4b6bd25ca633f832de8013&amp;oe=616F8400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9264695"/>
                  </a:ext>
                </a:extLst>
              </a:tr>
            </a:tbl>
          </a:graphicData>
        </a:graphic>
      </p:graphicFrame>
      <p:sp>
        <p:nvSpPr>
          <p:cNvPr id="4" name="Text Placeholder 3">
            <a:extLst>
              <a:ext uri="{FF2B5EF4-FFF2-40B4-BE49-F238E27FC236}">
                <a16:creationId xmlns:a16="http://schemas.microsoft.com/office/drawing/2014/main" id="{71E34F91-6911-44B3-88A6-5B9A2F96B38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4882151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FEDC9-0CC5-4A6F-986A-1535CAEB92EF}"/>
              </a:ext>
            </a:extLst>
          </p:cNvPr>
          <p:cNvSpPr>
            <a:spLocks noGrp="1"/>
          </p:cNvSpPr>
          <p:nvPr>
            <p:ph type="title"/>
          </p:nvPr>
        </p:nvSpPr>
        <p:spPr/>
        <p:txBody>
          <a:bodyPr/>
          <a:lstStyle/>
          <a:p>
            <a:r>
              <a:rPr lang="en-US"/>
              <a:t>Facebook Own Posts Table | All Pages - 21 of 22</a:t>
            </a:r>
          </a:p>
        </p:txBody>
      </p:sp>
      <p:graphicFrame>
        <p:nvGraphicFramePr>
          <p:cNvPr id="5" name="Table Placeholder 4">
            <a:extLst>
              <a:ext uri="{FF2B5EF4-FFF2-40B4-BE49-F238E27FC236}">
                <a16:creationId xmlns:a16="http://schemas.microsoft.com/office/drawing/2014/main" id="{E82A6C2B-90E4-4B05-9D0A-265F1521DAE2}"/>
              </a:ext>
            </a:extLst>
          </p:cNvPr>
          <p:cNvGraphicFramePr>
            <a:graphicFrameLocks noGrp="1"/>
          </p:cNvGraphicFramePr>
          <p:nvPr>
            <p:ph type="tbl" sz="quarter" idx="13"/>
            <p:extLst>
              <p:ext uri="{D42A27DB-BD31-4B8C-83A1-F6EECF244321}">
                <p14:modId xmlns:p14="http://schemas.microsoft.com/office/powerpoint/2010/main" val="3616116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1340573"/>
                    </a:ext>
                  </a:extLst>
                </a:gridCol>
                <a:gridCol w="2304288">
                  <a:extLst>
                    <a:ext uri="{9D8B030D-6E8A-4147-A177-3AD203B41FA5}">
                      <a16:colId xmlns:a16="http://schemas.microsoft.com/office/drawing/2014/main" val="2523251435"/>
                    </a:ext>
                  </a:extLst>
                </a:gridCol>
                <a:gridCol w="822960">
                  <a:extLst>
                    <a:ext uri="{9D8B030D-6E8A-4147-A177-3AD203B41FA5}">
                      <a16:colId xmlns:a16="http://schemas.microsoft.com/office/drawing/2014/main" val="1538891908"/>
                    </a:ext>
                  </a:extLst>
                </a:gridCol>
                <a:gridCol w="822960">
                  <a:extLst>
                    <a:ext uri="{9D8B030D-6E8A-4147-A177-3AD203B41FA5}">
                      <a16:colId xmlns:a16="http://schemas.microsoft.com/office/drawing/2014/main" val="3187020490"/>
                    </a:ext>
                  </a:extLst>
                </a:gridCol>
                <a:gridCol w="822960">
                  <a:extLst>
                    <a:ext uri="{9D8B030D-6E8A-4147-A177-3AD203B41FA5}">
                      <a16:colId xmlns:a16="http://schemas.microsoft.com/office/drawing/2014/main" val="2127304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74174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- 2021-07-31 17:00:10</a:t>
                      </a:r>
                      <a:r>
                        <a:rPr kumimoji="0" lang="en-US" sz="1000" b="0" i="0" u="none" strike="noStrike" kern="1200" cap="none" spc="0" normalizeH="0" baseline="0" noProof="0">
                          <a:ln>
                            <a:noFill/>
                          </a:ln>
                          <a:solidFill>
                            <a:prstClr val="black"/>
                          </a:solidFill>
                          <a:effectLst/>
                          <a:uLnTx/>
                          <a:uFillTx/>
                          <a:latin typeface="+mn-lt"/>
                          <a:ea typeface="+mn-ea"/>
                          <a:cs typeface="+mn-cs"/>
                        </a:rPr>
                        <a:t>
 Our favorite Filipino flavors come together in one handheld, snackable musubi: garlic fried rice, lumpia, sweet chili sauce and slices of sizzling SPAM® brand: https://bddy.me/3lgnzFX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GihEiPY0-se-8t&amp;w=720&amp;h=720&amp;url=https%3A%2F%2Fcdn.socialstudio.radian6.com%2Fproxy%2Ffile%2F40442%2F1627745462108-3fa58bb0308159be9f68b6e998652ce8-0-FBHORMEL_spam_filipino_musubi_from_lono_1.jpg%3Ftoken%3DeyJ0eXAiOiJKV1QiLCJhbGciOiJIUzI1NiIsImtpZCI6InByb3RlY3RlZGNvbnRlbnRwcm94eSJ9.eyJyZXF1ZXN0Ijp7InVzZXJJZCI6IjQwNjEzMiIsImNsaWVudElkIjoiNDA0NDIifSwiZmlsZU5hbWUiOiI0MDQ0MlwvMTYyNzc0NTQ2MjEwOC0zZmE1OGJiMDMwODE1OWJlOWY2OGI2ZTk5ODY1MmNlOC0wLUZCSE9STUVMX3NwYW1fZmlsaXBpbm9fbXVzdWJpX2Zyb21fbG9ub18xLmpwZyIsImlhdCI6MTYyNzc0NzIxMCwiYXVkIjoiaHR0cDpcL1wvd3d3LnJhZGlhbjYuY29tIiwic3ViIjoibGF5ZXI3In0.3MGbenxi8ZkZGNdVoiRCSgwTTw14dVGE10_98tkM1GU&amp;cfs=1&amp;ext=emg0&amp;_nc_oe=6edd3&amp;_nc_sid=06c271&amp;ccb=3-5&amp;_nc_hash=AQEYVe64ir0FtF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4378838"/>
                  </a:ext>
                </a:extLst>
              </a:tr>
            </a:tbl>
          </a:graphicData>
        </a:graphic>
      </p:graphicFrame>
      <p:sp>
        <p:nvSpPr>
          <p:cNvPr id="4" name="Text Placeholder 3">
            <a:extLst>
              <a:ext uri="{FF2B5EF4-FFF2-40B4-BE49-F238E27FC236}">
                <a16:creationId xmlns:a16="http://schemas.microsoft.com/office/drawing/2014/main" id="{1221A618-FDAA-483C-8102-CA238D1EE7A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5725654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96722-A945-4CBD-8E68-7CF60E06C49E}"/>
              </a:ext>
            </a:extLst>
          </p:cNvPr>
          <p:cNvSpPr>
            <a:spLocks noGrp="1"/>
          </p:cNvSpPr>
          <p:nvPr>
            <p:ph type="title"/>
          </p:nvPr>
        </p:nvSpPr>
        <p:spPr/>
        <p:txBody>
          <a:bodyPr/>
          <a:lstStyle/>
          <a:p>
            <a:r>
              <a:rPr lang="en-US"/>
              <a:t>Facebook Own Posts Table | All Pages - 22 of 22</a:t>
            </a:r>
          </a:p>
        </p:txBody>
      </p:sp>
      <p:graphicFrame>
        <p:nvGraphicFramePr>
          <p:cNvPr id="5" name="Table Placeholder 4">
            <a:extLst>
              <a:ext uri="{FF2B5EF4-FFF2-40B4-BE49-F238E27FC236}">
                <a16:creationId xmlns:a16="http://schemas.microsoft.com/office/drawing/2014/main" id="{F6E14AA7-44B8-4083-9A62-8FDCF171EC21}"/>
              </a:ext>
            </a:extLst>
          </p:cNvPr>
          <p:cNvGraphicFramePr>
            <a:graphicFrameLocks noGrp="1"/>
          </p:cNvGraphicFramePr>
          <p:nvPr>
            <p:ph type="tbl" sz="quarter" idx="13"/>
            <p:extLst>
              <p:ext uri="{D42A27DB-BD31-4B8C-83A1-F6EECF244321}">
                <p14:modId xmlns:p14="http://schemas.microsoft.com/office/powerpoint/2010/main" val="1960349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34168496"/>
                    </a:ext>
                  </a:extLst>
                </a:gridCol>
                <a:gridCol w="2304288">
                  <a:extLst>
                    <a:ext uri="{9D8B030D-6E8A-4147-A177-3AD203B41FA5}">
                      <a16:colId xmlns:a16="http://schemas.microsoft.com/office/drawing/2014/main" val="3490843258"/>
                    </a:ext>
                  </a:extLst>
                </a:gridCol>
                <a:gridCol w="822960">
                  <a:extLst>
                    <a:ext uri="{9D8B030D-6E8A-4147-A177-3AD203B41FA5}">
                      <a16:colId xmlns:a16="http://schemas.microsoft.com/office/drawing/2014/main" val="4210672081"/>
                    </a:ext>
                  </a:extLst>
                </a:gridCol>
                <a:gridCol w="822960">
                  <a:extLst>
                    <a:ext uri="{9D8B030D-6E8A-4147-A177-3AD203B41FA5}">
                      <a16:colId xmlns:a16="http://schemas.microsoft.com/office/drawing/2014/main" val="615587397"/>
                    </a:ext>
                  </a:extLst>
                </a:gridCol>
                <a:gridCol w="822960">
                  <a:extLst>
                    <a:ext uri="{9D8B030D-6E8A-4147-A177-3AD203B41FA5}">
                      <a16:colId xmlns:a16="http://schemas.microsoft.com/office/drawing/2014/main" val="1462296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39009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- 2021-07-26 08:00:00</a:t>
                      </a:r>
                      <a:r>
                        <a:rPr kumimoji="0" lang="en-US" sz="1000" b="0" i="0" u="none" strike="noStrike" kern="1200" cap="none" spc="0" normalizeH="0" baseline="0" noProof="0">
                          <a:ln>
                            <a:noFill/>
                          </a:ln>
                          <a:solidFill>
                            <a:prstClr val="black"/>
                          </a:solidFill>
                          <a:effectLst/>
                          <a:uLnTx/>
                          <a:uFillTx/>
                          <a:latin typeface="+mn-lt"/>
                          <a:ea typeface="+mn-ea"/>
                          <a:cs typeface="+mn-cs"/>
                        </a:rPr>
                        <a:t>
 This week’s prizes: 20 x SPAM® Brand Flip Flops.
It’s time for our great summer prize draw! Visit www.spam-uk.com/spam-brand-life to enter and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26th July 2021 and the closing date will be 3rd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15.13418-10/s720x720/214486848_562849281385339_7405633038676012433_n.jpg?_nc_cat=107&amp;ccb=1-5&amp;_nc_sid=ad6a45&amp;_nc_ohc=OJC9yv6T9H8AX_2VRdP&amp;_nc_ht=scontent.fzty3-2.fna&amp;edm=AKIiGfEEAAAA&amp;oh=cba465c039cc8ffb2287f389bc98217c&amp;oe=616F843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44565906"/>
                  </a:ext>
                </a:extLst>
              </a:tr>
            </a:tbl>
          </a:graphicData>
        </a:graphic>
      </p:graphicFrame>
      <p:sp>
        <p:nvSpPr>
          <p:cNvPr id="4" name="Text Placeholder 3">
            <a:extLst>
              <a:ext uri="{FF2B5EF4-FFF2-40B4-BE49-F238E27FC236}">
                <a16:creationId xmlns:a16="http://schemas.microsoft.com/office/drawing/2014/main" id="{59E42799-4A05-49C0-9130-A8B0C32ADAA9}"/>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3408963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F7364-E784-4E72-B0D2-708F19955FA6}"/>
              </a:ext>
            </a:extLst>
          </p:cNvPr>
          <p:cNvSpPr>
            <a:spLocks noGrp="1"/>
          </p:cNvSpPr>
          <p:nvPr>
            <p:ph type="title"/>
          </p:nvPr>
        </p:nvSpPr>
        <p:spPr/>
        <p:txBody>
          <a:bodyPr/>
          <a:lstStyle/>
          <a:p>
            <a:r>
              <a:rPr lang="en-US"/>
              <a:t>Facebook Key Metrics by Month | All Pages</a:t>
            </a:r>
          </a:p>
        </p:txBody>
      </p:sp>
      <p:graphicFrame>
        <p:nvGraphicFramePr>
          <p:cNvPr id="5" name="Table Placeholder 4">
            <a:extLst>
              <a:ext uri="{FF2B5EF4-FFF2-40B4-BE49-F238E27FC236}">
                <a16:creationId xmlns:a16="http://schemas.microsoft.com/office/drawing/2014/main" id="{53CDF178-95CC-480F-A99B-D4A234E46864}"/>
              </a:ext>
            </a:extLst>
          </p:cNvPr>
          <p:cNvGraphicFramePr>
            <a:graphicFrameLocks noGrp="1"/>
          </p:cNvGraphicFramePr>
          <p:nvPr>
            <p:ph type="tbl" sz="quarter" idx="13"/>
            <p:extLst>
              <p:ext uri="{D42A27DB-BD31-4B8C-83A1-F6EECF244321}">
                <p14:modId xmlns:p14="http://schemas.microsoft.com/office/powerpoint/2010/main" val="1810149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06117830"/>
                    </a:ext>
                  </a:extLst>
                </a:gridCol>
                <a:gridCol w="1234440">
                  <a:extLst>
                    <a:ext uri="{9D8B030D-6E8A-4147-A177-3AD203B41FA5}">
                      <a16:colId xmlns:a16="http://schemas.microsoft.com/office/drawing/2014/main" val="4200801411"/>
                    </a:ext>
                  </a:extLst>
                </a:gridCol>
                <a:gridCol w="740664">
                  <a:extLst>
                    <a:ext uri="{9D8B030D-6E8A-4147-A177-3AD203B41FA5}">
                      <a16:colId xmlns:a16="http://schemas.microsoft.com/office/drawing/2014/main" val="222678384"/>
                    </a:ext>
                  </a:extLst>
                </a:gridCol>
                <a:gridCol w="740664">
                  <a:extLst>
                    <a:ext uri="{9D8B030D-6E8A-4147-A177-3AD203B41FA5}">
                      <a16:colId xmlns:a16="http://schemas.microsoft.com/office/drawing/2014/main" val="3727266916"/>
                    </a:ext>
                  </a:extLst>
                </a:gridCol>
                <a:gridCol w="740664">
                  <a:extLst>
                    <a:ext uri="{9D8B030D-6E8A-4147-A177-3AD203B41FA5}">
                      <a16:colId xmlns:a16="http://schemas.microsoft.com/office/drawing/2014/main" val="3956645348"/>
                    </a:ext>
                  </a:extLst>
                </a:gridCol>
                <a:gridCol w="740664">
                  <a:extLst>
                    <a:ext uri="{9D8B030D-6E8A-4147-A177-3AD203B41FA5}">
                      <a16:colId xmlns:a16="http://schemas.microsoft.com/office/drawing/2014/main" val="3474079045"/>
                    </a:ext>
                  </a:extLst>
                </a:gridCol>
                <a:gridCol w="740664">
                  <a:extLst>
                    <a:ext uri="{9D8B030D-6E8A-4147-A177-3AD203B41FA5}">
                      <a16:colId xmlns:a16="http://schemas.microsoft.com/office/drawing/2014/main" val="4087749677"/>
                    </a:ext>
                  </a:extLst>
                </a:gridCol>
                <a:gridCol w="740664">
                  <a:extLst>
                    <a:ext uri="{9D8B030D-6E8A-4147-A177-3AD203B41FA5}">
                      <a16:colId xmlns:a16="http://schemas.microsoft.com/office/drawing/2014/main" val="1790976485"/>
                    </a:ext>
                  </a:extLst>
                </a:gridCol>
                <a:gridCol w="740664">
                  <a:extLst>
                    <a:ext uri="{9D8B030D-6E8A-4147-A177-3AD203B41FA5}">
                      <a16:colId xmlns:a16="http://schemas.microsoft.com/office/drawing/2014/main" val="2627945133"/>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3222543214"/>
                  </a:ext>
                </a:extLst>
              </a:tr>
              <a:tr h="370840">
                <a:tc>
                  <a:txBody>
                    <a:bodyPr/>
                    <a:lstStyle/>
                    <a:p>
                      <a:r>
                        <a:rPr lang="en-US" sz="1000"/>
                        <a:t>SPAM® UK</a:t>
                      </a:r>
                    </a:p>
                  </a:txBody>
                  <a:tcPr/>
                </a:tc>
                <a:tc>
                  <a:txBody>
                    <a:bodyPr/>
                    <a:lstStyle/>
                    <a:p>
                      <a:r>
                        <a:rPr lang="en-US" sz="1000"/>
                        <a:t>2021 - 09</a:t>
                      </a:r>
                    </a:p>
                  </a:txBody>
                  <a:tcPr/>
                </a:tc>
                <a:tc>
                  <a:txBody>
                    <a:bodyPr/>
                    <a:lstStyle/>
                    <a:p>
                      <a:r>
                        <a:rPr lang="en-US" sz="1000"/>
                        <a:t>2842273</a:t>
                      </a:r>
                    </a:p>
                  </a:txBody>
                  <a:tcPr/>
                </a:tc>
                <a:tc>
                  <a:txBody>
                    <a:bodyPr/>
                    <a:lstStyle/>
                    <a:p>
                      <a:r>
                        <a:rPr lang="en-US" sz="1000"/>
                        <a:t>2.3 %</a:t>
                      </a:r>
                    </a:p>
                  </a:txBody>
                  <a:tcPr/>
                </a:tc>
                <a:tc>
                  <a:txBody>
                    <a:bodyPr/>
                    <a:lstStyle/>
                    <a:p>
                      <a:r>
                        <a:rPr lang="en-US" sz="1000"/>
                        <a:t>2842273</a:t>
                      </a:r>
                    </a:p>
                  </a:txBody>
                  <a:tcPr/>
                </a:tc>
                <a:tc>
                  <a:txBody>
                    <a:bodyPr/>
                    <a:lstStyle/>
                    <a:p>
                      <a:r>
                        <a:rPr lang="en-US" sz="1000"/>
                        <a:t>1.6 %</a:t>
                      </a:r>
                    </a:p>
                  </a:txBody>
                  <a:tcPr/>
                </a:tc>
                <a:tc>
                  <a:txBody>
                    <a:bodyPr/>
                    <a:lstStyle/>
                    <a:p>
                      <a:r>
                        <a:rPr lang="en-US" sz="1000"/>
                        <a:t>32658</a:t>
                      </a:r>
                    </a:p>
                  </a:txBody>
                  <a:tcPr/>
                </a:tc>
                <a:tc>
                  <a:txBody>
                    <a:bodyPr/>
                    <a:lstStyle/>
                    <a:p>
                      <a:r>
                        <a:rPr lang="en-US" sz="1000"/>
                        <a:t>36166</a:t>
                      </a:r>
                    </a:p>
                  </a:txBody>
                  <a:tcPr/>
                </a:tc>
                <a:tc>
                  <a:txBody>
                    <a:bodyPr/>
                    <a:lstStyle/>
                    <a:p>
                      <a:r>
                        <a:rPr lang="en-US" sz="1000"/>
                        <a:t>1.2724 %</a:t>
                      </a:r>
                    </a:p>
                  </a:txBody>
                  <a:tcPr/>
                </a:tc>
                <a:extLst>
                  <a:ext uri="{0D108BD9-81ED-4DB2-BD59-A6C34878D82A}">
                    <a16:rowId xmlns:a16="http://schemas.microsoft.com/office/drawing/2014/main" val="1050077062"/>
                  </a:ext>
                </a:extLst>
              </a:tr>
              <a:tr h="370840">
                <a:tc>
                  <a:txBody>
                    <a:bodyPr/>
                    <a:lstStyle/>
                    <a:p>
                      <a:r>
                        <a:rPr lang="en-US" sz="1000"/>
                        <a:t>SPAM® UK</a:t>
                      </a:r>
                    </a:p>
                  </a:txBody>
                  <a:tcPr/>
                </a:tc>
                <a:tc>
                  <a:txBody>
                    <a:bodyPr/>
                    <a:lstStyle/>
                    <a:p>
                      <a:r>
                        <a:rPr lang="en-US" sz="1000"/>
                        <a:t>2021 - 08</a:t>
                      </a:r>
                    </a:p>
                  </a:txBody>
                  <a:tcPr/>
                </a:tc>
                <a:tc>
                  <a:txBody>
                    <a:bodyPr/>
                    <a:lstStyle/>
                    <a:p>
                      <a:r>
                        <a:rPr lang="en-US" sz="1000"/>
                        <a:t>335199</a:t>
                      </a:r>
                    </a:p>
                  </a:txBody>
                  <a:tcPr/>
                </a:tc>
                <a:tc>
                  <a:txBody>
                    <a:bodyPr/>
                    <a:lstStyle/>
                    <a:p>
                      <a:r>
                        <a:rPr lang="en-US" sz="1000"/>
                        <a:t>6.7 %</a:t>
                      </a:r>
                    </a:p>
                  </a:txBody>
                  <a:tcPr/>
                </a:tc>
                <a:tc>
                  <a:txBody>
                    <a:bodyPr/>
                    <a:lstStyle/>
                    <a:p>
                      <a:r>
                        <a:rPr lang="en-US" sz="1000"/>
                        <a:t>335199</a:t>
                      </a:r>
                    </a:p>
                  </a:txBody>
                  <a:tcPr/>
                </a:tc>
                <a:tc>
                  <a:txBody>
                    <a:bodyPr/>
                    <a:lstStyle/>
                    <a:p>
                      <a:r>
                        <a:rPr lang="en-US" sz="1000"/>
                        <a:t>5.8 %</a:t>
                      </a:r>
                    </a:p>
                  </a:txBody>
                  <a:tcPr/>
                </a:tc>
                <a:tc>
                  <a:txBody>
                    <a:bodyPr/>
                    <a:lstStyle/>
                    <a:p>
                      <a:r>
                        <a:rPr lang="en-US" sz="1000"/>
                        <a:t>23314</a:t>
                      </a:r>
                    </a:p>
                  </a:txBody>
                  <a:tcPr/>
                </a:tc>
                <a:tc>
                  <a:txBody>
                    <a:bodyPr/>
                    <a:lstStyle/>
                    <a:p>
                      <a:r>
                        <a:rPr lang="en-US" sz="1000"/>
                        <a:t>23967</a:t>
                      </a:r>
                    </a:p>
                  </a:txBody>
                  <a:tcPr/>
                </a:tc>
                <a:tc>
                  <a:txBody>
                    <a:bodyPr/>
                    <a:lstStyle/>
                    <a:p>
                      <a:r>
                        <a:rPr lang="en-US" sz="1000"/>
                        <a:t>7.1501 %</a:t>
                      </a:r>
                    </a:p>
                  </a:txBody>
                  <a:tcPr/>
                </a:tc>
                <a:extLst>
                  <a:ext uri="{0D108BD9-81ED-4DB2-BD59-A6C34878D82A}">
                    <a16:rowId xmlns:a16="http://schemas.microsoft.com/office/drawing/2014/main" val="680632498"/>
                  </a:ext>
                </a:extLst>
              </a:tr>
              <a:tr h="370840">
                <a:tc>
                  <a:txBody>
                    <a:bodyPr/>
                    <a:lstStyle/>
                    <a:p>
                      <a:r>
                        <a:rPr lang="en-US" sz="1000"/>
                        <a:t>SPAM® UK</a:t>
                      </a:r>
                    </a:p>
                  </a:txBody>
                  <a:tcPr/>
                </a:tc>
                <a:tc>
                  <a:txBody>
                    <a:bodyPr/>
                    <a:lstStyle/>
                    <a:p>
                      <a:r>
                        <a:rPr lang="en-US" sz="1000"/>
                        <a:t>2021 - 07</a:t>
                      </a:r>
                    </a:p>
                  </a:txBody>
                  <a:tcPr/>
                </a:tc>
                <a:tc>
                  <a:txBody>
                    <a:bodyPr/>
                    <a:lstStyle/>
                    <a:p>
                      <a:r>
                        <a:rPr lang="en-US" sz="1000"/>
                        <a:t>115468</a:t>
                      </a:r>
                    </a:p>
                  </a:txBody>
                  <a:tcPr/>
                </a:tc>
                <a:tc>
                  <a:txBody>
                    <a:bodyPr/>
                    <a:lstStyle/>
                    <a:p>
                      <a:r>
                        <a:rPr lang="en-US" sz="1000"/>
                        <a:t>14.4 %</a:t>
                      </a:r>
                    </a:p>
                  </a:txBody>
                  <a:tcPr/>
                </a:tc>
                <a:tc>
                  <a:txBody>
                    <a:bodyPr/>
                    <a:lstStyle/>
                    <a:p>
                      <a:r>
                        <a:rPr lang="en-US" sz="1000"/>
                        <a:t>115400</a:t>
                      </a:r>
                    </a:p>
                  </a:txBody>
                  <a:tcPr/>
                </a:tc>
                <a:tc>
                  <a:txBody>
                    <a:bodyPr/>
                    <a:lstStyle/>
                    <a:p>
                      <a:r>
                        <a:rPr lang="en-US" sz="1000"/>
                        <a:t>12.9 %</a:t>
                      </a:r>
                    </a:p>
                  </a:txBody>
                  <a:tcPr/>
                </a:tc>
                <a:tc>
                  <a:txBody>
                    <a:bodyPr/>
                    <a:lstStyle/>
                    <a:p>
                      <a:r>
                        <a:rPr lang="en-US" sz="1000"/>
                        <a:t>17263</a:t>
                      </a:r>
                    </a:p>
                  </a:txBody>
                  <a:tcPr/>
                </a:tc>
                <a:tc>
                  <a:txBody>
                    <a:bodyPr/>
                    <a:lstStyle/>
                    <a:p>
                      <a:r>
                        <a:rPr lang="en-US" sz="1000"/>
                        <a:t>17458</a:t>
                      </a:r>
                    </a:p>
                  </a:txBody>
                  <a:tcPr/>
                </a:tc>
                <a:tc>
                  <a:txBody>
                    <a:bodyPr/>
                    <a:lstStyle/>
                    <a:p>
                      <a:r>
                        <a:rPr lang="en-US" sz="1000"/>
                        <a:t>15.1193 %</a:t>
                      </a:r>
                    </a:p>
                  </a:txBody>
                  <a:tcPr/>
                </a:tc>
                <a:extLst>
                  <a:ext uri="{0D108BD9-81ED-4DB2-BD59-A6C34878D82A}">
                    <a16:rowId xmlns:a16="http://schemas.microsoft.com/office/drawing/2014/main" val="899284494"/>
                  </a:ext>
                </a:extLst>
              </a:tr>
            </a:tbl>
          </a:graphicData>
        </a:graphic>
      </p:graphicFrame>
      <p:sp>
        <p:nvSpPr>
          <p:cNvPr id="4" name="Text Placeholder 3">
            <a:extLst>
              <a:ext uri="{FF2B5EF4-FFF2-40B4-BE49-F238E27FC236}">
                <a16:creationId xmlns:a16="http://schemas.microsoft.com/office/drawing/2014/main" id="{FE896F7A-CA8E-41A9-94D2-A6AC07A04137}"/>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4869426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93A94-1DA9-4226-A55A-2C9386BCF0D0}"/>
              </a:ext>
            </a:extLst>
          </p:cNvPr>
          <p:cNvSpPr>
            <a:spLocks noGrp="1"/>
          </p:cNvSpPr>
          <p:nvPr>
            <p:ph type="title"/>
          </p:nvPr>
        </p:nvSpPr>
        <p:spPr/>
        <p:txBody>
          <a:bodyPr/>
          <a:lstStyle/>
          <a:p>
            <a:r>
              <a:rPr lang="en-US"/>
              <a:t>Facebook Videos Table | All Pages - 1 of 10</a:t>
            </a:r>
          </a:p>
        </p:txBody>
      </p:sp>
      <p:graphicFrame>
        <p:nvGraphicFramePr>
          <p:cNvPr id="5" name="Table Placeholder 4">
            <a:extLst>
              <a:ext uri="{FF2B5EF4-FFF2-40B4-BE49-F238E27FC236}">
                <a16:creationId xmlns:a16="http://schemas.microsoft.com/office/drawing/2014/main" id="{07098FDB-6452-4CB0-9DBD-DF595FD3045A}"/>
              </a:ext>
            </a:extLst>
          </p:cNvPr>
          <p:cNvGraphicFramePr>
            <a:graphicFrameLocks noGrp="1"/>
          </p:cNvGraphicFramePr>
          <p:nvPr>
            <p:ph type="tbl" sz="quarter" idx="13"/>
            <p:extLst>
              <p:ext uri="{D42A27DB-BD31-4B8C-83A1-F6EECF244321}">
                <p14:modId xmlns:p14="http://schemas.microsoft.com/office/powerpoint/2010/main" val="646553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872037486"/>
                    </a:ext>
                  </a:extLst>
                </a:gridCol>
                <a:gridCol w="2633472">
                  <a:extLst>
                    <a:ext uri="{9D8B030D-6E8A-4147-A177-3AD203B41FA5}">
                      <a16:colId xmlns:a16="http://schemas.microsoft.com/office/drawing/2014/main" val="2432113831"/>
                    </a:ext>
                  </a:extLst>
                </a:gridCol>
                <a:gridCol w="987552">
                  <a:extLst>
                    <a:ext uri="{9D8B030D-6E8A-4147-A177-3AD203B41FA5}">
                      <a16:colId xmlns:a16="http://schemas.microsoft.com/office/drawing/2014/main" val="3012979436"/>
                    </a:ext>
                  </a:extLst>
                </a:gridCol>
                <a:gridCol w="987552">
                  <a:extLst>
                    <a:ext uri="{9D8B030D-6E8A-4147-A177-3AD203B41FA5}">
                      <a16:colId xmlns:a16="http://schemas.microsoft.com/office/drawing/2014/main" val="2038049390"/>
                    </a:ext>
                  </a:extLst>
                </a:gridCol>
                <a:gridCol w="987552">
                  <a:extLst>
                    <a:ext uri="{9D8B030D-6E8A-4147-A177-3AD203B41FA5}">
                      <a16:colId xmlns:a16="http://schemas.microsoft.com/office/drawing/2014/main" val="2884062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1346889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- 2021-09-14 17:07:56</a:t>
                      </a:r>
                      <a:r>
                        <a:rPr kumimoji="0" lang="en-US" sz="1000" b="0" i="0" u="none" strike="noStrike" kern="1200" cap="none" spc="0" normalizeH="0" baseline="0" noProof="0">
                          <a:ln>
                            <a:noFill/>
                          </a:ln>
                          <a:solidFill>
                            <a:prstClr val="black"/>
                          </a:solidFill>
                          <a:effectLst/>
                          <a:uLnTx/>
                          <a:uFillTx/>
                          <a:latin typeface="+mn-lt"/>
                          <a:ea typeface="+mn-ea"/>
                          <a:cs typeface="+mn-cs"/>
                        </a:rPr>
                        <a:t>
 Olé! Savour the flavour of this Spanish favourite that combines the sizzling deliciousness of SPAM® Classic with diced bell peppers, onions, saffron, tomato and pimento.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240672883_157305319919906_6933838225943273731_n.jpg?_nc_cat=101&amp;ccb=1-5&amp;_nc_sid=08861d&amp;_nc_ohc=jLvpTqcMqe4AX9eYJaq&amp;_nc_ht=scontent-iad3-1.xx&amp;edm=AGz5Y0wEAAAA&amp;oh=754c1b6192a9b1aa7fd4880d2441f72f&amp;oe=616E283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extLst>
                  <a:ext uri="{0D108BD9-81ED-4DB2-BD59-A6C34878D82A}">
                    <a16:rowId xmlns:a16="http://schemas.microsoft.com/office/drawing/2014/main" val="2266443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- 2021-09-09 12:20:47</a:t>
                      </a:r>
                      <a:r>
                        <a:rPr kumimoji="0" lang="en-US" sz="1000" b="0" i="0" u="none" strike="noStrike" kern="1200" cap="none" spc="0" normalizeH="0" baseline="0" noProof="0">
                          <a:ln>
                            <a:noFill/>
                          </a:ln>
                          <a:solidFill>
                            <a:prstClr val="black"/>
                          </a:solidFill>
                          <a:effectLst/>
                          <a:uLnTx/>
                          <a:uFillTx/>
                          <a:latin typeface="+mn-lt"/>
                          <a:ea typeface="+mn-ea"/>
                          <a:cs typeface="+mn-cs"/>
                        </a:rPr>
                        <a:t>
 Get ready to pork out with this Filipino favourite featuring fried SPAM® Classic, red and green chilies, lime (instead of calamansi) and topped with a fried egg.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p168x128/241474793_1496030564067520_5241620327862377479_n.jpg?_nc_cat=108&amp;ccb=1-5&amp;_nc_sid=08861d&amp;_nc_ohc=46GxpcpIeqMAX8dkCQk&amp;_nc_ht=scontent-lga3-1.xx&amp;edm=AGz5Y0wEAAAA&amp;oh=37792b509d1a040418f7e5382fa0b699&amp;oe=616DF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a:t>
                      </a:r>
                    </a:p>
                  </a:txBody>
                  <a:tcPr/>
                </a:tc>
                <a:extLst>
                  <a:ext uri="{0D108BD9-81ED-4DB2-BD59-A6C34878D82A}">
                    <a16:rowId xmlns:a16="http://schemas.microsoft.com/office/drawing/2014/main" val="474883406"/>
                  </a:ext>
                </a:extLst>
              </a:tr>
            </a:tbl>
          </a:graphicData>
        </a:graphic>
      </p:graphicFrame>
      <p:sp>
        <p:nvSpPr>
          <p:cNvPr id="4" name="Text Placeholder 3">
            <a:extLst>
              <a:ext uri="{FF2B5EF4-FFF2-40B4-BE49-F238E27FC236}">
                <a16:creationId xmlns:a16="http://schemas.microsoft.com/office/drawing/2014/main" id="{58DFD616-1704-4BA2-BEB2-C318933FDAD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1561202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1CF9B-7197-4C9B-A049-5D99FF53FBC5}"/>
              </a:ext>
            </a:extLst>
          </p:cNvPr>
          <p:cNvSpPr>
            <a:spLocks noGrp="1"/>
          </p:cNvSpPr>
          <p:nvPr>
            <p:ph type="title"/>
          </p:nvPr>
        </p:nvSpPr>
        <p:spPr/>
        <p:txBody>
          <a:bodyPr/>
          <a:lstStyle/>
          <a:p>
            <a:r>
              <a:rPr lang="en-US"/>
              <a:t>Facebook Videos Table | All Pages - 2 of 10</a:t>
            </a:r>
          </a:p>
        </p:txBody>
      </p:sp>
      <p:graphicFrame>
        <p:nvGraphicFramePr>
          <p:cNvPr id="5" name="Table Placeholder 4">
            <a:extLst>
              <a:ext uri="{FF2B5EF4-FFF2-40B4-BE49-F238E27FC236}">
                <a16:creationId xmlns:a16="http://schemas.microsoft.com/office/drawing/2014/main" id="{3374A9B6-B8FB-4DA7-8AD2-ADC5D3E55B7A}"/>
              </a:ext>
            </a:extLst>
          </p:cNvPr>
          <p:cNvGraphicFramePr>
            <a:graphicFrameLocks noGrp="1"/>
          </p:cNvGraphicFramePr>
          <p:nvPr>
            <p:ph type="tbl" sz="quarter" idx="13"/>
            <p:extLst>
              <p:ext uri="{D42A27DB-BD31-4B8C-83A1-F6EECF244321}">
                <p14:modId xmlns:p14="http://schemas.microsoft.com/office/powerpoint/2010/main" val="581039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60554005"/>
                    </a:ext>
                  </a:extLst>
                </a:gridCol>
                <a:gridCol w="2633472">
                  <a:extLst>
                    <a:ext uri="{9D8B030D-6E8A-4147-A177-3AD203B41FA5}">
                      <a16:colId xmlns:a16="http://schemas.microsoft.com/office/drawing/2014/main" val="775144097"/>
                    </a:ext>
                  </a:extLst>
                </a:gridCol>
                <a:gridCol w="987552">
                  <a:extLst>
                    <a:ext uri="{9D8B030D-6E8A-4147-A177-3AD203B41FA5}">
                      <a16:colId xmlns:a16="http://schemas.microsoft.com/office/drawing/2014/main" val="1233806748"/>
                    </a:ext>
                  </a:extLst>
                </a:gridCol>
                <a:gridCol w="987552">
                  <a:extLst>
                    <a:ext uri="{9D8B030D-6E8A-4147-A177-3AD203B41FA5}">
                      <a16:colId xmlns:a16="http://schemas.microsoft.com/office/drawing/2014/main" val="4096476124"/>
                    </a:ext>
                  </a:extLst>
                </a:gridCol>
                <a:gridCol w="987552">
                  <a:extLst>
                    <a:ext uri="{9D8B030D-6E8A-4147-A177-3AD203B41FA5}">
                      <a16:colId xmlns:a16="http://schemas.microsoft.com/office/drawing/2014/main" val="1473265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3228399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- 2021-09-07 13:40:37</a:t>
                      </a:r>
                      <a:r>
                        <a:rPr kumimoji="0" lang="en-US" sz="1000" b="0" i="0" u="none" strike="noStrike" kern="1200" cap="none" spc="0" normalizeH="0" baseline="0" noProof="0">
                          <a:ln>
                            <a:noFill/>
                          </a:ln>
                          <a:solidFill>
                            <a:prstClr val="black"/>
                          </a:solidFill>
                          <a:effectLst/>
                          <a:uLnTx/>
                          <a:uFillTx/>
                          <a:latin typeface="+mn-lt"/>
                          <a:ea typeface="+mn-ea"/>
                          <a:cs typeface="+mn-cs"/>
                        </a:rPr>
                        <a:t>
 We had a some great entries for our summer #getthecanout  draw. Winners will be announced soon. Here's a selection of some of 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160x160/240942840_1081277265740192_8227913132081980963_n.jpg?_nc_cat=103&amp;ccb=1-5&amp;_nc_sid=08861d&amp;_nc_ohc=8XDRbiT7IOwAX9JXPMs&amp;_nc_ht=scontent-iad3-2.xx&amp;edm=AGz5Y0wEAAAA&amp;oh=cb7d78b4a47f72a2247d210a00361d49&amp;oe=616CEC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extLst>
                  <a:ext uri="{0D108BD9-81ED-4DB2-BD59-A6C34878D82A}">
                    <a16:rowId xmlns:a16="http://schemas.microsoft.com/office/drawing/2014/main" val="1135516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- 2021-08-27 14:53:32</a:t>
                      </a:r>
                      <a:r>
                        <a:rPr kumimoji="0" lang="en-US" sz="1000" b="0" i="0" u="none" strike="noStrike" kern="1200" cap="none" spc="0" normalizeH="0" baseline="0" noProof="0">
                          <a:ln>
                            <a:noFill/>
                          </a:ln>
                          <a:solidFill>
                            <a:prstClr val="black"/>
                          </a:solidFill>
                          <a:effectLst/>
                          <a:uLnTx/>
                          <a:uFillTx/>
                          <a:latin typeface="+mn-lt"/>
                          <a:ea typeface="+mn-ea"/>
                          <a:cs typeface="+mn-cs"/>
                        </a:rPr>
                        <a:t>
 It's National Burger Day and our friend Ollie Eats has some inspiration for the ultimate breakfast burger...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238327355_211244120983978_2783551599386869677_n.jpg?_nc_cat=107&amp;ccb=1-5&amp;_nc_sid=08861d&amp;_nc_ohc=SrOtU8ShU7AAX_HNsSg&amp;_nc_ht=scontent-iad3-1.xx&amp;edm=AGz5Y0wEAAAA&amp;oh=f074b3d716eff842203dc1ae2882043a&amp;oe=616E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extLst>
                  <a:ext uri="{0D108BD9-81ED-4DB2-BD59-A6C34878D82A}">
                    <a16:rowId xmlns:a16="http://schemas.microsoft.com/office/drawing/2014/main" val="25877930"/>
                  </a:ext>
                </a:extLst>
              </a:tr>
            </a:tbl>
          </a:graphicData>
        </a:graphic>
      </p:graphicFrame>
      <p:sp>
        <p:nvSpPr>
          <p:cNvPr id="4" name="Text Placeholder 3">
            <a:extLst>
              <a:ext uri="{FF2B5EF4-FFF2-40B4-BE49-F238E27FC236}">
                <a16:creationId xmlns:a16="http://schemas.microsoft.com/office/drawing/2014/main" id="{94324C3B-644C-43B4-A1D2-B277BA75B67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674895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68E0B-7F56-4625-B981-14F2E3E87CA7}"/>
              </a:ext>
            </a:extLst>
          </p:cNvPr>
          <p:cNvSpPr>
            <a:spLocks noGrp="1"/>
          </p:cNvSpPr>
          <p:nvPr>
            <p:ph type="title"/>
          </p:nvPr>
        </p:nvSpPr>
        <p:spPr/>
        <p:txBody>
          <a:bodyPr/>
          <a:lstStyle/>
          <a:p>
            <a:r>
              <a:rPr lang="en-US"/>
              <a:t>Facebook Videos Table | All Pages - 3 of 10</a:t>
            </a:r>
          </a:p>
        </p:txBody>
      </p:sp>
      <p:graphicFrame>
        <p:nvGraphicFramePr>
          <p:cNvPr id="5" name="Table Placeholder 4">
            <a:extLst>
              <a:ext uri="{FF2B5EF4-FFF2-40B4-BE49-F238E27FC236}">
                <a16:creationId xmlns:a16="http://schemas.microsoft.com/office/drawing/2014/main" id="{8C384BAD-50B0-44E8-BD6B-F9BFC58CE1EC}"/>
              </a:ext>
            </a:extLst>
          </p:cNvPr>
          <p:cNvGraphicFramePr>
            <a:graphicFrameLocks noGrp="1"/>
          </p:cNvGraphicFramePr>
          <p:nvPr>
            <p:ph type="tbl" sz="quarter" idx="13"/>
            <p:extLst>
              <p:ext uri="{D42A27DB-BD31-4B8C-83A1-F6EECF244321}">
                <p14:modId xmlns:p14="http://schemas.microsoft.com/office/powerpoint/2010/main" val="1606782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010982379"/>
                    </a:ext>
                  </a:extLst>
                </a:gridCol>
                <a:gridCol w="2633472">
                  <a:extLst>
                    <a:ext uri="{9D8B030D-6E8A-4147-A177-3AD203B41FA5}">
                      <a16:colId xmlns:a16="http://schemas.microsoft.com/office/drawing/2014/main" val="2402906661"/>
                    </a:ext>
                  </a:extLst>
                </a:gridCol>
                <a:gridCol w="987552">
                  <a:extLst>
                    <a:ext uri="{9D8B030D-6E8A-4147-A177-3AD203B41FA5}">
                      <a16:colId xmlns:a16="http://schemas.microsoft.com/office/drawing/2014/main" val="3598834359"/>
                    </a:ext>
                  </a:extLst>
                </a:gridCol>
                <a:gridCol w="987552">
                  <a:extLst>
                    <a:ext uri="{9D8B030D-6E8A-4147-A177-3AD203B41FA5}">
                      <a16:colId xmlns:a16="http://schemas.microsoft.com/office/drawing/2014/main" val="568627804"/>
                    </a:ext>
                  </a:extLst>
                </a:gridCol>
                <a:gridCol w="987552">
                  <a:extLst>
                    <a:ext uri="{9D8B030D-6E8A-4147-A177-3AD203B41FA5}">
                      <a16:colId xmlns:a16="http://schemas.microsoft.com/office/drawing/2014/main" val="2091289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1946343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- 2021-08-25 09:53:56</a:t>
                      </a:r>
                      <a:r>
                        <a:rPr kumimoji="0" lang="en-US" sz="1000" b="0" i="0" u="none" strike="noStrike" kern="1200" cap="none" spc="0" normalizeH="0" baseline="0" noProof="0">
                          <a:ln>
                            <a:noFill/>
                          </a:ln>
                          <a:solidFill>
                            <a:prstClr val="black"/>
                          </a:solidFill>
                          <a:effectLst/>
                          <a:uLnTx/>
                          <a:uFillTx/>
                          <a:latin typeface="+mn-lt"/>
                          <a:ea typeface="+mn-ea"/>
                          <a:cs typeface="+mn-cs"/>
                        </a:rPr>
                        <a:t>
 It’s time for our great summer prize draw! Visit www.spam-uk.com/spam-brand-life to enter and for more details on the prize draw and terms and conditions.  
Get out and about with your SPAM® can. Send us your pics or videos and you could be in for a chance to win some exclusive SPAM® branded aprons! 
Whether you’re camping, caravanning, or just out ambling in your garden, show us what your can is up to.
Starts 23rd August 2021 and the closing date will be 31st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240575409_639956563587401_8679054924924447478_n.jpg?_nc_cat=110&amp;ccb=1-5&amp;_nc_sid=08861d&amp;_nc_ohc=SguijrK4YggAX8inH1Q&amp;_nc_ht=scontent-iad3-2.xx&amp;edm=AGz5Y0wEAAAA&amp;oh=9dff9b6c0fe26f8122ba3dbcc7af17a1&amp;oe=616D112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12591</a:t>
                      </a:r>
                    </a:p>
                  </a:txBody>
                  <a:tcPr/>
                </a:tc>
                <a:extLst>
                  <a:ext uri="{0D108BD9-81ED-4DB2-BD59-A6C34878D82A}">
                    <a16:rowId xmlns:a16="http://schemas.microsoft.com/office/drawing/2014/main" val="2669992532"/>
                  </a:ext>
                </a:extLst>
              </a:tr>
            </a:tbl>
          </a:graphicData>
        </a:graphic>
      </p:graphicFrame>
      <p:sp>
        <p:nvSpPr>
          <p:cNvPr id="4" name="Text Placeholder 3">
            <a:extLst>
              <a:ext uri="{FF2B5EF4-FFF2-40B4-BE49-F238E27FC236}">
                <a16:creationId xmlns:a16="http://schemas.microsoft.com/office/drawing/2014/main" id="{5C0FF6F1-1E4C-44C1-844C-944469EC117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2736394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BC24A-5DEE-4563-A4BF-67A9676D523D}"/>
              </a:ext>
            </a:extLst>
          </p:cNvPr>
          <p:cNvSpPr>
            <a:spLocks noGrp="1"/>
          </p:cNvSpPr>
          <p:nvPr>
            <p:ph type="title"/>
          </p:nvPr>
        </p:nvSpPr>
        <p:spPr/>
        <p:txBody>
          <a:bodyPr/>
          <a:lstStyle/>
          <a:p>
            <a:r>
              <a:rPr lang="en-US"/>
              <a:t>Facebook Videos Table | All Pages - 4 of 10</a:t>
            </a:r>
          </a:p>
        </p:txBody>
      </p:sp>
      <p:graphicFrame>
        <p:nvGraphicFramePr>
          <p:cNvPr id="5" name="Table Placeholder 4">
            <a:extLst>
              <a:ext uri="{FF2B5EF4-FFF2-40B4-BE49-F238E27FC236}">
                <a16:creationId xmlns:a16="http://schemas.microsoft.com/office/drawing/2014/main" id="{3374ECF3-2013-4977-AE0F-E0D08C1C7CE2}"/>
              </a:ext>
            </a:extLst>
          </p:cNvPr>
          <p:cNvGraphicFramePr>
            <a:graphicFrameLocks noGrp="1"/>
          </p:cNvGraphicFramePr>
          <p:nvPr>
            <p:ph type="tbl" sz="quarter" idx="13"/>
            <p:extLst>
              <p:ext uri="{D42A27DB-BD31-4B8C-83A1-F6EECF244321}">
                <p14:modId xmlns:p14="http://schemas.microsoft.com/office/powerpoint/2010/main" val="2153455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319474623"/>
                    </a:ext>
                  </a:extLst>
                </a:gridCol>
                <a:gridCol w="2633472">
                  <a:extLst>
                    <a:ext uri="{9D8B030D-6E8A-4147-A177-3AD203B41FA5}">
                      <a16:colId xmlns:a16="http://schemas.microsoft.com/office/drawing/2014/main" val="4170152179"/>
                    </a:ext>
                  </a:extLst>
                </a:gridCol>
                <a:gridCol w="987552">
                  <a:extLst>
                    <a:ext uri="{9D8B030D-6E8A-4147-A177-3AD203B41FA5}">
                      <a16:colId xmlns:a16="http://schemas.microsoft.com/office/drawing/2014/main" val="2713257152"/>
                    </a:ext>
                  </a:extLst>
                </a:gridCol>
                <a:gridCol w="987552">
                  <a:extLst>
                    <a:ext uri="{9D8B030D-6E8A-4147-A177-3AD203B41FA5}">
                      <a16:colId xmlns:a16="http://schemas.microsoft.com/office/drawing/2014/main" val="3935043038"/>
                    </a:ext>
                  </a:extLst>
                </a:gridCol>
                <a:gridCol w="987552">
                  <a:extLst>
                    <a:ext uri="{9D8B030D-6E8A-4147-A177-3AD203B41FA5}">
                      <a16:colId xmlns:a16="http://schemas.microsoft.com/office/drawing/2014/main" val="3606915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304490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- 2021-08-16 08:28:57</a:t>
                      </a:r>
                      <a:r>
                        <a:rPr kumimoji="0" lang="en-US" sz="1000" b="0" i="0" u="none" strike="noStrike" kern="1200" cap="none" spc="0" normalizeH="0" baseline="0" noProof="0">
                          <a:ln>
                            <a:noFill/>
                          </a:ln>
                          <a:solidFill>
                            <a:prstClr val="black"/>
                          </a:solidFill>
                          <a:effectLst/>
                          <a:uLnTx/>
                          <a:uFillTx/>
                          <a:latin typeface="+mn-lt"/>
                          <a:ea typeface="+mn-ea"/>
                          <a:cs typeface="+mn-cs"/>
                        </a:rPr>
                        <a:t>
 Lots of you have made the most of the summer and managed to #getthecanout at the same time. We’ve loved seeing where you and your cans got to. Here are just a few of the fabulous shots you have shared with us. Keep the memories coming! Find out more at www.spam-uk.com/spam-brand-life/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226819329_538983430661893_2182934214459919839_n.jpg?_nc_cat=106&amp;ccb=1-5&amp;_nc_sid=08861d&amp;_nc_ohc=JXWk3ytRFOIAX_9JH-B&amp;_nc_ht=scontent-iad3-2.xx&amp;edm=AGz5Y0wEAAAA&amp;oh=bca4723152fe293e5246d4ee2929cce7&amp;oe=61703533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a:t>
                      </a:r>
                    </a:p>
                  </a:txBody>
                  <a:tcPr/>
                </a:tc>
                <a:extLst>
                  <a:ext uri="{0D108BD9-81ED-4DB2-BD59-A6C34878D82A}">
                    <a16:rowId xmlns:a16="http://schemas.microsoft.com/office/drawing/2014/main" val="2777666988"/>
                  </a:ext>
                </a:extLst>
              </a:tr>
            </a:tbl>
          </a:graphicData>
        </a:graphic>
      </p:graphicFrame>
      <p:sp>
        <p:nvSpPr>
          <p:cNvPr id="4" name="Text Placeholder 3">
            <a:extLst>
              <a:ext uri="{FF2B5EF4-FFF2-40B4-BE49-F238E27FC236}">
                <a16:creationId xmlns:a16="http://schemas.microsoft.com/office/drawing/2014/main" id="{3E1BF8CC-5B71-44E8-A348-8943E110BC97}"/>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0462330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D9F90-39C9-47A6-9908-4A5296AB9F5F}"/>
              </a:ext>
            </a:extLst>
          </p:cNvPr>
          <p:cNvSpPr>
            <a:spLocks noGrp="1"/>
          </p:cNvSpPr>
          <p:nvPr>
            <p:ph type="title"/>
          </p:nvPr>
        </p:nvSpPr>
        <p:spPr/>
        <p:txBody>
          <a:bodyPr/>
          <a:lstStyle/>
          <a:p>
            <a:r>
              <a:rPr lang="en-US"/>
              <a:t>Facebook Videos Table | All Pages - 5 of 10</a:t>
            </a:r>
          </a:p>
        </p:txBody>
      </p:sp>
      <p:graphicFrame>
        <p:nvGraphicFramePr>
          <p:cNvPr id="5" name="Table Placeholder 4">
            <a:extLst>
              <a:ext uri="{FF2B5EF4-FFF2-40B4-BE49-F238E27FC236}">
                <a16:creationId xmlns:a16="http://schemas.microsoft.com/office/drawing/2014/main" id="{D91C940E-311A-4A14-BA8E-3A809DF5CB62}"/>
              </a:ext>
            </a:extLst>
          </p:cNvPr>
          <p:cNvGraphicFramePr>
            <a:graphicFrameLocks noGrp="1"/>
          </p:cNvGraphicFramePr>
          <p:nvPr>
            <p:ph type="tbl" sz="quarter" idx="13"/>
            <p:extLst>
              <p:ext uri="{D42A27DB-BD31-4B8C-83A1-F6EECF244321}">
                <p14:modId xmlns:p14="http://schemas.microsoft.com/office/powerpoint/2010/main" val="4221051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273106467"/>
                    </a:ext>
                  </a:extLst>
                </a:gridCol>
                <a:gridCol w="2633472">
                  <a:extLst>
                    <a:ext uri="{9D8B030D-6E8A-4147-A177-3AD203B41FA5}">
                      <a16:colId xmlns:a16="http://schemas.microsoft.com/office/drawing/2014/main" val="2998989016"/>
                    </a:ext>
                  </a:extLst>
                </a:gridCol>
                <a:gridCol w="987552">
                  <a:extLst>
                    <a:ext uri="{9D8B030D-6E8A-4147-A177-3AD203B41FA5}">
                      <a16:colId xmlns:a16="http://schemas.microsoft.com/office/drawing/2014/main" val="130510090"/>
                    </a:ext>
                  </a:extLst>
                </a:gridCol>
                <a:gridCol w="987552">
                  <a:extLst>
                    <a:ext uri="{9D8B030D-6E8A-4147-A177-3AD203B41FA5}">
                      <a16:colId xmlns:a16="http://schemas.microsoft.com/office/drawing/2014/main" val="3563794547"/>
                    </a:ext>
                  </a:extLst>
                </a:gridCol>
                <a:gridCol w="987552">
                  <a:extLst>
                    <a:ext uri="{9D8B030D-6E8A-4147-A177-3AD203B41FA5}">
                      <a16:colId xmlns:a16="http://schemas.microsoft.com/office/drawing/2014/main" val="1676894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3275787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- 2021-08-09 08:52:06</a:t>
                      </a:r>
                      <a:r>
                        <a:rPr kumimoji="0" lang="en-US" sz="1000" b="0" i="0" u="none" strike="noStrike" kern="1200" cap="none" spc="0" normalizeH="0" baseline="0" noProof="0">
                          <a:ln>
                            <a:noFill/>
                          </a:ln>
                          <a:solidFill>
                            <a:prstClr val="black"/>
                          </a:solidFill>
                          <a:effectLst/>
                          <a:uLnTx/>
                          <a:uFillTx/>
                          <a:latin typeface="+mn-lt"/>
                          <a:ea typeface="+mn-ea"/>
                          <a:cs typeface="+mn-cs"/>
                        </a:rPr>
                        <a:t>
 It’s time for our great summer prize draw! Visit https://www.spam-competitions.co.uk to enter and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9th August 2021 and the closing date will be 17th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220591055_568717544144648_8296557545838487836_n.jpg?_nc_cat=105&amp;ccb=1-5&amp;_nc_sid=08861d&amp;_nc_ohc=wuyzMV1L6tIAX9JsPUl&amp;_nc_ht=scontent-iad3-1.xx&amp;edm=AGz5Y0wEAAAA&amp;oh=216e9c38cce21073812737203e8d4da0&amp;oe=616E450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6127</a:t>
                      </a:r>
                    </a:p>
                  </a:txBody>
                  <a:tcPr/>
                </a:tc>
                <a:extLst>
                  <a:ext uri="{0D108BD9-81ED-4DB2-BD59-A6C34878D82A}">
                    <a16:rowId xmlns:a16="http://schemas.microsoft.com/office/drawing/2014/main" val="20985189"/>
                  </a:ext>
                </a:extLst>
              </a:tr>
            </a:tbl>
          </a:graphicData>
        </a:graphic>
      </p:graphicFrame>
      <p:sp>
        <p:nvSpPr>
          <p:cNvPr id="4" name="Text Placeholder 3">
            <a:extLst>
              <a:ext uri="{FF2B5EF4-FFF2-40B4-BE49-F238E27FC236}">
                <a16:creationId xmlns:a16="http://schemas.microsoft.com/office/drawing/2014/main" id="{197BBE4A-7484-4825-8F62-693CE71F180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0373819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E97A8-622B-4962-8F10-206A59C0DDD3}"/>
              </a:ext>
            </a:extLst>
          </p:cNvPr>
          <p:cNvSpPr>
            <a:spLocks noGrp="1"/>
          </p:cNvSpPr>
          <p:nvPr>
            <p:ph type="title"/>
          </p:nvPr>
        </p:nvSpPr>
        <p:spPr/>
        <p:txBody>
          <a:bodyPr/>
          <a:lstStyle/>
          <a:p>
            <a:r>
              <a:rPr lang="en-US"/>
              <a:t>Facebook Videos Table | All Pages - 6 of 10</a:t>
            </a:r>
          </a:p>
        </p:txBody>
      </p:sp>
      <p:graphicFrame>
        <p:nvGraphicFramePr>
          <p:cNvPr id="5" name="Table Placeholder 4">
            <a:extLst>
              <a:ext uri="{FF2B5EF4-FFF2-40B4-BE49-F238E27FC236}">
                <a16:creationId xmlns:a16="http://schemas.microsoft.com/office/drawing/2014/main" id="{A3984565-665F-45CB-A562-6CB7608B4196}"/>
              </a:ext>
            </a:extLst>
          </p:cNvPr>
          <p:cNvGraphicFramePr>
            <a:graphicFrameLocks noGrp="1"/>
          </p:cNvGraphicFramePr>
          <p:nvPr>
            <p:ph type="tbl" sz="quarter" idx="13"/>
            <p:extLst>
              <p:ext uri="{D42A27DB-BD31-4B8C-83A1-F6EECF244321}">
                <p14:modId xmlns:p14="http://schemas.microsoft.com/office/powerpoint/2010/main" val="1713085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36845208"/>
                    </a:ext>
                  </a:extLst>
                </a:gridCol>
                <a:gridCol w="2633472">
                  <a:extLst>
                    <a:ext uri="{9D8B030D-6E8A-4147-A177-3AD203B41FA5}">
                      <a16:colId xmlns:a16="http://schemas.microsoft.com/office/drawing/2014/main" val="1684663062"/>
                    </a:ext>
                  </a:extLst>
                </a:gridCol>
                <a:gridCol w="987552">
                  <a:extLst>
                    <a:ext uri="{9D8B030D-6E8A-4147-A177-3AD203B41FA5}">
                      <a16:colId xmlns:a16="http://schemas.microsoft.com/office/drawing/2014/main" val="3380958611"/>
                    </a:ext>
                  </a:extLst>
                </a:gridCol>
                <a:gridCol w="987552">
                  <a:extLst>
                    <a:ext uri="{9D8B030D-6E8A-4147-A177-3AD203B41FA5}">
                      <a16:colId xmlns:a16="http://schemas.microsoft.com/office/drawing/2014/main" val="3985421913"/>
                    </a:ext>
                  </a:extLst>
                </a:gridCol>
                <a:gridCol w="987552">
                  <a:extLst>
                    <a:ext uri="{9D8B030D-6E8A-4147-A177-3AD203B41FA5}">
                      <a16:colId xmlns:a16="http://schemas.microsoft.com/office/drawing/2014/main" val="1227862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3913053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- 2021-08-01 10:55:11</a:t>
                      </a:r>
                      <a:r>
                        <a:rPr kumimoji="0" lang="en-US" sz="1000" b="0" i="0" u="none" strike="noStrike" kern="1200" cap="none" spc="0" normalizeH="0" baseline="0" noProof="0">
                          <a:ln>
                            <a:noFill/>
                          </a:ln>
                          <a:solidFill>
                            <a:prstClr val="black"/>
                          </a:solidFill>
                          <a:effectLst/>
                          <a:uLnTx/>
                          <a:uFillTx/>
                          <a:latin typeface="+mn-lt"/>
                          <a:ea typeface="+mn-ea"/>
                          <a:cs typeface="+mn-cs"/>
                        </a:rPr>
                        <a:t>
 On the beach. On the campsite. On the hills. A SPAM® can is the perfect way to pack delicious home comfort food into your trips into the great outdoors. So let’s meat out this summer! Click here to enter our Get The Can Out competition https://www.spam-competitions.co.uk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224602319_2910148405893700_2143288241846019509_n.jpg?_nc_cat=107&amp;ccb=1-5&amp;_nc_sid=08861d&amp;_nc_ohc=sJMI6RJdI0EAX9_tUhq&amp;_nc_oc=AQmjvbFW4jzQJjGa8PEP6eQl8MguJxoHUqW1JGu3HvE-8_0gzieRvFnX6X_vbvha-E4&amp;_nc_ht=scontent-iad3-1.xx&amp;edm=AGz5Y0wEAAAA&amp;oh=e7b34d4198f06d00c96b2c154d36aad0&amp;oe=616DBF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5970</a:t>
                      </a:r>
                    </a:p>
                  </a:txBody>
                  <a:tcPr/>
                </a:tc>
                <a:extLst>
                  <a:ext uri="{0D108BD9-81ED-4DB2-BD59-A6C34878D82A}">
                    <a16:rowId xmlns:a16="http://schemas.microsoft.com/office/drawing/2014/main" val="541063610"/>
                  </a:ext>
                </a:extLst>
              </a:tr>
            </a:tbl>
          </a:graphicData>
        </a:graphic>
      </p:graphicFrame>
      <p:sp>
        <p:nvSpPr>
          <p:cNvPr id="4" name="Text Placeholder 3">
            <a:extLst>
              <a:ext uri="{FF2B5EF4-FFF2-40B4-BE49-F238E27FC236}">
                <a16:creationId xmlns:a16="http://schemas.microsoft.com/office/drawing/2014/main" id="{74706556-5C3D-4ED5-B66A-4332DDF9DF0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0629681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8A5F9-9547-4CC1-8036-9887134111AF}"/>
              </a:ext>
            </a:extLst>
          </p:cNvPr>
          <p:cNvSpPr>
            <a:spLocks noGrp="1"/>
          </p:cNvSpPr>
          <p:nvPr>
            <p:ph type="title"/>
          </p:nvPr>
        </p:nvSpPr>
        <p:spPr/>
        <p:txBody>
          <a:bodyPr/>
          <a:lstStyle/>
          <a:p>
            <a:r>
              <a:rPr lang="en-US"/>
              <a:t>Facebook Videos Table | All Pages - 7 of 10</a:t>
            </a:r>
          </a:p>
        </p:txBody>
      </p:sp>
      <p:graphicFrame>
        <p:nvGraphicFramePr>
          <p:cNvPr id="5" name="Table Placeholder 4">
            <a:extLst>
              <a:ext uri="{FF2B5EF4-FFF2-40B4-BE49-F238E27FC236}">
                <a16:creationId xmlns:a16="http://schemas.microsoft.com/office/drawing/2014/main" id="{AD1665F3-3CD8-4F27-A2CB-95E1F2E380E8}"/>
              </a:ext>
            </a:extLst>
          </p:cNvPr>
          <p:cNvGraphicFramePr>
            <a:graphicFrameLocks noGrp="1"/>
          </p:cNvGraphicFramePr>
          <p:nvPr>
            <p:ph type="tbl" sz="quarter" idx="13"/>
            <p:extLst>
              <p:ext uri="{D42A27DB-BD31-4B8C-83A1-F6EECF244321}">
                <p14:modId xmlns:p14="http://schemas.microsoft.com/office/powerpoint/2010/main" val="1403298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78101866"/>
                    </a:ext>
                  </a:extLst>
                </a:gridCol>
                <a:gridCol w="2633472">
                  <a:extLst>
                    <a:ext uri="{9D8B030D-6E8A-4147-A177-3AD203B41FA5}">
                      <a16:colId xmlns:a16="http://schemas.microsoft.com/office/drawing/2014/main" val="2454171929"/>
                    </a:ext>
                  </a:extLst>
                </a:gridCol>
                <a:gridCol w="987552">
                  <a:extLst>
                    <a:ext uri="{9D8B030D-6E8A-4147-A177-3AD203B41FA5}">
                      <a16:colId xmlns:a16="http://schemas.microsoft.com/office/drawing/2014/main" val="1487377720"/>
                    </a:ext>
                  </a:extLst>
                </a:gridCol>
                <a:gridCol w="987552">
                  <a:extLst>
                    <a:ext uri="{9D8B030D-6E8A-4147-A177-3AD203B41FA5}">
                      <a16:colId xmlns:a16="http://schemas.microsoft.com/office/drawing/2014/main" val="4083544460"/>
                    </a:ext>
                  </a:extLst>
                </a:gridCol>
                <a:gridCol w="987552">
                  <a:extLst>
                    <a:ext uri="{9D8B030D-6E8A-4147-A177-3AD203B41FA5}">
                      <a16:colId xmlns:a16="http://schemas.microsoft.com/office/drawing/2014/main" val="1413406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1030284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- 2021-07-21 09:58:50</a:t>
                      </a:r>
                      <a:r>
                        <a:rPr kumimoji="0" lang="en-US" sz="1000" b="0" i="0" u="none" strike="noStrike" kern="1200" cap="none" spc="0" normalizeH="0" baseline="0" noProof="0">
                          <a:ln>
                            <a:noFill/>
                          </a:ln>
                          <a:solidFill>
                            <a:prstClr val="black"/>
                          </a:solidFill>
                          <a:effectLst/>
                          <a:uLnTx/>
                          <a:uFillTx/>
                          <a:latin typeface="+mn-lt"/>
                          <a:ea typeface="+mn-ea"/>
                          <a:cs typeface="+mn-cs"/>
                        </a:rPr>
                        <a:t>
 This week’s prizes: 20 x SPAM® Brand Flip Flops.
It’s time for our great summer prize draw! Visit www.spam-uk.com/spam-brand-life to enter and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26th July 2021 and the closing date will be 3rd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214486848_562849281385339_7405633038676012433_n.jpg?_nc_cat=107&amp;ccb=1-5&amp;_nc_sid=08861d&amp;_nc_ohc=OJC9yv6T9H8AX8nZfBh&amp;_nc_ht=scontent-iad3-1.xx&amp;edm=AGz5Y0wEAAAA&amp;oh=0d948c26a1382544b241a6bedafb15cb&amp;oe=616E728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4432</a:t>
                      </a:r>
                    </a:p>
                  </a:txBody>
                  <a:tcPr/>
                </a:tc>
                <a:extLst>
                  <a:ext uri="{0D108BD9-81ED-4DB2-BD59-A6C34878D82A}">
                    <a16:rowId xmlns:a16="http://schemas.microsoft.com/office/drawing/2014/main" val="1134756915"/>
                  </a:ext>
                </a:extLst>
              </a:tr>
            </a:tbl>
          </a:graphicData>
        </a:graphic>
      </p:graphicFrame>
      <p:sp>
        <p:nvSpPr>
          <p:cNvPr id="4" name="Text Placeholder 3">
            <a:extLst>
              <a:ext uri="{FF2B5EF4-FFF2-40B4-BE49-F238E27FC236}">
                <a16:creationId xmlns:a16="http://schemas.microsoft.com/office/drawing/2014/main" id="{6232FE0E-CAB4-4850-A469-2C2848ECC4A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1005222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BCEE9-C64F-40E6-9C13-5FAD680FB9FC}"/>
              </a:ext>
            </a:extLst>
          </p:cNvPr>
          <p:cNvSpPr>
            <a:spLocks noGrp="1"/>
          </p:cNvSpPr>
          <p:nvPr>
            <p:ph type="title"/>
          </p:nvPr>
        </p:nvSpPr>
        <p:spPr/>
        <p:txBody>
          <a:bodyPr/>
          <a:lstStyle/>
          <a:p>
            <a:r>
              <a:rPr lang="en-US"/>
              <a:t>Facebook Videos Table | All Pages - 8 of 10</a:t>
            </a:r>
          </a:p>
        </p:txBody>
      </p:sp>
      <p:graphicFrame>
        <p:nvGraphicFramePr>
          <p:cNvPr id="5" name="Table Placeholder 4">
            <a:extLst>
              <a:ext uri="{FF2B5EF4-FFF2-40B4-BE49-F238E27FC236}">
                <a16:creationId xmlns:a16="http://schemas.microsoft.com/office/drawing/2014/main" id="{23E9E5CF-7081-4809-A84B-893DFF9F49BB}"/>
              </a:ext>
            </a:extLst>
          </p:cNvPr>
          <p:cNvGraphicFramePr>
            <a:graphicFrameLocks noGrp="1"/>
          </p:cNvGraphicFramePr>
          <p:nvPr>
            <p:ph type="tbl" sz="quarter" idx="13"/>
            <p:extLst>
              <p:ext uri="{D42A27DB-BD31-4B8C-83A1-F6EECF244321}">
                <p14:modId xmlns:p14="http://schemas.microsoft.com/office/powerpoint/2010/main" val="1041208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01119053"/>
                    </a:ext>
                  </a:extLst>
                </a:gridCol>
                <a:gridCol w="2633472">
                  <a:extLst>
                    <a:ext uri="{9D8B030D-6E8A-4147-A177-3AD203B41FA5}">
                      <a16:colId xmlns:a16="http://schemas.microsoft.com/office/drawing/2014/main" val="655435334"/>
                    </a:ext>
                  </a:extLst>
                </a:gridCol>
                <a:gridCol w="987552">
                  <a:extLst>
                    <a:ext uri="{9D8B030D-6E8A-4147-A177-3AD203B41FA5}">
                      <a16:colId xmlns:a16="http://schemas.microsoft.com/office/drawing/2014/main" val="168776043"/>
                    </a:ext>
                  </a:extLst>
                </a:gridCol>
                <a:gridCol w="987552">
                  <a:extLst>
                    <a:ext uri="{9D8B030D-6E8A-4147-A177-3AD203B41FA5}">
                      <a16:colId xmlns:a16="http://schemas.microsoft.com/office/drawing/2014/main" val="4179027319"/>
                    </a:ext>
                  </a:extLst>
                </a:gridCol>
                <a:gridCol w="987552">
                  <a:extLst>
                    <a:ext uri="{9D8B030D-6E8A-4147-A177-3AD203B41FA5}">
                      <a16:colId xmlns:a16="http://schemas.microsoft.com/office/drawing/2014/main" val="3506553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2259556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- 2021-07-16 11:19:25</a:t>
                      </a:r>
                      <a:r>
                        <a:rPr kumimoji="0" lang="en-US" sz="1000" b="0" i="0" u="none" strike="noStrike" kern="1200" cap="none" spc="0" normalizeH="0" baseline="0" noProof="0">
                          <a:ln>
                            <a:noFill/>
                          </a:ln>
                          <a:solidFill>
                            <a:prstClr val="black"/>
                          </a:solidFill>
                          <a:effectLst/>
                          <a:uLnTx/>
                          <a:uFillTx/>
                          <a:latin typeface="+mn-lt"/>
                          <a:ea typeface="+mn-ea"/>
                          <a:cs typeface="+mn-cs"/>
                        </a:rPr>
                        <a:t>
 SPAM® Chopped Pork &amp; Ham is ideal for taking into the great outdoors, so we can all fry away somewhere special. Where would you #getthecanout ? www.spam-uk.com/spam-brand-life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ham3-1.xx.fbcdn.net/v/t15.5256-10/p168x128/207340718_1128079191016776_5038221876192735182_n.jpg?_nc_cat=106&amp;ccb=1-5&amp;_nc_sid=08861d&amp;_nc_ohc=IJcNiJvkJVMAX_Wo8Sn&amp;_nc_ht=scontent-ham3-1.xx&amp;edm=AGz5Y0wEAAAA&amp;oh=9ab281e163055bd12cfbe36833e71710&amp;oe=616D21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4159</a:t>
                      </a:r>
                    </a:p>
                  </a:txBody>
                  <a:tcPr/>
                </a:tc>
                <a:extLst>
                  <a:ext uri="{0D108BD9-81ED-4DB2-BD59-A6C34878D82A}">
                    <a16:rowId xmlns:a16="http://schemas.microsoft.com/office/drawing/2014/main" val="1493913312"/>
                  </a:ext>
                </a:extLst>
              </a:tr>
            </a:tbl>
          </a:graphicData>
        </a:graphic>
      </p:graphicFrame>
      <p:sp>
        <p:nvSpPr>
          <p:cNvPr id="4" name="Text Placeholder 3">
            <a:extLst>
              <a:ext uri="{FF2B5EF4-FFF2-40B4-BE49-F238E27FC236}">
                <a16:creationId xmlns:a16="http://schemas.microsoft.com/office/drawing/2014/main" id="{A093F35F-F154-4CF7-BD9E-7CC887BCF2C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1303324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3E2DE-6459-48F7-886E-BC16BF752415}"/>
              </a:ext>
            </a:extLst>
          </p:cNvPr>
          <p:cNvSpPr>
            <a:spLocks noGrp="1"/>
          </p:cNvSpPr>
          <p:nvPr>
            <p:ph type="title"/>
          </p:nvPr>
        </p:nvSpPr>
        <p:spPr/>
        <p:txBody>
          <a:bodyPr/>
          <a:lstStyle/>
          <a:p>
            <a:r>
              <a:rPr lang="en-US"/>
              <a:t>Facebook Videos Table | All Pages - 9 of 10</a:t>
            </a:r>
          </a:p>
        </p:txBody>
      </p:sp>
      <p:graphicFrame>
        <p:nvGraphicFramePr>
          <p:cNvPr id="5" name="Table Placeholder 4">
            <a:extLst>
              <a:ext uri="{FF2B5EF4-FFF2-40B4-BE49-F238E27FC236}">
                <a16:creationId xmlns:a16="http://schemas.microsoft.com/office/drawing/2014/main" id="{BE57189D-BB0E-452D-95C4-0E9743EE7BE8}"/>
              </a:ext>
            </a:extLst>
          </p:cNvPr>
          <p:cNvGraphicFramePr>
            <a:graphicFrameLocks noGrp="1"/>
          </p:cNvGraphicFramePr>
          <p:nvPr>
            <p:ph type="tbl" sz="quarter" idx="13"/>
            <p:extLst>
              <p:ext uri="{D42A27DB-BD31-4B8C-83A1-F6EECF244321}">
                <p14:modId xmlns:p14="http://schemas.microsoft.com/office/powerpoint/2010/main" val="3910080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779406939"/>
                    </a:ext>
                  </a:extLst>
                </a:gridCol>
                <a:gridCol w="2633472">
                  <a:extLst>
                    <a:ext uri="{9D8B030D-6E8A-4147-A177-3AD203B41FA5}">
                      <a16:colId xmlns:a16="http://schemas.microsoft.com/office/drawing/2014/main" val="687396205"/>
                    </a:ext>
                  </a:extLst>
                </a:gridCol>
                <a:gridCol w="987552">
                  <a:extLst>
                    <a:ext uri="{9D8B030D-6E8A-4147-A177-3AD203B41FA5}">
                      <a16:colId xmlns:a16="http://schemas.microsoft.com/office/drawing/2014/main" val="1174992261"/>
                    </a:ext>
                  </a:extLst>
                </a:gridCol>
                <a:gridCol w="987552">
                  <a:extLst>
                    <a:ext uri="{9D8B030D-6E8A-4147-A177-3AD203B41FA5}">
                      <a16:colId xmlns:a16="http://schemas.microsoft.com/office/drawing/2014/main" val="2908426215"/>
                    </a:ext>
                  </a:extLst>
                </a:gridCol>
                <a:gridCol w="987552">
                  <a:extLst>
                    <a:ext uri="{9D8B030D-6E8A-4147-A177-3AD203B41FA5}">
                      <a16:colId xmlns:a16="http://schemas.microsoft.com/office/drawing/2014/main" val="233334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3598773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- 2021-07-12 16:14:24</a:t>
                      </a:r>
                      <a:r>
                        <a:rPr kumimoji="0" lang="en-US" sz="1000" b="0" i="0" u="none" strike="noStrike" kern="1200" cap="none" spc="0" normalizeH="0" baseline="0" noProof="0">
                          <a:ln>
                            <a:noFill/>
                          </a:ln>
                          <a:solidFill>
                            <a:prstClr val="black"/>
                          </a:solidFill>
                          <a:effectLst/>
                          <a:uLnTx/>
                          <a:uFillTx/>
                          <a:latin typeface="+mn-lt"/>
                          <a:ea typeface="+mn-ea"/>
                          <a:cs typeface="+mn-cs"/>
                        </a:rPr>
                        <a:t>
 1st Get The Can Out prize draw: This week’s prizes: 20 x SPAM® Brand Camouflaged Caps.
It’s time for our great summer prize draw! Visit www.spam-uk.com/spam-brand-life to enter and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12th July 2021 and the closing date will be 20th July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214049619_310361420826596_908467518901120431_n.jpg?_nc_cat=108&amp;ccb=1-5&amp;_nc_sid=08861d&amp;_nc_ohc=jZ3KmWaOiBgAX_6-xbT&amp;_nc_ht=scontent-iad3-2.xx&amp;edm=AGz5Y0wEAAAA&amp;oh=8dbf66b2a73262d7f922fcd795384737&amp;oe=61651B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5500</a:t>
                      </a:r>
                    </a:p>
                  </a:txBody>
                  <a:tcPr/>
                </a:tc>
                <a:extLst>
                  <a:ext uri="{0D108BD9-81ED-4DB2-BD59-A6C34878D82A}">
                    <a16:rowId xmlns:a16="http://schemas.microsoft.com/office/drawing/2014/main" val="1991080334"/>
                  </a:ext>
                </a:extLst>
              </a:tr>
            </a:tbl>
          </a:graphicData>
        </a:graphic>
      </p:graphicFrame>
      <p:sp>
        <p:nvSpPr>
          <p:cNvPr id="4" name="Text Placeholder 3">
            <a:extLst>
              <a:ext uri="{FF2B5EF4-FFF2-40B4-BE49-F238E27FC236}">
                <a16:creationId xmlns:a16="http://schemas.microsoft.com/office/drawing/2014/main" id="{9AB75143-D832-45E6-9CEB-1E6F8D915CE6}"/>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4304116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4E7DB-3271-4B21-9E04-19992F0568F3}"/>
              </a:ext>
            </a:extLst>
          </p:cNvPr>
          <p:cNvSpPr>
            <a:spLocks noGrp="1"/>
          </p:cNvSpPr>
          <p:nvPr>
            <p:ph type="title"/>
          </p:nvPr>
        </p:nvSpPr>
        <p:spPr/>
        <p:txBody>
          <a:bodyPr/>
          <a:lstStyle/>
          <a:p>
            <a:r>
              <a:rPr lang="en-US"/>
              <a:t>Facebook Videos Table | All Pages - 10 of 10</a:t>
            </a:r>
          </a:p>
        </p:txBody>
      </p:sp>
      <p:graphicFrame>
        <p:nvGraphicFramePr>
          <p:cNvPr id="5" name="Table Placeholder 4">
            <a:extLst>
              <a:ext uri="{FF2B5EF4-FFF2-40B4-BE49-F238E27FC236}">
                <a16:creationId xmlns:a16="http://schemas.microsoft.com/office/drawing/2014/main" id="{1AEF745E-C536-4581-9C85-B25FFF44B3DE}"/>
              </a:ext>
            </a:extLst>
          </p:cNvPr>
          <p:cNvGraphicFramePr>
            <a:graphicFrameLocks noGrp="1"/>
          </p:cNvGraphicFramePr>
          <p:nvPr>
            <p:ph type="tbl" sz="quarter" idx="13"/>
            <p:extLst>
              <p:ext uri="{D42A27DB-BD31-4B8C-83A1-F6EECF244321}">
                <p14:modId xmlns:p14="http://schemas.microsoft.com/office/powerpoint/2010/main" val="1478324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7325950"/>
                    </a:ext>
                  </a:extLst>
                </a:gridCol>
                <a:gridCol w="2633472">
                  <a:extLst>
                    <a:ext uri="{9D8B030D-6E8A-4147-A177-3AD203B41FA5}">
                      <a16:colId xmlns:a16="http://schemas.microsoft.com/office/drawing/2014/main" val="313628369"/>
                    </a:ext>
                  </a:extLst>
                </a:gridCol>
                <a:gridCol w="987552">
                  <a:extLst>
                    <a:ext uri="{9D8B030D-6E8A-4147-A177-3AD203B41FA5}">
                      <a16:colId xmlns:a16="http://schemas.microsoft.com/office/drawing/2014/main" val="869225092"/>
                    </a:ext>
                  </a:extLst>
                </a:gridCol>
                <a:gridCol w="987552">
                  <a:extLst>
                    <a:ext uri="{9D8B030D-6E8A-4147-A177-3AD203B41FA5}">
                      <a16:colId xmlns:a16="http://schemas.microsoft.com/office/drawing/2014/main" val="2740296006"/>
                    </a:ext>
                  </a:extLst>
                </a:gridCol>
                <a:gridCol w="987552">
                  <a:extLst>
                    <a:ext uri="{9D8B030D-6E8A-4147-A177-3AD203B41FA5}">
                      <a16:colId xmlns:a16="http://schemas.microsoft.com/office/drawing/2014/main" val="2493748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1484536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- 2021-07-04 09:36:09</a:t>
                      </a:r>
                      <a:r>
                        <a:rPr kumimoji="0" lang="en-US" sz="1000" b="0" i="0" u="none" strike="noStrike" kern="1200" cap="none" spc="0" normalizeH="0" baseline="0" noProof="0">
                          <a:ln>
                            <a:noFill/>
                          </a:ln>
                          <a:solidFill>
                            <a:prstClr val="black"/>
                          </a:solidFill>
                          <a:effectLst/>
                          <a:uLnTx/>
                          <a:uFillTx/>
                          <a:latin typeface="+mn-lt"/>
                          <a:ea typeface="+mn-ea"/>
                          <a:cs typeface="+mn-cs"/>
                        </a:rPr>
                        <a:t>
 SIZZLE PORK AND MMM™…MMMILES OF SAND.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204270118_971079560411155_8509150105810852887_n.jpg?_nc_cat=107&amp;ccb=1-5&amp;_nc_sid=08861d&amp;_nc_ohc=jG8inMW7XYAAX91b-MH&amp;_nc_ht=scontent-iad3-1.xx&amp;edm=AGz5Y0wEAAAA&amp;oh=dcc5253ef3cac9efbd186c0354c9e03f&amp;oe=61690177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8040</a:t>
                      </a:r>
                    </a:p>
                  </a:txBody>
                  <a:tcPr/>
                </a:tc>
                <a:extLst>
                  <a:ext uri="{0D108BD9-81ED-4DB2-BD59-A6C34878D82A}">
                    <a16:rowId xmlns:a16="http://schemas.microsoft.com/office/drawing/2014/main" val="1397108851"/>
                  </a:ext>
                </a:extLst>
              </a:tr>
            </a:tbl>
          </a:graphicData>
        </a:graphic>
      </p:graphicFrame>
      <p:sp>
        <p:nvSpPr>
          <p:cNvPr id="4" name="Text Placeholder 3">
            <a:extLst>
              <a:ext uri="{FF2B5EF4-FFF2-40B4-BE49-F238E27FC236}">
                <a16:creationId xmlns:a16="http://schemas.microsoft.com/office/drawing/2014/main" id="{E09EA0CA-816C-4AB4-A1E1-7ED162CDE844}"/>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2445142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106C8-D274-40A6-88D6-41080BB9BDA2}"/>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900D9277-9D88-43B5-8DF1-91BF2DBF9B08}"/>
              </a:ext>
            </a:extLst>
          </p:cNvPr>
          <p:cNvGraphicFramePr>
            <a:graphicFrameLocks noGrp="1"/>
          </p:cNvGraphicFramePr>
          <p:nvPr>
            <p:ph type="chart" sz="quarter" idx="13"/>
            <p:extLst>
              <p:ext uri="{D42A27DB-BD31-4B8C-83A1-F6EECF244321}">
                <p14:modId xmlns:p14="http://schemas.microsoft.com/office/powerpoint/2010/main" val="1219170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91381E-89E9-49DF-BFE6-FA5138289110}"/>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347B2134-BCB0-4F03-9F63-35213499BE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32871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A19AB-6FA8-448B-8CD9-B48F9E96F6CF}"/>
              </a:ext>
            </a:extLst>
          </p:cNvPr>
          <p:cNvSpPr>
            <a:spLocks noGrp="1"/>
          </p:cNvSpPr>
          <p:nvPr>
            <p:ph type="title"/>
          </p:nvPr>
        </p:nvSpPr>
        <p:spPr/>
        <p:txBody>
          <a:bodyPr/>
          <a:lstStyle/>
          <a:p>
            <a:r>
              <a:rPr lang="en-US"/>
              <a:t>Facebook Total Video View Time by Gender | All Pages</a:t>
            </a:r>
          </a:p>
        </p:txBody>
      </p:sp>
      <p:graphicFrame>
        <p:nvGraphicFramePr>
          <p:cNvPr id="6" name="Chart Placeholder 5">
            <a:extLst>
              <a:ext uri="{FF2B5EF4-FFF2-40B4-BE49-F238E27FC236}">
                <a16:creationId xmlns:a16="http://schemas.microsoft.com/office/drawing/2014/main" id="{70A39530-B2F4-4DC0-85E0-E8DA82D26256}"/>
              </a:ext>
            </a:extLst>
          </p:cNvPr>
          <p:cNvGraphicFramePr>
            <a:graphicFrameLocks noGrp="1"/>
          </p:cNvGraphicFramePr>
          <p:nvPr>
            <p:ph type="chart" sz="quarter" idx="13"/>
            <p:extLst>
              <p:ext uri="{D42A27DB-BD31-4B8C-83A1-F6EECF244321}">
                <p14:modId xmlns:p14="http://schemas.microsoft.com/office/powerpoint/2010/main" val="1143977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F208BB-F25B-42BD-9E55-588BA763E1DD}"/>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01851930-27BE-42B4-AD29-8180861419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9298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2AD0F-EDCD-4AC3-ADDB-435DD9489431}"/>
              </a:ext>
            </a:extLst>
          </p:cNvPr>
          <p:cNvSpPr>
            <a:spLocks noGrp="1"/>
          </p:cNvSpPr>
          <p:nvPr>
            <p:ph type="title"/>
          </p:nvPr>
        </p:nvSpPr>
        <p:spPr/>
        <p:txBody>
          <a:bodyPr/>
          <a:lstStyle/>
          <a:p>
            <a:r>
              <a:rPr lang="en-US"/>
              <a:t>Facebook Total Video View Time by Age Group | All Pages</a:t>
            </a:r>
          </a:p>
        </p:txBody>
      </p:sp>
      <p:graphicFrame>
        <p:nvGraphicFramePr>
          <p:cNvPr id="6" name="Chart Placeholder 5">
            <a:extLst>
              <a:ext uri="{FF2B5EF4-FFF2-40B4-BE49-F238E27FC236}">
                <a16:creationId xmlns:a16="http://schemas.microsoft.com/office/drawing/2014/main" id="{EDB475A0-CE85-439D-8A5A-B0D6E52AAC5E}"/>
              </a:ext>
            </a:extLst>
          </p:cNvPr>
          <p:cNvGraphicFramePr>
            <a:graphicFrameLocks noGrp="1"/>
          </p:cNvGraphicFramePr>
          <p:nvPr>
            <p:ph type="chart" sz="quarter" idx="13"/>
            <p:extLst>
              <p:ext uri="{D42A27DB-BD31-4B8C-83A1-F6EECF244321}">
                <p14:modId xmlns:p14="http://schemas.microsoft.com/office/powerpoint/2010/main" val="4072981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0F66E9-A45E-46D3-991D-B67E145449B7}"/>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4DB51254-94D8-481A-9827-E4E252D8D3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60786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898C4-6FD4-496C-97AA-13777AD89408}"/>
              </a:ext>
            </a:extLst>
          </p:cNvPr>
          <p:cNvSpPr>
            <a:spLocks noGrp="1"/>
          </p:cNvSpPr>
          <p:nvPr>
            <p:ph type="title"/>
          </p:nvPr>
        </p:nvSpPr>
        <p:spPr/>
        <p:txBody>
          <a:bodyPr/>
          <a:lstStyle/>
          <a:p>
            <a:r>
              <a:rPr lang="en-US"/>
              <a:t>Facebook Total impressions quarter comparison (YoY) Bar Chart | All Pages</a:t>
            </a:r>
          </a:p>
        </p:txBody>
      </p:sp>
      <p:graphicFrame>
        <p:nvGraphicFramePr>
          <p:cNvPr id="6" name="Chart Placeholder 5">
            <a:extLst>
              <a:ext uri="{FF2B5EF4-FFF2-40B4-BE49-F238E27FC236}">
                <a16:creationId xmlns:a16="http://schemas.microsoft.com/office/drawing/2014/main" id="{F257618C-5DF6-45F8-823F-4D24BBD266C9}"/>
              </a:ext>
            </a:extLst>
          </p:cNvPr>
          <p:cNvGraphicFramePr>
            <a:graphicFrameLocks noGrp="1"/>
          </p:cNvGraphicFramePr>
          <p:nvPr>
            <p:ph type="chart" sz="quarter" idx="13"/>
            <p:extLst>
              <p:ext uri="{D42A27DB-BD31-4B8C-83A1-F6EECF244321}">
                <p14:modId xmlns:p14="http://schemas.microsoft.com/office/powerpoint/2010/main" val="4294711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B9FA01-DD9A-4933-B7C2-DEDF55D2E58D}"/>
              </a:ext>
            </a:extLst>
          </p:cNvPr>
          <p:cNvSpPr>
            <a:spLocks noGrp="1"/>
          </p:cNvSpPr>
          <p:nvPr>
            <p:ph type="body" sz="quarter" idx="14"/>
          </p:nvPr>
        </p:nvSpPr>
        <p:spPr/>
        <p:txBody>
          <a:bodyPr/>
          <a:lstStyle/>
          <a:p>
            <a:r>
              <a:rPr lang="en-US"/>
              <a:t>08/26/2020 - 09/30/2021</a:t>
            </a:r>
          </a:p>
        </p:txBody>
      </p:sp>
      <p:sp>
        <p:nvSpPr>
          <p:cNvPr id="5" name="Footer Placeholder 4">
            <a:extLst>
              <a:ext uri="{FF2B5EF4-FFF2-40B4-BE49-F238E27FC236}">
                <a16:creationId xmlns:a16="http://schemas.microsoft.com/office/drawing/2014/main" id="{3B38D78A-9C73-4C83-9A63-F462879466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81932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50D5F-BF76-472C-B4B5-D9CDEC1315B2}"/>
              </a:ext>
            </a:extLst>
          </p:cNvPr>
          <p:cNvSpPr>
            <a:spLocks noGrp="1"/>
          </p:cNvSpPr>
          <p:nvPr>
            <p:ph type="title"/>
          </p:nvPr>
        </p:nvSpPr>
        <p:spPr/>
        <p:txBody>
          <a:bodyPr/>
          <a:lstStyle/>
          <a:p>
            <a:r>
              <a:rPr lang="en-US"/>
              <a:t>Facebook Avg. Engagement Rate quarter comparison (previous quarter) Bar Chart | All Pages</a:t>
            </a:r>
          </a:p>
        </p:txBody>
      </p:sp>
      <p:graphicFrame>
        <p:nvGraphicFramePr>
          <p:cNvPr id="6" name="Chart Placeholder 5">
            <a:extLst>
              <a:ext uri="{FF2B5EF4-FFF2-40B4-BE49-F238E27FC236}">
                <a16:creationId xmlns:a16="http://schemas.microsoft.com/office/drawing/2014/main" id="{9861DCF8-3739-4269-84D8-67499FDF259F}"/>
              </a:ext>
            </a:extLst>
          </p:cNvPr>
          <p:cNvGraphicFramePr>
            <a:graphicFrameLocks noGrp="1"/>
          </p:cNvGraphicFramePr>
          <p:nvPr>
            <p:ph type="chart" sz="quarter" idx="13"/>
            <p:extLst>
              <p:ext uri="{D42A27DB-BD31-4B8C-83A1-F6EECF244321}">
                <p14:modId xmlns:p14="http://schemas.microsoft.com/office/powerpoint/2010/main" val="1700854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07D9E5-179C-41AF-B2EA-5A4D1614F34D}"/>
              </a:ext>
            </a:extLst>
          </p:cNvPr>
          <p:cNvSpPr>
            <a:spLocks noGrp="1"/>
          </p:cNvSpPr>
          <p:nvPr>
            <p:ph type="body" sz="quarter" idx="14"/>
          </p:nvPr>
        </p:nvSpPr>
        <p:spPr/>
        <p:txBody>
          <a:bodyPr/>
          <a:lstStyle/>
          <a:p>
            <a:r>
              <a:rPr lang="en-US"/>
              <a:t>09/11/2019 - 09/30/2021</a:t>
            </a:r>
          </a:p>
        </p:txBody>
      </p:sp>
      <p:sp>
        <p:nvSpPr>
          <p:cNvPr id="5" name="Footer Placeholder 4">
            <a:extLst>
              <a:ext uri="{FF2B5EF4-FFF2-40B4-BE49-F238E27FC236}">
                <a16:creationId xmlns:a16="http://schemas.microsoft.com/office/drawing/2014/main" id="{1C2875C9-7A4D-4D33-B046-07C7BC1A17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64994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309AF-532E-429C-8834-E7BE893C936C}"/>
              </a:ext>
            </a:extLst>
          </p:cNvPr>
          <p:cNvSpPr>
            <a:spLocks noGrp="1"/>
          </p:cNvSpPr>
          <p:nvPr>
            <p:ph type="title"/>
          </p:nvPr>
        </p:nvSpPr>
        <p:spPr/>
        <p:txBody>
          <a:bodyPr/>
          <a:lstStyle/>
          <a:p>
            <a:r>
              <a:rPr lang="en-US"/>
              <a:t>Facebook Fans count quarter comparison (previous quarter) Bar Chart | All Pages</a:t>
            </a:r>
          </a:p>
        </p:txBody>
      </p:sp>
      <p:graphicFrame>
        <p:nvGraphicFramePr>
          <p:cNvPr id="6" name="Chart Placeholder 5">
            <a:extLst>
              <a:ext uri="{FF2B5EF4-FFF2-40B4-BE49-F238E27FC236}">
                <a16:creationId xmlns:a16="http://schemas.microsoft.com/office/drawing/2014/main" id="{2BECAF2D-D3C6-4A64-B9B1-1CDFBF0433EB}"/>
              </a:ext>
            </a:extLst>
          </p:cNvPr>
          <p:cNvGraphicFramePr>
            <a:graphicFrameLocks noGrp="1"/>
          </p:cNvGraphicFramePr>
          <p:nvPr>
            <p:ph type="chart" sz="quarter" idx="13"/>
            <p:extLst>
              <p:ext uri="{D42A27DB-BD31-4B8C-83A1-F6EECF244321}">
                <p14:modId xmlns:p14="http://schemas.microsoft.com/office/powerpoint/2010/main" val="15498085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9D3203-533A-49E1-A83C-8784573CF1A6}"/>
              </a:ext>
            </a:extLst>
          </p:cNvPr>
          <p:cNvSpPr>
            <a:spLocks noGrp="1"/>
          </p:cNvSpPr>
          <p:nvPr>
            <p:ph type="body" sz="quarter" idx="14"/>
          </p:nvPr>
        </p:nvSpPr>
        <p:spPr/>
        <p:txBody>
          <a:bodyPr/>
          <a:lstStyle/>
          <a:p>
            <a:r>
              <a:rPr lang="en-US"/>
              <a:t>09/11/2019 - 09/30/2021</a:t>
            </a:r>
          </a:p>
        </p:txBody>
      </p:sp>
      <p:sp>
        <p:nvSpPr>
          <p:cNvPr id="5" name="Footer Placeholder 4">
            <a:extLst>
              <a:ext uri="{FF2B5EF4-FFF2-40B4-BE49-F238E27FC236}">
                <a16:creationId xmlns:a16="http://schemas.microsoft.com/office/drawing/2014/main" id="{D8FE91BE-2BC1-456E-A472-676872D340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35684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A60E8-BCA7-4826-A5A2-2B4F3645C379}"/>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A673D518-8D9C-47F4-834A-BEAACB08776E}"/>
              </a:ext>
            </a:extLst>
          </p:cNvPr>
          <p:cNvGraphicFramePr>
            <a:graphicFrameLocks noGrp="1"/>
          </p:cNvGraphicFramePr>
          <p:nvPr>
            <p:ph type="chart" sz="quarter" idx="13"/>
            <p:extLst>
              <p:ext uri="{D42A27DB-BD31-4B8C-83A1-F6EECF244321}">
                <p14:modId xmlns:p14="http://schemas.microsoft.com/office/powerpoint/2010/main" val="3406029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B2E4EC-CD51-4A1C-86CC-DE92577756E0}"/>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458BA2A9-2730-4027-8586-303D690032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78152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4E9AC-419B-4DCE-9E0C-D9056A486EDE}"/>
              </a:ext>
            </a:extLst>
          </p:cNvPr>
          <p:cNvSpPr>
            <a:spLocks noGrp="1"/>
          </p:cNvSpPr>
          <p:nvPr>
            <p:ph type="title"/>
          </p:nvPr>
        </p:nvSpPr>
        <p:spPr/>
        <p:txBody>
          <a:bodyPr/>
          <a:lstStyle/>
          <a:p>
            <a:r>
              <a:rPr lang="en-US"/>
              <a:t>Instagram Average Interactions Per Post | All Pages</a:t>
            </a:r>
          </a:p>
        </p:txBody>
      </p:sp>
      <p:graphicFrame>
        <p:nvGraphicFramePr>
          <p:cNvPr id="6" name="Chart Placeholder 5">
            <a:extLst>
              <a:ext uri="{FF2B5EF4-FFF2-40B4-BE49-F238E27FC236}">
                <a16:creationId xmlns:a16="http://schemas.microsoft.com/office/drawing/2014/main" id="{040CEBB3-2627-4EE4-8425-354CB491398C}"/>
              </a:ext>
            </a:extLst>
          </p:cNvPr>
          <p:cNvGraphicFramePr>
            <a:graphicFrameLocks noGrp="1"/>
          </p:cNvGraphicFramePr>
          <p:nvPr>
            <p:ph type="chart" sz="quarter" idx="13"/>
            <p:extLst>
              <p:ext uri="{D42A27DB-BD31-4B8C-83A1-F6EECF244321}">
                <p14:modId xmlns:p14="http://schemas.microsoft.com/office/powerpoint/2010/main" val="1245263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2119D7-F150-448D-B0EC-CA4E1CCBFD69}"/>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BB4EF0E5-A6D8-4DF4-B20A-AFD6C872D2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96431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230B1-DE9E-4244-BD6F-8B4A2CE3CFDB}"/>
              </a:ext>
            </a:extLst>
          </p:cNvPr>
          <p:cNvSpPr>
            <a:spLocks noGrp="1"/>
          </p:cNvSpPr>
          <p:nvPr>
            <p:ph type="title"/>
          </p:nvPr>
        </p:nvSpPr>
        <p:spPr/>
        <p:txBody>
          <a:bodyPr/>
          <a:lstStyle/>
          <a:p>
            <a:r>
              <a:rPr lang="en-US"/>
              <a:t>Instagram Organic Reach By Weekday | All Pages</a:t>
            </a:r>
          </a:p>
        </p:txBody>
      </p:sp>
      <p:graphicFrame>
        <p:nvGraphicFramePr>
          <p:cNvPr id="6" name="Chart Placeholder 5">
            <a:extLst>
              <a:ext uri="{FF2B5EF4-FFF2-40B4-BE49-F238E27FC236}">
                <a16:creationId xmlns:a16="http://schemas.microsoft.com/office/drawing/2014/main" id="{516311E6-9F09-4454-A633-99368600DB5B}"/>
              </a:ext>
            </a:extLst>
          </p:cNvPr>
          <p:cNvGraphicFramePr>
            <a:graphicFrameLocks noGrp="1"/>
          </p:cNvGraphicFramePr>
          <p:nvPr>
            <p:ph type="chart" sz="quarter" idx="13"/>
            <p:extLst>
              <p:ext uri="{D42A27DB-BD31-4B8C-83A1-F6EECF244321}">
                <p14:modId xmlns:p14="http://schemas.microsoft.com/office/powerpoint/2010/main" val="2674473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6A8079-A812-4B36-8416-CD23445C6008}"/>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9AF6D775-C4B4-4A4F-B0F0-89D4C13DE9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70342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8B227-0823-4C2D-BF44-2DCFA409F32F}"/>
              </a:ext>
            </a:extLst>
          </p:cNvPr>
          <p:cNvSpPr>
            <a:spLocks noGrp="1"/>
          </p:cNvSpPr>
          <p:nvPr>
            <p:ph type="title"/>
          </p:nvPr>
        </p:nvSpPr>
        <p:spPr/>
        <p:txBody>
          <a:bodyPr/>
          <a:lstStyle/>
          <a:p>
            <a:r>
              <a:rPr lang="en-US"/>
              <a:t>Instagram Engagements By Weekday | All Pages</a:t>
            </a:r>
          </a:p>
        </p:txBody>
      </p:sp>
      <p:graphicFrame>
        <p:nvGraphicFramePr>
          <p:cNvPr id="6" name="Chart Placeholder 5">
            <a:extLst>
              <a:ext uri="{FF2B5EF4-FFF2-40B4-BE49-F238E27FC236}">
                <a16:creationId xmlns:a16="http://schemas.microsoft.com/office/drawing/2014/main" id="{F818DB48-E729-41CA-B631-9120D74689F8}"/>
              </a:ext>
            </a:extLst>
          </p:cNvPr>
          <p:cNvGraphicFramePr>
            <a:graphicFrameLocks noGrp="1"/>
          </p:cNvGraphicFramePr>
          <p:nvPr>
            <p:ph type="chart" sz="quarter" idx="13"/>
            <p:extLst>
              <p:ext uri="{D42A27DB-BD31-4B8C-83A1-F6EECF244321}">
                <p14:modId xmlns:p14="http://schemas.microsoft.com/office/powerpoint/2010/main" val="4064836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501B3D-22BA-4803-9FF7-2E3161B139AF}"/>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201C0B88-E019-4A30-B8E5-8BC2DFA653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50481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B1CF3-E6BB-4E06-B69D-6D7BC2822AAB}"/>
              </a:ext>
            </a:extLst>
          </p:cNvPr>
          <p:cNvSpPr>
            <a:spLocks noGrp="1"/>
          </p:cNvSpPr>
          <p:nvPr>
            <p:ph type="title"/>
          </p:nvPr>
        </p:nvSpPr>
        <p:spPr/>
        <p:txBody>
          <a:bodyPr/>
          <a:lstStyle/>
          <a:p>
            <a:r>
              <a:rPr lang="en-US"/>
              <a:t>Instagram Average Likes Per Post | All Pages</a:t>
            </a:r>
          </a:p>
        </p:txBody>
      </p:sp>
      <p:graphicFrame>
        <p:nvGraphicFramePr>
          <p:cNvPr id="6" name="Chart Placeholder 5">
            <a:extLst>
              <a:ext uri="{FF2B5EF4-FFF2-40B4-BE49-F238E27FC236}">
                <a16:creationId xmlns:a16="http://schemas.microsoft.com/office/drawing/2014/main" id="{07347C8B-A6AB-4A40-865D-2A8033CFDE66}"/>
              </a:ext>
            </a:extLst>
          </p:cNvPr>
          <p:cNvGraphicFramePr>
            <a:graphicFrameLocks noGrp="1"/>
          </p:cNvGraphicFramePr>
          <p:nvPr>
            <p:ph type="chart" sz="quarter" idx="13"/>
            <p:extLst>
              <p:ext uri="{D42A27DB-BD31-4B8C-83A1-F6EECF244321}">
                <p14:modId xmlns:p14="http://schemas.microsoft.com/office/powerpoint/2010/main" val="765212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89AAE6-6BB9-467F-94D0-05F5E5615E47}"/>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594E12D1-3924-4B73-B6AD-BAFE4DDC1B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51395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EBCEC-445D-463F-9510-C6AAFBAB8A5C}"/>
              </a:ext>
            </a:extLst>
          </p:cNvPr>
          <p:cNvSpPr>
            <a:spLocks noGrp="1"/>
          </p:cNvSpPr>
          <p:nvPr>
            <p:ph type="title"/>
          </p:nvPr>
        </p:nvSpPr>
        <p:spPr/>
        <p:txBody>
          <a:bodyPr/>
          <a:lstStyle/>
          <a:p>
            <a:r>
              <a:rPr lang="en-US"/>
              <a:t>Instagram Key Metrics Radar | All Pages</a:t>
            </a:r>
          </a:p>
        </p:txBody>
      </p:sp>
      <p:graphicFrame>
        <p:nvGraphicFramePr>
          <p:cNvPr id="6" name="Chart Placeholder 5">
            <a:extLst>
              <a:ext uri="{FF2B5EF4-FFF2-40B4-BE49-F238E27FC236}">
                <a16:creationId xmlns:a16="http://schemas.microsoft.com/office/drawing/2014/main" id="{8DA2D911-0EE8-4F91-A200-1CBAB6E38981}"/>
              </a:ext>
            </a:extLst>
          </p:cNvPr>
          <p:cNvGraphicFramePr>
            <a:graphicFrameLocks noGrp="1"/>
          </p:cNvGraphicFramePr>
          <p:nvPr>
            <p:ph type="chart" sz="quarter" idx="13"/>
            <p:extLst>
              <p:ext uri="{D42A27DB-BD31-4B8C-83A1-F6EECF244321}">
                <p14:modId xmlns:p14="http://schemas.microsoft.com/office/powerpoint/2010/main" val="1581010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A159F1-32C1-4794-8DEA-5989777F18A2}"/>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AA2F3490-8E3B-4D16-8F08-D5C2D8F2FE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95977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5F9AC-0688-4A35-8974-85475C338715}"/>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8FF642EF-C7EF-4E39-A2AC-C68364E5ADCA}"/>
              </a:ext>
            </a:extLst>
          </p:cNvPr>
          <p:cNvGraphicFramePr>
            <a:graphicFrameLocks noGrp="1"/>
          </p:cNvGraphicFramePr>
          <p:nvPr>
            <p:ph type="chart" sz="quarter" idx="13"/>
            <p:extLst>
              <p:ext uri="{D42A27DB-BD31-4B8C-83A1-F6EECF244321}">
                <p14:modId xmlns:p14="http://schemas.microsoft.com/office/powerpoint/2010/main" val="3696681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3FE165-3C00-4CC9-8E47-AE06654AC5B7}"/>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9463A9DF-30A6-45BC-9088-D752B977C4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80958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D1C0E-A26C-4B16-B197-CC9637143265}"/>
              </a:ext>
            </a:extLst>
          </p:cNvPr>
          <p:cNvSpPr>
            <a:spLocks noGrp="1"/>
          </p:cNvSpPr>
          <p:nvPr>
            <p:ph type="title"/>
          </p:nvPr>
        </p:nvSpPr>
        <p:spPr/>
        <p:txBody>
          <a:bodyPr/>
          <a:lstStyle/>
          <a:p>
            <a:r>
              <a:rPr lang="en-US"/>
              <a:t>Instagram Followers Online by Time | All Pages</a:t>
            </a:r>
          </a:p>
        </p:txBody>
      </p:sp>
      <p:graphicFrame>
        <p:nvGraphicFramePr>
          <p:cNvPr id="6" name="Chart Placeholder 5">
            <a:extLst>
              <a:ext uri="{FF2B5EF4-FFF2-40B4-BE49-F238E27FC236}">
                <a16:creationId xmlns:a16="http://schemas.microsoft.com/office/drawing/2014/main" id="{0ACC85F9-F615-4575-AC49-3350FAF406FD}"/>
              </a:ext>
            </a:extLst>
          </p:cNvPr>
          <p:cNvGraphicFramePr>
            <a:graphicFrameLocks noGrp="1"/>
          </p:cNvGraphicFramePr>
          <p:nvPr>
            <p:ph type="chart" sz="quarter" idx="13"/>
            <p:extLst>
              <p:ext uri="{D42A27DB-BD31-4B8C-83A1-F6EECF244321}">
                <p14:modId xmlns:p14="http://schemas.microsoft.com/office/powerpoint/2010/main" val="1784572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45F223-6BA4-4855-AAC4-9832572228DE}"/>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CAD24160-DF99-404B-9685-3EB4CAD7CC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11778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66A5E-2651-4582-8CBB-09BB1575236A}"/>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84A0EC89-3712-4A25-AB82-7EE3489933EE}"/>
              </a:ext>
            </a:extLst>
          </p:cNvPr>
          <p:cNvGraphicFramePr>
            <a:graphicFrameLocks noGrp="1"/>
          </p:cNvGraphicFramePr>
          <p:nvPr>
            <p:ph type="chart" sz="quarter" idx="13"/>
            <p:extLst>
              <p:ext uri="{D42A27DB-BD31-4B8C-83A1-F6EECF244321}">
                <p14:modId xmlns:p14="http://schemas.microsoft.com/office/powerpoint/2010/main" val="2095135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3932CA-04B9-4C95-B22D-3B4B65219C69}"/>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7289E536-C834-4A8C-8AA5-3141EA99DF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0843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197B2-CCDF-4EA4-BB06-51E2A9A24631}"/>
              </a:ext>
            </a:extLst>
          </p:cNvPr>
          <p:cNvSpPr>
            <a:spLocks noGrp="1"/>
          </p:cNvSpPr>
          <p:nvPr>
            <p:ph type="title"/>
          </p:nvPr>
        </p:nvSpPr>
        <p:spPr/>
        <p:txBody>
          <a:bodyPr/>
          <a:lstStyle/>
          <a:p>
            <a:r>
              <a:rPr lang="en-US"/>
              <a:t>Instagram Followers Demographics | All Pages</a:t>
            </a:r>
          </a:p>
        </p:txBody>
      </p:sp>
      <p:graphicFrame>
        <p:nvGraphicFramePr>
          <p:cNvPr id="6" name="Chart Placeholder 5">
            <a:extLst>
              <a:ext uri="{FF2B5EF4-FFF2-40B4-BE49-F238E27FC236}">
                <a16:creationId xmlns:a16="http://schemas.microsoft.com/office/drawing/2014/main" id="{C4AB39E7-BECD-49C2-BCD3-90A9709A4BA7}"/>
              </a:ext>
            </a:extLst>
          </p:cNvPr>
          <p:cNvGraphicFramePr>
            <a:graphicFrameLocks noGrp="1"/>
          </p:cNvGraphicFramePr>
          <p:nvPr>
            <p:ph type="chart" sz="quarter" idx="13"/>
            <p:extLst>
              <p:ext uri="{D42A27DB-BD31-4B8C-83A1-F6EECF244321}">
                <p14:modId xmlns:p14="http://schemas.microsoft.com/office/powerpoint/2010/main" val="1113509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F6AA93-CE1E-47E1-AF35-7ADEF1280C7B}"/>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204E742F-80F8-448C-9A2E-335D099084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86850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896B9-090B-452F-B731-3419B2CE9496}"/>
              </a:ext>
            </a:extLst>
          </p:cNvPr>
          <p:cNvSpPr>
            <a:spLocks noGrp="1"/>
          </p:cNvSpPr>
          <p:nvPr>
            <p:ph type="title"/>
          </p:nvPr>
        </p:nvSpPr>
        <p:spPr/>
        <p:txBody>
          <a:bodyPr/>
          <a:lstStyle/>
          <a:p>
            <a:r>
              <a:rPr lang="en-US"/>
              <a:t>Instagram Followers by City Table | All Pages - 1 of 3</a:t>
            </a:r>
          </a:p>
        </p:txBody>
      </p:sp>
      <p:graphicFrame>
        <p:nvGraphicFramePr>
          <p:cNvPr id="5" name="Table Placeholder 4">
            <a:extLst>
              <a:ext uri="{FF2B5EF4-FFF2-40B4-BE49-F238E27FC236}">
                <a16:creationId xmlns:a16="http://schemas.microsoft.com/office/drawing/2014/main" id="{C1E9D1D9-C9D0-48C4-833D-7D85E1C374F2}"/>
              </a:ext>
            </a:extLst>
          </p:cNvPr>
          <p:cNvGraphicFramePr>
            <a:graphicFrameLocks noGrp="1"/>
          </p:cNvGraphicFramePr>
          <p:nvPr>
            <p:ph type="tbl" sz="quarter" idx="13"/>
            <p:extLst>
              <p:ext uri="{D42A27DB-BD31-4B8C-83A1-F6EECF244321}">
                <p14:modId xmlns:p14="http://schemas.microsoft.com/office/powerpoint/2010/main" val="864011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65717053"/>
                    </a:ext>
                  </a:extLst>
                </a:gridCol>
                <a:gridCol w="1399032">
                  <a:extLst>
                    <a:ext uri="{9D8B030D-6E8A-4147-A177-3AD203B41FA5}">
                      <a16:colId xmlns:a16="http://schemas.microsoft.com/office/drawing/2014/main" val="2171506909"/>
                    </a:ext>
                  </a:extLst>
                </a:gridCol>
                <a:gridCol w="1069848">
                  <a:extLst>
                    <a:ext uri="{9D8B030D-6E8A-4147-A177-3AD203B41FA5}">
                      <a16:colId xmlns:a16="http://schemas.microsoft.com/office/drawing/2014/main" val="3435721060"/>
                    </a:ext>
                  </a:extLst>
                </a:gridCol>
                <a:gridCol w="658368">
                  <a:extLst>
                    <a:ext uri="{9D8B030D-6E8A-4147-A177-3AD203B41FA5}">
                      <a16:colId xmlns:a16="http://schemas.microsoft.com/office/drawing/2014/main" val="1171714069"/>
                    </a:ext>
                  </a:extLst>
                </a:gridCol>
                <a:gridCol w="658368">
                  <a:extLst>
                    <a:ext uri="{9D8B030D-6E8A-4147-A177-3AD203B41FA5}">
                      <a16:colId xmlns:a16="http://schemas.microsoft.com/office/drawing/2014/main" val="959985670"/>
                    </a:ext>
                  </a:extLst>
                </a:gridCol>
                <a:gridCol w="658368">
                  <a:extLst>
                    <a:ext uri="{9D8B030D-6E8A-4147-A177-3AD203B41FA5}">
                      <a16:colId xmlns:a16="http://schemas.microsoft.com/office/drawing/2014/main" val="1602113375"/>
                    </a:ext>
                  </a:extLst>
                </a:gridCol>
                <a:gridCol w="658368">
                  <a:extLst>
                    <a:ext uri="{9D8B030D-6E8A-4147-A177-3AD203B41FA5}">
                      <a16:colId xmlns:a16="http://schemas.microsoft.com/office/drawing/2014/main" val="4257644061"/>
                    </a:ext>
                  </a:extLst>
                </a:gridCol>
                <a:gridCol w="658368">
                  <a:extLst>
                    <a:ext uri="{9D8B030D-6E8A-4147-A177-3AD203B41FA5}">
                      <a16:colId xmlns:a16="http://schemas.microsoft.com/office/drawing/2014/main" val="2232787396"/>
                    </a:ext>
                  </a:extLst>
                </a:gridCol>
                <a:gridCol w="658368">
                  <a:extLst>
                    <a:ext uri="{9D8B030D-6E8A-4147-A177-3AD203B41FA5}">
                      <a16:colId xmlns:a16="http://schemas.microsoft.com/office/drawing/2014/main" val="4159776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extLst>
                  <a:ext uri="{0D108BD9-81ED-4DB2-BD59-A6C34878D82A}">
                    <a16:rowId xmlns:a16="http://schemas.microsoft.com/office/drawing/2014/main" val="1202814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Bournemouth,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40.0 %</a:t>
                      </a:r>
                    </a:p>
                  </a:txBody>
                  <a:tcPr/>
                </a:tc>
                <a:extLst>
                  <a:ext uri="{0D108BD9-81ED-4DB2-BD59-A6C34878D82A}">
                    <a16:rowId xmlns:a16="http://schemas.microsoft.com/office/drawing/2014/main" val="355591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Nottingham,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33.3 %</a:t>
                      </a:r>
                    </a:p>
                  </a:txBody>
                  <a:tcPr/>
                </a:tc>
                <a:extLst>
                  <a:ext uri="{0D108BD9-81ED-4DB2-BD59-A6C34878D82A}">
                    <a16:rowId xmlns:a16="http://schemas.microsoft.com/office/drawing/2014/main" val="15514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Doncaster,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12.5 %</a:t>
                      </a:r>
                    </a:p>
                  </a:txBody>
                  <a:tcPr/>
                </a:tc>
                <a:extLst>
                  <a:ext uri="{0D108BD9-81ED-4DB2-BD59-A6C34878D82A}">
                    <a16:rowId xmlns:a16="http://schemas.microsoft.com/office/drawing/2014/main" val="1213504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Rochester,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12.5 %</a:t>
                      </a:r>
                    </a:p>
                  </a:txBody>
                  <a:tcPr/>
                </a:tc>
                <a:extLst>
                  <a:ext uri="{0D108BD9-81ED-4DB2-BD59-A6C34878D82A}">
                    <a16:rowId xmlns:a16="http://schemas.microsoft.com/office/drawing/2014/main" val="2760588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Bishop Auckland,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11.1 %</a:t>
                      </a:r>
                    </a:p>
                  </a:txBody>
                  <a:tcPr/>
                </a:tc>
                <a:extLst>
                  <a:ext uri="{0D108BD9-81ED-4DB2-BD59-A6C34878D82A}">
                    <a16:rowId xmlns:a16="http://schemas.microsoft.com/office/drawing/2014/main" val="3551305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Bradford,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10.8 %</a:t>
                      </a:r>
                    </a:p>
                  </a:txBody>
                  <a:tcPr/>
                </a:tc>
                <a:extLst>
                  <a:ext uri="{0D108BD9-81ED-4DB2-BD59-A6C34878D82A}">
                    <a16:rowId xmlns:a16="http://schemas.microsoft.com/office/drawing/2014/main" val="2589955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Bolton,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extLst>
                  <a:ext uri="{0D108BD9-81ED-4DB2-BD59-A6C34878D82A}">
                    <a16:rowId xmlns:a16="http://schemas.microsoft.com/office/drawing/2014/main" val="1856986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Derby,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9.1 %</a:t>
                      </a:r>
                    </a:p>
                  </a:txBody>
                  <a:tcPr/>
                </a:tc>
                <a:extLst>
                  <a:ext uri="{0D108BD9-81ED-4DB2-BD59-A6C34878D82A}">
                    <a16:rowId xmlns:a16="http://schemas.microsoft.com/office/drawing/2014/main" val="260917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Huddersfield,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extLst>
                  <a:ext uri="{0D108BD9-81ED-4DB2-BD59-A6C34878D82A}">
                    <a16:rowId xmlns:a16="http://schemas.microsoft.com/office/drawing/2014/main" val="1702107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Kettering,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extLst>
                  <a:ext uri="{0D108BD9-81ED-4DB2-BD59-A6C34878D82A}">
                    <a16:rowId xmlns:a16="http://schemas.microsoft.com/office/drawing/2014/main" val="3227205721"/>
                  </a:ext>
                </a:extLst>
              </a:tr>
            </a:tbl>
          </a:graphicData>
        </a:graphic>
      </p:graphicFrame>
      <p:sp>
        <p:nvSpPr>
          <p:cNvPr id="4" name="Text Placeholder 3">
            <a:extLst>
              <a:ext uri="{FF2B5EF4-FFF2-40B4-BE49-F238E27FC236}">
                <a16:creationId xmlns:a16="http://schemas.microsoft.com/office/drawing/2014/main" id="{8E5B12AC-AA12-4CDC-BBAA-6FEC39CC766A}"/>
              </a:ext>
            </a:extLst>
          </p:cNvPr>
          <p:cNvSpPr>
            <a:spLocks noGrp="1"/>
          </p:cNvSpPr>
          <p:nvPr>
            <p:ph type="body" sz="quarter" idx="14"/>
          </p:nvPr>
        </p:nvSpPr>
        <p:spPr/>
        <p:txBody>
          <a:bodyPr/>
          <a:lstStyle/>
          <a:p>
            <a:r>
              <a:rPr lang="en-US"/>
              <a:t>08/31/2021 - 09/30/2021</a:t>
            </a:r>
          </a:p>
        </p:txBody>
      </p:sp>
    </p:spTree>
    <p:extLst>
      <p:ext uri="{BB962C8B-B14F-4D97-AF65-F5344CB8AC3E}">
        <p14:creationId xmlns:p14="http://schemas.microsoft.com/office/powerpoint/2010/main" val="33314069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9AE5B-BD71-4CBC-8E64-194A6DF52D7B}"/>
              </a:ext>
            </a:extLst>
          </p:cNvPr>
          <p:cNvSpPr>
            <a:spLocks noGrp="1"/>
          </p:cNvSpPr>
          <p:nvPr>
            <p:ph type="title"/>
          </p:nvPr>
        </p:nvSpPr>
        <p:spPr/>
        <p:txBody>
          <a:bodyPr/>
          <a:lstStyle/>
          <a:p>
            <a:r>
              <a:rPr lang="en-US"/>
              <a:t>Instagram Followers by City Table | All Pages - 2 of 3</a:t>
            </a:r>
          </a:p>
        </p:txBody>
      </p:sp>
      <p:graphicFrame>
        <p:nvGraphicFramePr>
          <p:cNvPr id="5" name="Table Placeholder 4">
            <a:extLst>
              <a:ext uri="{FF2B5EF4-FFF2-40B4-BE49-F238E27FC236}">
                <a16:creationId xmlns:a16="http://schemas.microsoft.com/office/drawing/2014/main" id="{EB4C3D1E-CA1C-4E45-B028-81C1DCE0D7D0}"/>
              </a:ext>
            </a:extLst>
          </p:cNvPr>
          <p:cNvGraphicFramePr>
            <a:graphicFrameLocks noGrp="1"/>
          </p:cNvGraphicFramePr>
          <p:nvPr>
            <p:ph type="tbl" sz="quarter" idx="13"/>
            <p:extLst>
              <p:ext uri="{D42A27DB-BD31-4B8C-83A1-F6EECF244321}">
                <p14:modId xmlns:p14="http://schemas.microsoft.com/office/powerpoint/2010/main" val="880738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48753020"/>
                    </a:ext>
                  </a:extLst>
                </a:gridCol>
                <a:gridCol w="1399032">
                  <a:extLst>
                    <a:ext uri="{9D8B030D-6E8A-4147-A177-3AD203B41FA5}">
                      <a16:colId xmlns:a16="http://schemas.microsoft.com/office/drawing/2014/main" val="1508126759"/>
                    </a:ext>
                  </a:extLst>
                </a:gridCol>
                <a:gridCol w="1069848">
                  <a:extLst>
                    <a:ext uri="{9D8B030D-6E8A-4147-A177-3AD203B41FA5}">
                      <a16:colId xmlns:a16="http://schemas.microsoft.com/office/drawing/2014/main" val="2549508018"/>
                    </a:ext>
                  </a:extLst>
                </a:gridCol>
                <a:gridCol w="658368">
                  <a:extLst>
                    <a:ext uri="{9D8B030D-6E8A-4147-A177-3AD203B41FA5}">
                      <a16:colId xmlns:a16="http://schemas.microsoft.com/office/drawing/2014/main" val="1740836999"/>
                    </a:ext>
                  </a:extLst>
                </a:gridCol>
                <a:gridCol w="658368">
                  <a:extLst>
                    <a:ext uri="{9D8B030D-6E8A-4147-A177-3AD203B41FA5}">
                      <a16:colId xmlns:a16="http://schemas.microsoft.com/office/drawing/2014/main" val="1324319064"/>
                    </a:ext>
                  </a:extLst>
                </a:gridCol>
                <a:gridCol w="658368">
                  <a:extLst>
                    <a:ext uri="{9D8B030D-6E8A-4147-A177-3AD203B41FA5}">
                      <a16:colId xmlns:a16="http://schemas.microsoft.com/office/drawing/2014/main" val="2245843180"/>
                    </a:ext>
                  </a:extLst>
                </a:gridCol>
                <a:gridCol w="658368">
                  <a:extLst>
                    <a:ext uri="{9D8B030D-6E8A-4147-A177-3AD203B41FA5}">
                      <a16:colId xmlns:a16="http://schemas.microsoft.com/office/drawing/2014/main" val="1968013238"/>
                    </a:ext>
                  </a:extLst>
                </a:gridCol>
                <a:gridCol w="658368">
                  <a:extLst>
                    <a:ext uri="{9D8B030D-6E8A-4147-A177-3AD203B41FA5}">
                      <a16:colId xmlns:a16="http://schemas.microsoft.com/office/drawing/2014/main" val="2673846029"/>
                    </a:ext>
                  </a:extLst>
                </a:gridCol>
                <a:gridCol w="658368">
                  <a:extLst>
                    <a:ext uri="{9D8B030D-6E8A-4147-A177-3AD203B41FA5}">
                      <a16:colId xmlns:a16="http://schemas.microsoft.com/office/drawing/2014/main" val="3447810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extLst>
                  <a:ext uri="{0D108BD9-81ED-4DB2-BD59-A6C34878D82A}">
                    <a16:rowId xmlns:a16="http://schemas.microsoft.com/office/drawing/2014/main" val="119841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Belfast, Northern Ireland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extLst>
                  <a:ext uri="{0D108BD9-81ED-4DB2-BD59-A6C34878D82A}">
                    <a16:rowId xmlns:a16="http://schemas.microsoft.com/office/drawing/2014/main" val="420007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Kingston upon Hull,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extLst>
                  <a:ext uri="{0D108BD9-81ED-4DB2-BD59-A6C34878D82A}">
                    <a16:rowId xmlns:a16="http://schemas.microsoft.com/office/drawing/2014/main" val="1076229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Barnsley,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29722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Blackpool,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618515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Brighton and Hove,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177533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Bury,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6527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Cardiff, Wales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327904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Chelmsford,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7067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Edinburgh, Scotland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265759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Lancaster,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335398646"/>
                  </a:ext>
                </a:extLst>
              </a:tr>
            </a:tbl>
          </a:graphicData>
        </a:graphic>
      </p:graphicFrame>
      <p:sp>
        <p:nvSpPr>
          <p:cNvPr id="4" name="Text Placeholder 3">
            <a:extLst>
              <a:ext uri="{FF2B5EF4-FFF2-40B4-BE49-F238E27FC236}">
                <a16:creationId xmlns:a16="http://schemas.microsoft.com/office/drawing/2014/main" id="{C02CBFB2-60B8-455D-9D94-8BFE13FE28C0}"/>
              </a:ext>
            </a:extLst>
          </p:cNvPr>
          <p:cNvSpPr>
            <a:spLocks noGrp="1"/>
          </p:cNvSpPr>
          <p:nvPr>
            <p:ph type="body" sz="quarter" idx="14"/>
          </p:nvPr>
        </p:nvSpPr>
        <p:spPr/>
        <p:txBody>
          <a:bodyPr/>
          <a:lstStyle/>
          <a:p>
            <a:r>
              <a:rPr lang="en-US"/>
              <a:t>08/31/2021 - 09/30/2021</a:t>
            </a:r>
          </a:p>
        </p:txBody>
      </p:sp>
    </p:spTree>
    <p:extLst>
      <p:ext uri="{BB962C8B-B14F-4D97-AF65-F5344CB8AC3E}">
        <p14:creationId xmlns:p14="http://schemas.microsoft.com/office/powerpoint/2010/main" val="5638974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9011B-557C-4878-8E18-80762B813C81}"/>
              </a:ext>
            </a:extLst>
          </p:cNvPr>
          <p:cNvSpPr>
            <a:spLocks noGrp="1"/>
          </p:cNvSpPr>
          <p:nvPr>
            <p:ph type="title"/>
          </p:nvPr>
        </p:nvSpPr>
        <p:spPr/>
        <p:txBody>
          <a:bodyPr/>
          <a:lstStyle/>
          <a:p>
            <a:r>
              <a:rPr lang="en-US"/>
              <a:t>Instagram Followers by City Table | All Pages - 3 of 3</a:t>
            </a:r>
          </a:p>
        </p:txBody>
      </p:sp>
      <p:graphicFrame>
        <p:nvGraphicFramePr>
          <p:cNvPr id="5" name="Table Placeholder 4">
            <a:extLst>
              <a:ext uri="{FF2B5EF4-FFF2-40B4-BE49-F238E27FC236}">
                <a16:creationId xmlns:a16="http://schemas.microsoft.com/office/drawing/2014/main" id="{F7D123D0-EF2E-4218-B6E8-ACA40944A0C9}"/>
              </a:ext>
            </a:extLst>
          </p:cNvPr>
          <p:cNvGraphicFramePr>
            <a:graphicFrameLocks noGrp="1"/>
          </p:cNvGraphicFramePr>
          <p:nvPr>
            <p:ph type="tbl" sz="quarter" idx="13"/>
            <p:extLst>
              <p:ext uri="{D42A27DB-BD31-4B8C-83A1-F6EECF244321}">
                <p14:modId xmlns:p14="http://schemas.microsoft.com/office/powerpoint/2010/main" val="4075040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7994160"/>
                    </a:ext>
                  </a:extLst>
                </a:gridCol>
                <a:gridCol w="1399032">
                  <a:extLst>
                    <a:ext uri="{9D8B030D-6E8A-4147-A177-3AD203B41FA5}">
                      <a16:colId xmlns:a16="http://schemas.microsoft.com/office/drawing/2014/main" val="3339776770"/>
                    </a:ext>
                  </a:extLst>
                </a:gridCol>
                <a:gridCol w="1069848">
                  <a:extLst>
                    <a:ext uri="{9D8B030D-6E8A-4147-A177-3AD203B41FA5}">
                      <a16:colId xmlns:a16="http://schemas.microsoft.com/office/drawing/2014/main" val="3134207557"/>
                    </a:ext>
                  </a:extLst>
                </a:gridCol>
                <a:gridCol w="658368">
                  <a:extLst>
                    <a:ext uri="{9D8B030D-6E8A-4147-A177-3AD203B41FA5}">
                      <a16:colId xmlns:a16="http://schemas.microsoft.com/office/drawing/2014/main" val="4087969946"/>
                    </a:ext>
                  </a:extLst>
                </a:gridCol>
                <a:gridCol w="658368">
                  <a:extLst>
                    <a:ext uri="{9D8B030D-6E8A-4147-A177-3AD203B41FA5}">
                      <a16:colId xmlns:a16="http://schemas.microsoft.com/office/drawing/2014/main" val="3228888021"/>
                    </a:ext>
                  </a:extLst>
                </a:gridCol>
                <a:gridCol w="658368">
                  <a:extLst>
                    <a:ext uri="{9D8B030D-6E8A-4147-A177-3AD203B41FA5}">
                      <a16:colId xmlns:a16="http://schemas.microsoft.com/office/drawing/2014/main" val="3327080300"/>
                    </a:ext>
                  </a:extLst>
                </a:gridCol>
                <a:gridCol w="658368">
                  <a:extLst>
                    <a:ext uri="{9D8B030D-6E8A-4147-A177-3AD203B41FA5}">
                      <a16:colId xmlns:a16="http://schemas.microsoft.com/office/drawing/2014/main" val="3049025508"/>
                    </a:ext>
                  </a:extLst>
                </a:gridCol>
                <a:gridCol w="658368">
                  <a:extLst>
                    <a:ext uri="{9D8B030D-6E8A-4147-A177-3AD203B41FA5}">
                      <a16:colId xmlns:a16="http://schemas.microsoft.com/office/drawing/2014/main" val="4192161171"/>
                    </a:ext>
                  </a:extLst>
                </a:gridCol>
                <a:gridCol w="658368">
                  <a:extLst>
                    <a:ext uri="{9D8B030D-6E8A-4147-A177-3AD203B41FA5}">
                      <a16:colId xmlns:a16="http://schemas.microsoft.com/office/drawing/2014/main" val="2898195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extLst>
                  <a:ext uri="{0D108BD9-81ED-4DB2-BD59-A6C34878D82A}">
                    <a16:rowId xmlns:a16="http://schemas.microsoft.com/office/drawing/2014/main" val="537489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Leicester,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80737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Newcastle upon Tyne,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989971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Plymouth,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0791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Pontefract,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937107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Saint Helens,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136917722"/>
                  </a:ext>
                </a:extLst>
              </a:tr>
            </a:tbl>
          </a:graphicData>
        </a:graphic>
      </p:graphicFrame>
      <p:sp>
        <p:nvSpPr>
          <p:cNvPr id="4" name="Text Placeholder 3">
            <a:extLst>
              <a:ext uri="{FF2B5EF4-FFF2-40B4-BE49-F238E27FC236}">
                <a16:creationId xmlns:a16="http://schemas.microsoft.com/office/drawing/2014/main" id="{CBD2D01D-68E6-4206-B930-3A65E0D629B9}"/>
              </a:ext>
            </a:extLst>
          </p:cNvPr>
          <p:cNvSpPr>
            <a:spLocks noGrp="1"/>
          </p:cNvSpPr>
          <p:nvPr>
            <p:ph type="body" sz="quarter" idx="14"/>
          </p:nvPr>
        </p:nvSpPr>
        <p:spPr/>
        <p:txBody>
          <a:bodyPr/>
          <a:lstStyle/>
          <a:p>
            <a:r>
              <a:rPr lang="en-US"/>
              <a:t>08/31/2021 - 09/30/2021</a:t>
            </a:r>
          </a:p>
        </p:txBody>
      </p:sp>
    </p:spTree>
    <p:extLst>
      <p:ext uri="{BB962C8B-B14F-4D97-AF65-F5344CB8AC3E}">
        <p14:creationId xmlns:p14="http://schemas.microsoft.com/office/powerpoint/2010/main" val="11372224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B40E-2003-472C-B29B-07B0F6DADAFA}"/>
              </a:ext>
            </a:extLst>
          </p:cNvPr>
          <p:cNvSpPr>
            <a:spLocks noGrp="1"/>
          </p:cNvSpPr>
          <p:nvPr>
            <p:ph type="title"/>
          </p:nvPr>
        </p:nvSpPr>
        <p:spPr/>
        <p:txBody>
          <a:bodyPr/>
          <a:lstStyle/>
          <a:p>
            <a:r>
              <a:rPr lang="en-US"/>
              <a:t>Youtube Key Metrics Radar | All Pages</a:t>
            </a:r>
          </a:p>
        </p:txBody>
      </p:sp>
      <p:graphicFrame>
        <p:nvGraphicFramePr>
          <p:cNvPr id="6" name="Chart Placeholder 5">
            <a:extLst>
              <a:ext uri="{FF2B5EF4-FFF2-40B4-BE49-F238E27FC236}">
                <a16:creationId xmlns:a16="http://schemas.microsoft.com/office/drawing/2014/main" id="{02508CDF-3A3C-47BE-BD79-2AAE5CBFA12C}"/>
              </a:ext>
            </a:extLst>
          </p:cNvPr>
          <p:cNvGraphicFramePr>
            <a:graphicFrameLocks noGrp="1"/>
          </p:cNvGraphicFramePr>
          <p:nvPr>
            <p:ph type="chart" sz="quarter" idx="13"/>
            <p:extLst>
              <p:ext uri="{D42A27DB-BD31-4B8C-83A1-F6EECF244321}">
                <p14:modId xmlns:p14="http://schemas.microsoft.com/office/powerpoint/2010/main" val="2138314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01D014-EE84-44F9-90BC-14F44B68BF10}"/>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2FC6CC1E-15A7-4314-BD2E-6EB7C1CD67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16893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270C4-906A-467D-82FC-F12D5B67A8FE}"/>
              </a:ext>
            </a:extLst>
          </p:cNvPr>
          <p:cNvSpPr>
            <a:spLocks noGrp="1"/>
          </p:cNvSpPr>
          <p:nvPr>
            <p:ph type="title"/>
          </p:nvPr>
        </p:nvSpPr>
        <p:spPr/>
        <p:txBody>
          <a:bodyPr/>
          <a:lstStyle/>
          <a:p>
            <a:r>
              <a:rPr lang="en-US"/>
              <a:t>Instagram Top Commentators | All Pages - 1 of 3</a:t>
            </a:r>
          </a:p>
        </p:txBody>
      </p:sp>
      <p:graphicFrame>
        <p:nvGraphicFramePr>
          <p:cNvPr id="5" name="Table Placeholder 4">
            <a:extLst>
              <a:ext uri="{FF2B5EF4-FFF2-40B4-BE49-F238E27FC236}">
                <a16:creationId xmlns:a16="http://schemas.microsoft.com/office/drawing/2014/main" id="{E15DEFE4-2093-47F5-9249-777BA20CDD34}"/>
              </a:ext>
            </a:extLst>
          </p:cNvPr>
          <p:cNvGraphicFramePr>
            <a:graphicFrameLocks noGrp="1"/>
          </p:cNvGraphicFramePr>
          <p:nvPr>
            <p:ph type="tbl" sz="quarter" idx="13"/>
            <p:extLst>
              <p:ext uri="{D42A27DB-BD31-4B8C-83A1-F6EECF244321}">
                <p14:modId xmlns:p14="http://schemas.microsoft.com/office/powerpoint/2010/main" val="3704467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2475693"/>
                    </a:ext>
                  </a:extLst>
                </a:gridCol>
                <a:gridCol w="2057400">
                  <a:extLst>
                    <a:ext uri="{9D8B030D-6E8A-4147-A177-3AD203B41FA5}">
                      <a16:colId xmlns:a16="http://schemas.microsoft.com/office/drawing/2014/main" val="4222932779"/>
                    </a:ext>
                  </a:extLst>
                </a:gridCol>
                <a:gridCol w="2057400">
                  <a:extLst>
                    <a:ext uri="{9D8B030D-6E8A-4147-A177-3AD203B41FA5}">
                      <a16:colId xmlns:a16="http://schemas.microsoft.com/office/drawing/2014/main" val="3378514238"/>
                    </a:ext>
                  </a:extLst>
                </a:gridCol>
                <a:gridCol w="2057400">
                  <a:extLst>
                    <a:ext uri="{9D8B030D-6E8A-4147-A177-3AD203B41FA5}">
                      <a16:colId xmlns:a16="http://schemas.microsoft.com/office/drawing/2014/main" val="1550870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extLst>
                  <a:ext uri="{0D108BD9-81ED-4DB2-BD59-A6C34878D82A}">
                    <a16:rowId xmlns:a16="http://schemas.microsoft.com/office/drawing/2014/main" val="306349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lyricscomeeasy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7382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marmitesparkles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36758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philhall66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26396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paulausprestige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37488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photography_by_davidbailey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03001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5tormwatch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89417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adameterno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99157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amountainbivvy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36562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asahorsman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9799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bug_out_vehicles_uk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14315725"/>
                  </a:ext>
                </a:extLst>
              </a:tr>
            </a:tbl>
          </a:graphicData>
        </a:graphic>
      </p:graphicFrame>
      <p:sp>
        <p:nvSpPr>
          <p:cNvPr id="4" name="Text Placeholder 3">
            <a:extLst>
              <a:ext uri="{FF2B5EF4-FFF2-40B4-BE49-F238E27FC236}">
                <a16:creationId xmlns:a16="http://schemas.microsoft.com/office/drawing/2014/main" id="{6FD62044-1344-4BAF-82CC-74017D3172F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7347718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A2967-1893-4B41-A19B-557EA11F2C18}"/>
              </a:ext>
            </a:extLst>
          </p:cNvPr>
          <p:cNvSpPr>
            <a:spLocks noGrp="1"/>
          </p:cNvSpPr>
          <p:nvPr>
            <p:ph type="title"/>
          </p:nvPr>
        </p:nvSpPr>
        <p:spPr/>
        <p:txBody>
          <a:bodyPr/>
          <a:lstStyle/>
          <a:p>
            <a:r>
              <a:rPr lang="en-US"/>
              <a:t>Instagram Top Commentators | All Pages - 2 of 3</a:t>
            </a:r>
          </a:p>
        </p:txBody>
      </p:sp>
      <p:graphicFrame>
        <p:nvGraphicFramePr>
          <p:cNvPr id="5" name="Table Placeholder 4">
            <a:extLst>
              <a:ext uri="{FF2B5EF4-FFF2-40B4-BE49-F238E27FC236}">
                <a16:creationId xmlns:a16="http://schemas.microsoft.com/office/drawing/2014/main" id="{E386847A-8F8E-410A-A264-7D83A5E51C74}"/>
              </a:ext>
            </a:extLst>
          </p:cNvPr>
          <p:cNvGraphicFramePr>
            <a:graphicFrameLocks noGrp="1"/>
          </p:cNvGraphicFramePr>
          <p:nvPr>
            <p:ph type="tbl" sz="quarter" idx="13"/>
            <p:extLst>
              <p:ext uri="{D42A27DB-BD31-4B8C-83A1-F6EECF244321}">
                <p14:modId xmlns:p14="http://schemas.microsoft.com/office/powerpoint/2010/main" val="1812164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60515861"/>
                    </a:ext>
                  </a:extLst>
                </a:gridCol>
                <a:gridCol w="2057400">
                  <a:extLst>
                    <a:ext uri="{9D8B030D-6E8A-4147-A177-3AD203B41FA5}">
                      <a16:colId xmlns:a16="http://schemas.microsoft.com/office/drawing/2014/main" val="2608681460"/>
                    </a:ext>
                  </a:extLst>
                </a:gridCol>
                <a:gridCol w="2057400">
                  <a:extLst>
                    <a:ext uri="{9D8B030D-6E8A-4147-A177-3AD203B41FA5}">
                      <a16:colId xmlns:a16="http://schemas.microsoft.com/office/drawing/2014/main" val="2109313409"/>
                    </a:ext>
                  </a:extLst>
                </a:gridCol>
                <a:gridCol w="2057400">
                  <a:extLst>
                    <a:ext uri="{9D8B030D-6E8A-4147-A177-3AD203B41FA5}">
                      <a16:colId xmlns:a16="http://schemas.microsoft.com/office/drawing/2014/main" val="1306996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extLst>
                  <a:ext uri="{0D108BD9-81ED-4DB2-BD59-A6C34878D82A}">
                    <a16:rowId xmlns:a16="http://schemas.microsoft.com/office/drawing/2014/main" val="2775764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climbing_jay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23267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connor_bevins2806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06487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conorkillilea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7406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daves_food_therapy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38296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davidraifbailey19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12543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dirty_twister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3266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dogpas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63923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drystonednath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49880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endrz.o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84449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fabmabs.ontour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25247395"/>
                  </a:ext>
                </a:extLst>
              </a:tr>
            </a:tbl>
          </a:graphicData>
        </a:graphic>
      </p:graphicFrame>
      <p:sp>
        <p:nvSpPr>
          <p:cNvPr id="4" name="Text Placeholder 3">
            <a:extLst>
              <a:ext uri="{FF2B5EF4-FFF2-40B4-BE49-F238E27FC236}">
                <a16:creationId xmlns:a16="http://schemas.microsoft.com/office/drawing/2014/main" id="{3A8DE82F-F3A0-4894-85C5-97808EC7314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0847236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0F8DC-851C-4386-A35F-F0C6271DF810}"/>
              </a:ext>
            </a:extLst>
          </p:cNvPr>
          <p:cNvSpPr>
            <a:spLocks noGrp="1"/>
          </p:cNvSpPr>
          <p:nvPr>
            <p:ph type="title"/>
          </p:nvPr>
        </p:nvSpPr>
        <p:spPr/>
        <p:txBody>
          <a:bodyPr/>
          <a:lstStyle/>
          <a:p>
            <a:r>
              <a:rPr lang="en-US"/>
              <a:t>Instagram Top Commentators | All Pages - 3 of 3</a:t>
            </a:r>
          </a:p>
        </p:txBody>
      </p:sp>
      <p:graphicFrame>
        <p:nvGraphicFramePr>
          <p:cNvPr id="5" name="Table Placeholder 4">
            <a:extLst>
              <a:ext uri="{FF2B5EF4-FFF2-40B4-BE49-F238E27FC236}">
                <a16:creationId xmlns:a16="http://schemas.microsoft.com/office/drawing/2014/main" id="{D92246A3-7C1D-45F1-A679-BC8C3591E9EB}"/>
              </a:ext>
            </a:extLst>
          </p:cNvPr>
          <p:cNvGraphicFramePr>
            <a:graphicFrameLocks noGrp="1"/>
          </p:cNvGraphicFramePr>
          <p:nvPr>
            <p:ph type="tbl" sz="quarter" idx="13"/>
            <p:extLst>
              <p:ext uri="{D42A27DB-BD31-4B8C-83A1-F6EECF244321}">
                <p14:modId xmlns:p14="http://schemas.microsoft.com/office/powerpoint/2010/main" val="4098041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52666194"/>
                    </a:ext>
                  </a:extLst>
                </a:gridCol>
                <a:gridCol w="2057400">
                  <a:extLst>
                    <a:ext uri="{9D8B030D-6E8A-4147-A177-3AD203B41FA5}">
                      <a16:colId xmlns:a16="http://schemas.microsoft.com/office/drawing/2014/main" val="3571054838"/>
                    </a:ext>
                  </a:extLst>
                </a:gridCol>
                <a:gridCol w="2057400">
                  <a:extLst>
                    <a:ext uri="{9D8B030D-6E8A-4147-A177-3AD203B41FA5}">
                      <a16:colId xmlns:a16="http://schemas.microsoft.com/office/drawing/2014/main" val="4130221381"/>
                    </a:ext>
                  </a:extLst>
                </a:gridCol>
                <a:gridCol w="2057400">
                  <a:extLst>
                    <a:ext uri="{9D8B030D-6E8A-4147-A177-3AD203B41FA5}">
                      <a16:colId xmlns:a16="http://schemas.microsoft.com/office/drawing/2014/main" val="2124675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extLst>
                  <a:ext uri="{0D108BD9-81ED-4DB2-BD59-A6C34878D82A}">
                    <a16:rowId xmlns:a16="http://schemas.microsoft.com/office/drawing/2014/main" val="240547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fetteh_wetteh_eats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3132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greg.h.singh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76136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handychefandy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6969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hemsbybeachcafe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4069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jamestristram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27800640"/>
                  </a:ext>
                </a:extLst>
              </a:tr>
            </a:tbl>
          </a:graphicData>
        </a:graphic>
      </p:graphicFrame>
      <p:sp>
        <p:nvSpPr>
          <p:cNvPr id="4" name="Text Placeholder 3">
            <a:extLst>
              <a:ext uri="{FF2B5EF4-FFF2-40B4-BE49-F238E27FC236}">
                <a16:creationId xmlns:a16="http://schemas.microsoft.com/office/drawing/2014/main" id="{3621D9F1-4C3E-4A3A-9B93-CACA184DF5B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0715903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37AC1-3967-4989-9C6D-487AE0A4FE4C}"/>
              </a:ext>
            </a:extLst>
          </p:cNvPr>
          <p:cNvSpPr>
            <a:spLocks noGrp="1"/>
          </p:cNvSpPr>
          <p:nvPr>
            <p:ph type="title"/>
          </p:nvPr>
        </p:nvSpPr>
        <p:spPr/>
        <p:txBody>
          <a:bodyPr/>
          <a:lstStyle/>
          <a:p>
            <a:r>
              <a:rPr lang="en-US"/>
              <a:t>Youtube Top 10 Videos Minutes Watched Over Time | All Pages</a:t>
            </a:r>
          </a:p>
        </p:txBody>
      </p:sp>
      <p:graphicFrame>
        <p:nvGraphicFramePr>
          <p:cNvPr id="6" name="Chart Placeholder 5">
            <a:extLst>
              <a:ext uri="{FF2B5EF4-FFF2-40B4-BE49-F238E27FC236}">
                <a16:creationId xmlns:a16="http://schemas.microsoft.com/office/drawing/2014/main" id="{6F4209AF-D978-4FC2-B661-77FEDB7EC53C}"/>
              </a:ext>
            </a:extLst>
          </p:cNvPr>
          <p:cNvGraphicFramePr>
            <a:graphicFrameLocks noGrp="1"/>
          </p:cNvGraphicFramePr>
          <p:nvPr>
            <p:ph type="chart" sz="quarter" idx="13"/>
            <p:extLst>
              <p:ext uri="{D42A27DB-BD31-4B8C-83A1-F6EECF244321}">
                <p14:modId xmlns:p14="http://schemas.microsoft.com/office/powerpoint/2010/main" val="1611298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1F128E-0491-4225-9A38-51AFAD3FC19B}"/>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E71E782B-DE7E-450C-8643-9E44933125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091065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A70B8-39B4-4D39-B004-A2DFC90E7480}"/>
              </a:ext>
            </a:extLst>
          </p:cNvPr>
          <p:cNvSpPr>
            <a:spLocks noGrp="1"/>
          </p:cNvSpPr>
          <p:nvPr>
            <p:ph type="title"/>
          </p:nvPr>
        </p:nvSpPr>
        <p:spPr/>
        <p:txBody>
          <a:bodyPr/>
          <a:lstStyle/>
          <a:p>
            <a:r>
              <a:rPr lang="en-US"/>
              <a:t>Youtube Views Age Distribution | All Pages</a:t>
            </a:r>
          </a:p>
        </p:txBody>
      </p:sp>
      <p:graphicFrame>
        <p:nvGraphicFramePr>
          <p:cNvPr id="6" name="Chart Placeholder 5">
            <a:extLst>
              <a:ext uri="{FF2B5EF4-FFF2-40B4-BE49-F238E27FC236}">
                <a16:creationId xmlns:a16="http://schemas.microsoft.com/office/drawing/2014/main" id="{3775224B-1190-48BD-86D4-A5D957CF7258}"/>
              </a:ext>
            </a:extLst>
          </p:cNvPr>
          <p:cNvGraphicFramePr>
            <a:graphicFrameLocks noGrp="1"/>
          </p:cNvGraphicFramePr>
          <p:nvPr>
            <p:ph type="chart" sz="quarter" idx="13"/>
            <p:extLst>
              <p:ext uri="{D42A27DB-BD31-4B8C-83A1-F6EECF244321}">
                <p14:modId xmlns:p14="http://schemas.microsoft.com/office/powerpoint/2010/main" val="1308025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2FE5C2-34CA-4199-B307-88C67B765B58}"/>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73E01573-586F-4025-A82C-E8698ADBB4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17191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A92B6-B2B9-43DA-BE0D-4AD9F295664C}"/>
              </a:ext>
            </a:extLst>
          </p:cNvPr>
          <p:cNvSpPr>
            <a:spLocks noGrp="1"/>
          </p:cNvSpPr>
          <p:nvPr>
            <p:ph type="title"/>
          </p:nvPr>
        </p:nvSpPr>
        <p:spPr/>
        <p:txBody>
          <a:bodyPr/>
          <a:lstStyle/>
          <a:p>
            <a:r>
              <a:rPr lang="en-US"/>
              <a:t>Youtube Views Gender Distribution | All Pages</a:t>
            </a:r>
          </a:p>
        </p:txBody>
      </p:sp>
      <p:graphicFrame>
        <p:nvGraphicFramePr>
          <p:cNvPr id="6" name="Chart Placeholder 5">
            <a:extLst>
              <a:ext uri="{FF2B5EF4-FFF2-40B4-BE49-F238E27FC236}">
                <a16:creationId xmlns:a16="http://schemas.microsoft.com/office/drawing/2014/main" id="{1B2BA3A3-AE4D-4345-9ED9-3B1E5B163004}"/>
              </a:ext>
            </a:extLst>
          </p:cNvPr>
          <p:cNvGraphicFramePr>
            <a:graphicFrameLocks noGrp="1"/>
          </p:cNvGraphicFramePr>
          <p:nvPr>
            <p:ph type="chart" sz="quarter" idx="13"/>
            <p:extLst>
              <p:ext uri="{D42A27DB-BD31-4B8C-83A1-F6EECF244321}">
                <p14:modId xmlns:p14="http://schemas.microsoft.com/office/powerpoint/2010/main" val="1096385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0ED24A-6507-44C0-B8E0-FA9A67702611}"/>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9B18E53A-9537-4FB2-B21B-51334E4095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0294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7308</Words>
  <Application>Microsoft Office PowerPoint</Application>
  <PresentationFormat>On-screen Show (4:3)</PresentationFormat>
  <Paragraphs>1339</Paragraphs>
  <Slides>93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93</vt:i4>
      </vt:variant>
    </vt:vector>
  </HeadingPairs>
  <TitlesOfParts>
    <vt:vector size="96" baseType="lpstr">
      <vt:lpstr>Arial</vt:lpstr>
      <vt:lpstr>Calibri</vt:lpstr>
      <vt:lpstr>quintly_template</vt:lpstr>
      <vt:lpstr>SPAM 2021 Q3 Report</vt:lpstr>
      <vt:lpstr>Facebook Own Posts | All Pages</vt:lpstr>
      <vt:lpstr>Facebook Average Interactions Per Post | All Pages</vt:lpstr>
      <vt:lpstr>Facebook Engaged Users | All Pages</vt:lpstr>
      <vt:lpstr>Facebook Impressions | All Pages</vt:lpstr>
      <vt:lpstr>Facebook Engagement Rate | All Pages</vt:lpstr>
      <vt:lpstr>Facebook Video Views | All Pages</vt:lpstr>
      <vt:lpstr>Facebook Key Metrics Radar | All Pages</vt:lpstr>
      <vt:lpstr>Facebook Interactions Distribution | All Pages</vt:lpstr>
      <vt:lpstr>Facebook Engagement Rate By Post Type | All Pages</vt:lpstr>
      <vt:lpstr>Facebook Fan Demographics | All Pages</vt:lpstr>
      <vt:lpstr>Facebook Ads Performance Table | All Pages - 1 of 20</vt:lpstr>
      <vt:lpstr>Facebook Ads Performance Table | All Pages - 2 of 20</vt:lpstr>
      <vt:lpstr>Facebook Ads Performance Table | All Pages - 3 of 20</vt:lpstr>
      <vt:lpstr>Facebook Ads Performance Table | All Pages - 4 of 20</vt:lpstr>
      <vt:lpstr>Facebook Ads Performance Table | All Pages - 5 of 20</vt:lpstr>
      <vt:lpstr>Facebook Ads Performance Table | All Pages - 6 of 20</vt:lpstr>
      <vt:lpstr>Facebook Ads Performance Table | All Pages - 7 of 20</vt:lpstr>
      <vt:lpstr>Facebook Ads Performance Table | All Pages - 8 of 20</vt:lpstr>
      <vt:lpstr>Facebook Ads Performance Table | All Pages - 9 of 20</vt:lpstr>
      <vt:lpstr>Facebook Ads Performance Table | All Pages - 10 of 20</vt:lpstr>
      <vt:lpstr>Facebook Ads Performance Table | All Pages - 11 of 20</vt:lpstr>
      <vt:lpstr>Facebook Ads Performance Table | All Pages - 12 of 20</vt:lpstr>
      <vt:lpstr>Facebook Ads Performance Table | All Pages - 13 of 20</vt:lpstr>
      <vt:lpstr>Facebook Ads Performance Table | All Pages - 14 of 20</vt:lpstr>
      <vt:lpstr>Facebook Ads Performance Table | All Pages - 15 of 20</vt:lpstr>
      <vt:lpstr>Facebook Ads Performance Table | All Pages - 16 of 20</vt:lpstr>
      <vt:lpstr>Facebook Ads Performance Table | All Pages - 17 of 20</vt:lpstr>
      <vt:lpstr>Facebook Ads Performance Table | All Pages - 18 of 20</vt:lpstr>
      <vt:lpstr>Facebook Ads Performance Table | All Pages - 19 of 20</vt:lpstr>
      <vt:lpstr>Facebook Ads Performance Table | All Pages - 20 of 20</vt:lpstr>
      <vt:lpstr>Facebook Fans By City Table | All Pages - 1 of 3</vt:lpstr>
      <vt:lpstr>Facebook Fans By City Table | All Pages - 2 of 3</vt:lpstr>
      <vt:lpstr>Facebook Fans By City Table | All Pages - 3 of 3</vt:lpstr>
      <vt:lpstr>Facebook Own Posts Table | All Pages - 1 of 22</vt:lpstr>
      <vt:lpstr>Facebook Own Posts Table | All Pages - 2 of 22</vt:lpstr>
      <vt:lpstr>Facebook Own Posts Table | All Pages - 3 of 22</vt:lpstr>
      <vt:lpstr>Facebook Own Posts Table | All Pages - 4 of 22</vt:lpstr>
      <vt:lpstr>Facebook Own Posts Table | All Pages - 5 of 22</vt:lpstr>
      <vt:lpstr>Facebook Own Posts Table | All Pages - 6 of 22</vt:lpstr>
      <vt:lpstr>Facebook Own Posts Table | All Pages - 7 of 22</vt:lpstr>
      <vt:lpstr>Facebook Own Posts Table | All Pages - 8 of 22</vt:lpstr>
      <vt:lpstr>Facebook Own Posts Table | All Pages - 9 of 22</vt:lpstr>
      <vt:lpstr>Facebook Own Posts Table | All Pages - 10 of 22</vt:lpstr>
      <vt:lpstr>Facebook Own Posts Table | All Pages - 11 of 22</vt:lpstr>
      <vt:lpstr>Facebook Own Posts Table | All Pages - 12 of 22</vt:lpstr>
      <vt:lpstr>Facebook Own Posts Table | All Pages - 13 of 22</vt:lpstr>
      <vt:lpstr>Facebook Own Posts Table | All Pages - 14 of 22</vt:lpstr>
      <vt:lpstr>Facebook Own Posts Table | All Pages - 15 of 22</vt:lpstr>
      <vt:lpstr>Facebook Own Posts Table | All Pages - 16 of 22</vt:lpstr>
      <vt:lpstr>Facebook Own Posts Table | All Pages - 17 of 22</vt:lpstr>
      <vt:lpstr>Facebook Own Posts Table | All Pages - 18 of 22</vt:lpstr>
      <vt:lpstr>Facebook Own Posts Table | All Pages - 19 of 22</vt:lpstr>
      <vt:lpstr>Facebook Own Posts Table | All Pages - 20 of 22</vt:lpstr>
      <vt:lpstr>Facebook Own Posts Table | All Pages - 21 of 22</vt:lpstr>
      <vt:lpstr>Facebook Own Posts Table | All Pages - 22 of 22</vt:lpstr>
      <vt:lpstr>Facebook Key Metrics by Month | All Pages</vt:lpstr>
      <vt:lpstr>Facebook Videos Table | All Pages - 1 of 10</vt:lpstr>
      <vt:lpstr>Facebook Videos Table | All Pages - 2 of 10</vt:lpstr>
      <vt:lpstr>Facebook Videos Table | All Pages - 3 of 10</vt:lpstr>
      <vt:lpstr>Facebook Videos Table | All Pages - 4 of 10</vt:lpstr>
      <vt:lpstr>Facebook Videos Table | All Pages - 5 of 10</vt:lpstr>
      <vt:lpstr>Facebook Videos Table | All Pages - 6 of 10</vt:lpstr>
      <vt:lpstr>Facebook Videos Table | All Pages - 7 of 10</vt:lpstr>
      <vt:lpstr>Facebook Videos Table | All Pages - 8 of 10</vt:lpstr>
      <vt:lpstr>Facebook Videos Table | All Pages - 9 of 10</vt:lpstr>
      <vt:lpstr>Facebook Videos Table | All Pages - 10 of 10</vt:lpstr>
      <vt:lpstr>Facebook Fan Age Distribution | All Pages</vt:lpstr>
      <vt:lpstr>Facebook Total Video View Time by Gender | All Pages</vt:lpstr>
      <vt:lpstr>Facebook Total Video View Time by Age Group | All Pages</vt:lpstr>
      <vt:lpstr>Facebook Total impressions quarter comparison (YoY) Bar Chart | All Pages</vt:lpstr>
      <vt:lpstr>Facebook Avg. Engagement Rate quarter comparison (previous quarter) Bar Chart | All Pages</vt:lpstr>
      <vt:lpstr>Facebook Fans count quarter comparison (previous quarter) Bar Chart | All Pages</vt:lpstr>
      <vt:lpstr>Instagram Followers Total | All Pages</vt:lpstr>
      <vt:lpstr>Instagram Average Interactions Per Post | All Pages</vt:lpstr>
      <vt:lpstr>Instagram Organic Reach By Weekday | All Pages</vt:lpstr>
      <vt:lpstr>Instagram Engagements By Weekday | All Pages</vt:lpstr>
      <vt:lpstr>Instagram Average Likes Per Post | All Pages</vt:lpstr>
      <vt:lpstr>Instagram Key Metrics Radar | All Pages</vt:lpstr>
      <vt:lpstr>Instagram Reach | All Pages</vt:lpstr>
      <vt:lpstr>Instagram Followers Online by Time | All Pages</vt:lpstr>
      <vt:lpstr>Instagram Impressions  | All Pages</vt:lpstr>
      <vt:lpstr>Instagram Followers Demographics | All Pages</vt:lpstr>
      <vt:lpstr>Instagram Followers by City Table | All Pages - 1 of 3</vt:lpstr>
      <vt:lpstr>Instagram Followers by City Table | All Pages - 2 of 3</vt:lpstr>
      <vt:lpstr>Instagram Followers by City Table | All Pages - 3 of 3</vt:lpstr>
      <vt:lpstr>Youtube Key Metrics Radar | All Pages</vt:lpstr>
      <vt:lpstr>Instagram Top Commentators | All Pages - 1 of 3</vt:lpstr>
      <vt:lpstr>Instagram Top Commentators | All Pages - 2 of 3</vt:lpstr>
      <vt:lpstr>Instagram Top Commentators | All Pages - 3 of 3</vt:lpstr>
      <vt:lpstr>Youtube Top 10 Videos Minutes Watched Over Time | All Pages</vt:lpstr>
      <vt:lpstr>Youtube Views Age Distribution | All Pages</vt:lpstr>
      <vt:lpstr>Youtube Views Gender Distribution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SPAM 2021 Q3 Report</dc:title>
  <dc:creator>Frederik Peiniger</dc:creator>
  <cp:lastModifiedBy>Frederik Peiniger</cp:lastModifiedBy>
  <cp:revision>1</cp:revision>
  <dcterms:created xsi:type="dcterms:W3CDTF">2021-10-16T11:19:39Z</dcterms:created>
  <dcterms:modified xsi:type="dcterms:W3CDTF">2021-10-16T11:22:41Z</dcterms:modified>
</cp:coreProperties>
</file>