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EDFD-B868-4327-B597-29888E3C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9DD2C-3453-4831-889C-F84B5EAD0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164463"/>
              </p:ext>
            </p:extLst>
          </p:nvPr>
        </p:nvGraphicFramePr>
        <p:xfrm>
          <a:off x="457200" y="1731963"/>
          <a:ext cx="8229600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6734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935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46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053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61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073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11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169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49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08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44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82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372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42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65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87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968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50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27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9009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7463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85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135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74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4D3BA-C0F3-4351-82ED-9C01740F3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7941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E4E4-91AC-44A5-A31C-A7864A894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88289-10B6-4DC2-97AA-E8E63F033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420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0658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236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962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388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1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60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627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777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252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85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98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252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632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581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2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992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769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825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61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35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1789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6347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246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774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1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- 2019-04-01 13:21:16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April Fool's quiz for you all. Only one of these products is available for sale. Guess the right one in the comments below and we will enter you into a prize draw for a chance to win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https://scontent.xx.fbcdn.net/v/t1.0-9/p720x720/55840486_2405181172846125_2559463529576923136_o.jpg?_nc_cat=110&amp;_nc_ht=scontent.xx&amp;oh=68b0d74121417eb70588706c8c1087f2&amp;oe=5D9B1891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Feed on desktop computers, Instagram Feed or News Feed on mobile devices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93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BB145-24F7-4B19-8531-5E1C2A06C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5520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FFCA7-7964-4521-B2DB-4E4BBC0C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9C2F6-A1C5-442E-AB38-20894965C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137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9554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937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71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6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34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52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042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50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3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03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54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487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98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913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852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312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74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851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948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148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0160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2026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63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088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96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- 2019-05-13 10:26:29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Bit of SPAM n Bass to liven up the day (need volume)...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https://scontent.xx.fbcdn.net/v/t15.13418-10/p720x720/58453262_814384238945428_7288522598952992768_n.jpg?_nc_cat=103&amp;_nc_ht=scontent.xx&amp;oh=8570dc00709f8fd37a208edace73f53f&amp;oe=5D57708F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25 - 40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Stories, News Feed on mobile devices, Instream Video on mobile devices or Instream Video on desktop computers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246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E2D71-64B2-47BD-9AAB-A679DF0CE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159682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5BE2-1D10-4AB6-A4FC-29718F1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160ED-7986-424C-8652-6DBA5FF01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08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7755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656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438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74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09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25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753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153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24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95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87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249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383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1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9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30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3377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660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981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2604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07254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751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58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45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13DC0-06CE-4C5E-BB15-D4F7B5983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5368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FAF56-5105-4869-ACCC-5808101B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DE045-EC40-49C7-AEB7-831084FCB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496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0206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59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50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890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050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364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79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062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311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05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208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278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97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632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391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836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199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1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17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864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732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7273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35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12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8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32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427E5-F5FA-4442-9ED8-E150274F0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15281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FEA1-865C-405C-9233-B2B948805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3A90B-168F-4507-820E-F8044FDCD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37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37294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973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909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973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337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76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9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437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20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52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37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15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479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60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22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032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72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142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149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67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1811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1769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56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57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7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- 2019-05-17 13:40:24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https://scontent.xx.fbcdn.net/v/t15.13418-10/p720x720/59992618_322560305084628_5127984007014776832_n.jpg?_nc_cat=102&amp;_nc_ht=scontent.xx&amp;oh=46d32cbead4133d9317529746d21579f&amp;oe=5D9A5917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Stories, News Feed on mobile devices, Instream Video on mobile devices or Instream Video on desktop computers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5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A68B4-6D07-4462-AACE-AC3A2A2F5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76861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4D6E4-8062-431E-BB34-C4447410F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61830-169B-4579-8450-0CF2980E1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768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765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8132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76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64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89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67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120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47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85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78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47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533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950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10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32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525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590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786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31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0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590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89166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26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00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94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912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6E572-8397-468C-8145-7E72A28E4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7912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CE38E-E4F8-4CBD-993E-2ADEA3F88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00773-4FC8-4B0B-88A0-70394AE3C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314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94227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45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714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025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687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921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901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773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3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06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37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925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56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94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662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02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508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8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78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479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186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6088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57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09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9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1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A9A15-40A3-4C5D-93DB-E284888BB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51769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C6D1B-1237-47E7-B214-EF673C0C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29935-DDEA-4218-97B2-5EDE4062E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412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5726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07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193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18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881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883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53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487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79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52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38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412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38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31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478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590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722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062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16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862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8156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2509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887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38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20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- 2019-05-29 11:58:11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one for the more adventurous of you to try, SPAM® Musubi Crunchy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https://scontent.xx.fbcdn.net/v/t15.5256-10/s720x720/60144462_457550951666554_2685095845585485824_n.jpg?_nc_cat=101&amp;_nc_oc=AQlUJ7A-s6X4v5YHPtCQTFheXKng8u5SeF1L_7q5yC2xfs9grAoWDP6x_0bOTxhqNsU&amp;_nc_ht=scontent.xx&amp;oh=aba7625a8fcf8ebd4cdfe1868427d105&amp;oe=5DBCB4EA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 or News Feed on mobile devices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99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E6B02-0263-4DE4-B133-172817933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0362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756E1-4EDB-42B4-BE0C-2B776AB8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5B997E-A6B6-47AD-8382-8C1F29566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424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84422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042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487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48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396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5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371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25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282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418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39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701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699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462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645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769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347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824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512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3372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22931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28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166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3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- 2019-06-05 10:41:36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 there anything good on the telly to watch whilst devouring these?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https://scontent.xx.fbcdn.net/v/t15.5256-10/p720x720/61338387_2277353309184576_682089438519492608_n.jpg?_nc_cat=100&amp;_nc_ht=scontent.xx&amp;oh=808e50987d8b8aeb93fed08460d4f553&amp;oe=5D907A8A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25 - 40; Interests: Nostalgia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Stories, News Feed on mobile devices, Instream Video on mobile devices or Instream Video on desktop computers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56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AFF33-6B57-4AB1-BA23-9F385A81E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31839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4ECE5-9A0B-46AB-8B68-61000E9C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CE318-971D-4EC5-BCBE-558BFE32E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129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3002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88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230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380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76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322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467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758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25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720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69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83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43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974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09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42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040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89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46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242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690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2107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401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304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1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- 2019-06-12 09:12:55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3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20BCF-284C-475E-A9DD-CC12F6C7D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80048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A212B-8FB8-4727-803A-43451F1E5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2766B-BACB-4684-906B-6707E57EC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062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8910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76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938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17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905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451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42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39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53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53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142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545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44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42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17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00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052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166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410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621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9268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70780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09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501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3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- 2019-06-20 13:01:31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BBQ season is defintiely upon us and here is a little salute to the heroes of the grill…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https://scontent.xx.fbcdn.net/v/t15.5256-10/p720x720/61266182_832645787105986_838313750015508480_n.jpg?_nc_cat=105&amp;_nc_oc=AQkJdMgK5ZVKm-xITm64v4IkjPjYyj9uaeupusiYCeTfQCTGEaEVrx1sdKLpxgdB_kE&amp;_nc_ht=scontent.xx&amp;oh=675ad0b0bcd61ce067f0b8fca4594a41&amp;oe=5D7F755C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25 - 40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 or News Feed on mobile devices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487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692DF-E789-43C0-B8E3-88F53113E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37639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3A85-D1F1-464C-B584-B4A6636A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627DB-AC8B-4FE8-940C-C6EE46F67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035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7417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19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577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146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5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946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833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54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99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49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999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595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1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04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57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482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58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83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95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10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771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9039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898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105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7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10:51:29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Huey Lewis used to say, it’s hip to be square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46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43F39-DCF0-4306-82A6-4CF910318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212622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75F55-B1BF-4E61-94CE-59B9048C7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CF2AD-D47D-49D0-9AF7-F26991A83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49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56151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29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494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86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696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380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03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35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43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57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03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510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071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577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263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103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87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00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4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19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4482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884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66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11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29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12:13:46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for some pork in your burger?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https://scontent.xx.fbcdn.net/v/t15.5256-10/p720x720/61707355_2401966630129201_273739345473568768_n.jpg?_nc_cat=105&amp;_nc_oc=AQkwPnZBr3Md6jjqCE4GAyQellzke976O910KuVcadNzOJSB4Ol-jbavHKqF8LpMUIs&amp;_nc_ht=scontent.xx&amp;oh=67e3dfe227fca76885d7f562cb900aa4&amp;oe=5D7F2DC2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19:12:01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25 - 50; Lookalike (GB, 1%) - SPAM Facebook Key Page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pages: News Feed on desktop computers, Instagram Feed, Instagram Stories, News Feed on mobile devices, Instream Video on mobile devices, Instream Video on desktop computers or Facebook Stories on mobile devices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545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95EBB-92C6-425A-9943-0340E349B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601442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2179</Words>
  <Application>Microsoft Office PowerPoint</Application>
  <PresentationFormat>On-screen Show (4:3)</PresentationFormat>
  <Paragraphs>676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Ads Performance Table | SPAM® UK - 1 of 14</vt:lpstr>
      <vt:lpstr>Facebook Ads Performance Table | SPAM® UK - 2 of 14</vt:lpstr>
      <vt:lpstr>Facebook Ads Performance Table | SPAM® UK - 3 of 14</vt:lpstr>
      <vt:lpstr>Facebook Ads Performance Table | SPAM® UK - 4 of 14</vt:lpstr>
      <vt:lpstr>Facebook Ads Performance Table | SPAM® UK - 5 of 14</vt:lpstr>
      <vt:lpstr>Facebook Ads Performance Table | SPAM® UK - 6 of 14</vt:lpstr>
      <vt:lpstr>Facebook Ads Performance Table | SPAM® UK - 7 of 14</vt:lpstr>
      <vt:lpstr>Facebook Ads Performance Table | SPAM® UK - 8 of 14</vt:lpstr>
      <vt:lpstr>Facebook Ads Performance Table | SPAM® UK - 9 of 14</vt:lpstr>
      <vt:lpstr>Facebook Ads Performance Table | SPAM® UK - 10 of 14</vt:lpstr>
      <vt:lpstr>Facebook Ads Performance Table | SPAM® UK - 11 of 14</vt:lpstr>
      <vt:lpstr>Facebook Ads Performance Table | SPAM® UK - 12 of 14</vt:lpstr>
      <vt:lpstr>Facebook Ads Performance Table | SPAM® UK - 13 of 14</vt:lpstr>
      <vt:lpstr>Facebook Ads Performance Table | SPAM® UK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14</dc:title>
  <dc:creator>Frederik Peiniger</dc:creator>
  <cp:lastModifiedBy>Frederik Peiniger</cp:lastModifiedBy>
  <cp:revision>1</cp:revision>
  <dcterms:created xsi:type="dcterms:W3CDTF">2019-07-17T09:02:18Z</dcterms:created>
  <dcterms:modified xsi:type="dcterms:W3CDTF">2019-07-17T09:07:56Z</dcterms:modified>
</cp:coreProperties>
</file>