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60756-96B5-41C1-9401-B5A7947B8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2FF84-406D-4B18-99DB-DB371F739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024754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595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93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95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85412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26605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92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291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36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797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244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532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160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39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24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70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33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55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579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824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91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393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33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930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29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336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712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5D2C-FABA-46E3-A770-436D35D7B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6202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3A598-FBD5-4A45-8DBC-72F85017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0BBEF-D3BE-4729-B998-517DD4A09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793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8045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387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7359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0566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2367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1563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53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238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38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454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769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96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773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707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76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210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525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34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367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31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969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913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40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049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1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- 2019-04-23 09:21:00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https://scontent.xx.fbcdn.net/v/t1.0-9/p720x720/56781089_2420307081333534_5446980088606228480_o.jpg?_nc_cat=107&amp;_nc_ht=scontent.xx&amp;oh=456c54d07e18c462cd5d0e9fffb30ee1&amp;oe=5D95CE79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08:28:50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7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63013-9C90-4F3F-A446-529079827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1627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6561-D507-4D63-BBFD-A172F269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6FCB9-496E-448D-8168-4E41A1EB9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698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583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111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2227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0936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024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4195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337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644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335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32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373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00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395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19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684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21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922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085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848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73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311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564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29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776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630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1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- 2019-04-19 09:58:00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Good Fryday everyone, enjoy the bank holiday!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https://scontent.xx.fbcdn.net/v/t15.5256-10/s720x720/56605170_2201549616593709_606399698013519872_n.jpg?_nc_cat=100&amp;_nc_ht=scontent.xx&amp;oh=031b31866677a1b06399819036087c87&amp;oe=5D525A07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08:27:21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0A575-6638-4F19-923F-FF18815B9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6591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86474-2834-42CD-8B5E-B2A84F6FD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109D3-FFA1-4458-BC38-E2C3AFC43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646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6447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29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3466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2021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18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4463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97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082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630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356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624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891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661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422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456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91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762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759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92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682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03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73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131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461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56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4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- 2019-05-03 09:35:00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 day is like Fryday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https://scontent.xx.fbcdn.net/v/t15.13418-10/p720x720/58406551_832745743764220_6031281716025360384_n.jpg?_nc_cat=109&amp;_nc_ht=scontent.xx&amp;oh=62f67f8fe72d92540591ba270e944f8f&amp;oe=5D574D79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06/02/2019 08:28:17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992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F59FA-3363-4F94-9D25-D4B6A33BD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34522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F4240-D66A-48BE-8C44-B041414E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97D41C-E610-41E2-BA7B-88C8EBFC4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952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34319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95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7167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4803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64583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4739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32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62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798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330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16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443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36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82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30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59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05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32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923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224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555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862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112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3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14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73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- 2019-04-09 08:35:00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Keep your SPAM® Chopped Pork &amp; Ham toasty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https://scontent.xx.fbcdn.net/v/t15.5256-10/p720x720/54603481_1080067545526812_3862239711611322368_n.jpg?_nc_cat=107&amp;_nc_ht=scontent.xx&amp;oh=bcc4ebac4de0290d155702684045adbe&amp;oe=5D5F87A4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08:27:14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8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4AAF8-79CA-4141-9DAF-4E7A9FF32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4768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19F4-9BF3-4CEF-8F49-70A9CEC36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A3D95-D1B6-481D-A522-B3A6460B9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248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962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956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284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07765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9182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89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76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322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88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415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780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380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4210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146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497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981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8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0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62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585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45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07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798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56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297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3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- 2019-05-17 09:25:00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https://scontent.xx.fbcdn.net/v/t15.13418-10/p720x720/59992618_322560305084628_5127984007014776832_n.jpg?_nc_cat=102&amp;_nc_ht=scontent.xx&amp;oh=46d32cbead4133d9317529746d21579f&amp;oe=5D9A5917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06/16/2019 08:30:20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52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D0865-322F-4A96-AA78-15156E641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85943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DCFAF-364A-4450-8936-5F5692459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9E78A-F30A-49E1-8632-F6BC36F42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696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0048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828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753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8480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2133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449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508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398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312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50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9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570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71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38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607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72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479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011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586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15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31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42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2979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001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612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33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- 2019-06-11 09:25:00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Whatever you do don't ban the banh mi!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https://scontent.xx.fbcdn.net/v/t15.5256-10/p720x720/61884216_2238557042895487_5249399678750949376_n.jpg?_nc_cat=105&amp;_nc_oc=AQl_Cwx6fF7jUGyRwbMT1jOp9PG14xPibFqB2TVTLwWcA0JXWyWXH7ezaYPgj95nS5A&amp;_nc_ht=scontent.xx&amp;oh=0579df377e4e41b4d17a74a791906dd7&amp;oe=5DB6A76F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77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FD104-8D0D-47B0-9CC0-513A3EF13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19086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FC749-F1B2-49BE-AA04-E870ADEB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E2356-EA61-456F-BB63-D35A0861D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819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71144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47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3336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61558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7054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899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71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18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84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32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64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78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213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473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55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328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27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07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66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51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50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245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54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64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02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2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- 2019-04-26 10:17:00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SPAM® Hash done posh, treat yourself to  SPAM® Potato Rosti this weekend. Recipe here: https://goo.gl/4ML28d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https://scontent.xx.fbcdn.net/v/t1.0-9/p720x720/56965551_2420310664666509_8467662890332061696_o.jpg?_nc_cat=107&amp;_nc_ht=scontent.xx&amp;oh=454b2d9de1b047fc9154842d3a98caf5&amp;oe=5D9DADEF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08:28:12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54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B2C34-8C92-465A-BC89-CE9E219CC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95554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7C81-88CD-455A-A5DB-D4611EA5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A7EC7-0B55-4032-95A9-FDB70679F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399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39004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91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32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3408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3837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1568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75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77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221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782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400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835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66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156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73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13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629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258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02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04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39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42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97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74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100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93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- 2019-04-01 10:06:53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April Fool's quiz for you all. Only one of these products is available for sale. Guess the right one in the comments below and we will enter you into a prize draw for a chance to win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https://scontent.xx.fbcdn.net/v/t1.0-9/p720x720/55840486_2405181172846125_2559463529576923136_o.jpg?_nc_cat=110&amp;_nc_ht=scontent.xx&amp;oh=d09c66d68af3dd07e7fddd0e8c44b3aa&amp;oe=5D738B91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12:58:32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82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93DAD-C71C-4F31-B8AB-BC40C327A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83155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4047-271F-4979-952D-5EF436DC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381D3-5BC7-44A9-9FF2-72E595A32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526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7282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617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203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3414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49616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242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29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897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211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804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66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51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87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3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38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32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35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033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07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102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33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04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27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74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4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- 2019-04-05 09:35:00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been a long, hard week. You deserve this...SPAM® Breakfast Hash. Recipe to serve 4-6 people (that will be four then) here: https://goo.gl/R4PynX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https://scontent.xx.fbcdn.net/v/t1.0-9/p720x720/55922065_2408505055847070_6438735814468829184_o.jpg?_nc_cat=100&amp;_nc_ht=scontent.xx&amp;oh=a45e5300f474538d0c78353cd388916c&amp;oe=5D5EC0B7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08:27:14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22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07F7-625B-4BEB-A6C8-3FFAC4559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93724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C0531-57DE-45D0-836E-755522EA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A8C2E-0CE3-45A9-BD46-C7682F619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14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82539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284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167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42861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8866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190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51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848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295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343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474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99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545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83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9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175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396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07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147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76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54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539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412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078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66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- 2019-06-06 10:43:02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https://scontent.xx.fbcdn.net/v/t1.0-9/s720x720/61938080_2511491308881777_8097924196794892288_o.jpg?_nc_cat=106&amp;_nc_oc=AQnnd9pyks7VNZcAuTzE-b2-ywdwOF4Sjn3dTqeb5kOIQAqcQEPow5HsLAslUMRNpqo&amp;_nc_ht=scontent.xx&amp;oh=d5e996ddb53d57e1300f017b25c0cb87&amp;oe=5DB04140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94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EA3AD-3035-4740-836D-710847A95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75149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D1D3-2B5F-42CB-9632-8DCF0197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BDF3C-65C2-45E6-9E21-A7ACF1557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914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5640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742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455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830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9722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044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708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893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61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07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977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929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60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75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674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980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31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049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67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02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620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20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96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521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6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9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- 2019-04-12 09:39:00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How about trying a different breakfast this weekend with SPAM® Avocado Toast? Recipe here: https://goo.gl/9MsSZR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https://scontent.xx.fbcdn.net/v/t1.0-9/p720x720/56184302_2411238825573693_7950086277095751680_o.jpg?_nc_cat=100&amp;_nc_ht=scontent.xx&amp;oh=3a6ba2241e740945c5b395b64418ce3e&amp;oe=5D5D66CC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08:28:03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17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3C12B-ABEB-4219-A160-85F4779D3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10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A9D9E-9106-4110-A7BD-5D6F98B5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DDE3B-3A23-4844-B505-636052269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494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0380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361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198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4375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8134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4560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83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590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229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016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858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775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88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50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74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490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74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45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43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929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20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54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461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632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789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8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- 2019-05-09 11:19:57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Bit of SPAM n Bass to liven up the day (need volume)...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https://scontent.xx.fbcdn.net/v/t15.13418-10/p720x720/58453262_814384238945428_7288522598952992768_n.jpg?_nc_cat=103&amp;_nc_ht=scontent.xx&amp;oh=dcdc7a3a8870c5004b06660e2088af73&amp;oe=5D7EFD8F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08:28:07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82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98302-9B9E-4B28-AD2E-7A6864B93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043634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A216B-8BF3-4A0D-BEB2-0F4B71492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08C7E9-921B-43D4-9E60-816E7BFB1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232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2954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254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463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3446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2759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5307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075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662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424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700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95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60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5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17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84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06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610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52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194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106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12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62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069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84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543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34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- 2019-06-04 11:10:08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 there anything good on the telly to watch whilst devouring these?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https://scontent.xx.fbcdn.net/v/t15.5256-10/p720x720/61338387_2277353309184576_682089438519492608_n.jpg?_nc_cat=100&amp;_nc_oc=AQmuXHhmOdgwqjNfLrvwVFw34uuet5TXZUEyjBMCgNbDA7T9qWLYNaWfTDlgcQdod8k&amp;_nc_ht=scontent.xx&amp;oh=26b4f36064cc46e2f0a8d5d8b5a8904b&amp;oe=5DB8078A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1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AED41-F02A-4305-AF09-28075090D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22673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ACA4-4653-48DC-B78B-FF56B109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67406-A9FD-4A5B-B58F-FD0C11831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47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99164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539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8516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63583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4243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124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410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593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60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585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585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006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0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162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40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418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307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29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443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479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4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82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49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67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79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1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- 2019-05-21 09:35:00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Uh Oh, Gracie from the 1940s SPAM® brand ad has started speaking emoji...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https://scontent.xx.fbcdn.net/v/t15.13418-10/p720x720/59859938_403279093592890_9116816810228842496_n.jpg?_nc_cat=102&amp;_nc_ht=scontent.xx&amp;oh=405c33ac9144a82fdbca378cc4a9d1af&amp;oe=5D7E2CDB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08:27:49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875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2A5D2-F87B-4812-B1A1-46E32214B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079986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B2D1-417F-4FC8-B387-726B9418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E881B-BA4B-4AE3-AC45-96C4F3B0D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85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7265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402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79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25751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4751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5371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77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24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924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25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7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14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347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54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46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064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900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42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332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408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9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47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114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46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50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- 2019-05-29 09:25:00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one for the more adventurous of you to try, SPAM® Musubi Crunchy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https://scontent.xx.fbcdn.net/v/t15.5256-10/s720x720/60144462_457550951666554_2685095845585485824_n.jpg?_nc_cat=101&amp;_nc_oc=AQm4lccd7tIBQCcVCGpSfb7try3COUCm3omGfxuV5I65QnkXVrgTNe07cM12uKITOu4&amp;_nc_ht=scontent.xx&amp;oh=70d0bd7805dae59f0ced92d001008a96&amp;oe=5DBCB4EA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06/28/2019 08:27:34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87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1EC7D-1B4C-4EBC-AFC5-73719BD77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18996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0F8C-2B75-4A36-805B-E3DE7687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050EA-EB5C-4DCC-AFEE-CB5BE8F21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720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9922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42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930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2325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04041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1700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117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07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297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02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10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62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428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576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886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115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249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785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01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950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428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792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506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00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4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8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09:45:00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for some pork in your burger?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https://scontent.xx.fbcdn.net/v/t15.5256-10/p720x720/61707355_2401966630129201_273739345473568768_n.jpg?_nc_cat=105&amp;_nc_oc=AQlkWYih6zL0b2plZvdBbjmyRZPHwfpwMdsvSja6I3CdXqaW9yKOuv3DdSxIf9QeJUc&amp;_nc_ht=scontent.xx&amp;oh=6e9da41be550ad85941cfc2cd6c1bff9&amp;oe=5D7F2DC2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E1263-0502-43F9-90F5-9476F8AA2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17818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8C4FB-B77D-4EF8-88E8-AC63274AA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70900-6255-4CD2-8D52-008797773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854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807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6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153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8196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90615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74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243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763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916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671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5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717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16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716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473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43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29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3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087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460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142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713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62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103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54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- 2019-06-20 09:35:00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BBQ season is defintiely upon us and here is a little salute to the heroes of the grill…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https://scontent.xx.fbcdn.net/v/t15.5256-10/p720x720/61266182_832645787105986_838313750015508480_n.jpg?_nc_cat=105&amp;_nc_oc=AQloCAsuOZQlj80RZW0JmaCCGvUJhkfraTh-aVsKIhH7yDjaIh9tUdAGQxViuW0Lfb8&amp;_nc_ht=scontent.xx&amp;oh=82694fa991db8fd5c17cf31bc570366e&amp;oe=5D7F755C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53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28F97-B1AE-4C51-931B-C327FE21E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05098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434A-7534-4862-AD05-13EE1EBA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076DB-6D3F-44DC-A110-19E042D55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977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2307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299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265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46930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84567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4465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08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246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26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617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776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14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924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06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420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66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69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93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17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3360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648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010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28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436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562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5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- 2019-06-14 11:15:00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Corny or not, this is a great combination to try out...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https://scontent.xx.fbcdn.net/v/t15.5256-10/p720x720/60513485_860052804352498_5757974822218891264_n.jpg?_nc_cat=104&amp;_nc_oc=AQkCteySLzvWUFQ-aJkNSkIeXfRok2z3scj1T7XvYCWMh5C83eUzZh_0Gb9IxM4Zr64&amp;_nc_ht=scontent.xx&amp;oh=217b92fa61800c5433eb987b4230bf3d&amp;oe=5DB61060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02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AD0CD-DBEE-44A1-951E-867047138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09042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7F16-348B-4F98-BA33-E0ADE5378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2D73E-808C-4E40-B9FD-659C22C83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086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2199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61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2663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9502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89227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2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92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457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2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936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75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15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63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0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77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60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70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609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574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653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326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53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374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22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635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6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- 2019-06-08 10:05:00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SPAM® brand is very popular in Asia and, just like over here, it has its origins in the Second World War as this article explains...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https://external.xx.fbcdn.net/safe_image.php?d=AQAADza3HTdgjUQY&amp;w=720&amp;h=720&amp;url=https%3A%2F%2Ftimedotcom.files.wordpress.com%2F2019%2F05%2Fspam-musubi.jpg%3Fquality%3D85&amp;cfs=1&amp;_nc_hash=AQAfNh4zeXPb-etV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49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C1D63-6A5E-49CE-99D9-213381EED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45931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D597-D246-4464-A9A8-C98A3A21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14B18-C3FA-4EBF-AEA3-6CE23FD2D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91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21753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93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013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7768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6643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4312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682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441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787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254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276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85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40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16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31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83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62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41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47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052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550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82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285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793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49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1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- 2019-06-20 14:02:37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https://scontent.xx.fbcdn.net/v/t15.5256-10/s720x720/53318674_508288022908462_3895849853632118784_n.jpg?_nc_cat=102&amp;_nc_oc=AQlFMs5k0YG94Jt8zR85vdjIbHcxa_wvtdf71ZcHBoNuftz4lrQpHlU-S3IGZxvrPCw&amp;_nc_ht=scontent.xx&amp;oh=34a7d2d34597826c04ca6b0517c38297&amp;oe=5D79AD14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962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0FFC5-3204-4EE1-B013-EEA3947FD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768474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E87C-91A3-4B92-9EB2-6BD9D3E8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F39F2-59B8-426C-8D95-6ABB12BB0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41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214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759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21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0667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7808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3486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56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91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045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194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03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604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62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792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22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94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063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725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40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415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53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72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55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75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522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5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- 2019-06-03 12:48:28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Something a bit different to try on the BBQ from the wonderful foodiequine...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dkTp8UcA13tlg&amp;w=720&amp;h=720&amp;url=https%3A%2F%2F1.bp.blogspot.com%2F-eYwd1dnhmZk%2FXOvl5gQFUuI%2FAAAAAAAAZHY%2FdU0NxUkjz3MWQmzhqG-k3vD8mUcM2a6MQCLcBGAs%2Fw1200-h630-p-k-no-nu%2F14CE02FE-D089-4EC0-9FFD-4FC577BF2528.JPG&amp;cfs=1&amp;_nc_hash=AQB3NyBY9dIS8N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49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94A5F-8F6A-4F63-811B-F20185802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89599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78562-8730-49F6-B715-DFF222889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F6F6C-EC58-4CA8-A598-9D90BCD97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988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46684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371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871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61870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53080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790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345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55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462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862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39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82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64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127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60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559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099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2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201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04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78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879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080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233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82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- 2019-06-13 09:39:00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Grill on the BBQ or fry in the pan? This SPAM® Steak Sandwich from the Little Sunny Kitchen will taste great either way.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https://external.xx.fbcdn.net/safe_image.php?d=AQBnH97Fttk0a9Hg&amp;w=720&amp;h=720&amp;url=https%3A%2F%2Flittlesunnykitchen.com%2Fwp-content%2Fuploads%2F2019%2F06%2FSPAM%C2%AE-STEAK-SANDWICH-7.jpg&amp;cfs=1&amp;_nc_hash=AQDF4NAgV17x6wnz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39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291BB-5661-4CCA-BC1B-0469456C8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060450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3082</Words>
  <Application>Microsoft Office PowerPoint</Application>
  <PresentationFormat>On-screen Show (4:3)</PresentationFormat>
  <Paragraphs>1171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Published Posts Table | SPAM® UK - 1 of 23</vt:lpstr>
      <vt:lpstr>Facebook Published Posts Table | SPAM® UK - 2 of 23</vt:lpstr>
      <vt:lpstr>Facebook Published Posts Table | SPAM® UK - 3 of 23</vt:lpstr>
      <vt:lpstr>Facebook Published Posts Table | SPAM® UK - 4 of 23</vt:lpstr>
      <vt:lpstr>Facebook Published Posts Table | SPAM® UK - 5 of 23</vt:lpstr>
      <vt:lpstr>Facebook Published Posts Table | SPAM® UK - 6 of 23</vt:lpstr>
      <vt:lpstr>Facebook Published Posts Table | SPAM® UK - 7 of 23</vt:lpstr>
      <vt:lpstr>Facebook Published Posts Table | SPAM® UK - 8 of 23</vt:lpstr>
      <vt:lpstr>Facebook Published Posts Table | SPAM® UK - 9 of 23</vt:lpstr>
      <vt:lpstr>Facebook Published Posts Table | SPAM® UK - 10 of 23</vt:lpstr>
      <vt:lpstr>Facebook Published Posts Table | SPAM® UK - 11 of 23</vt:lpstr>
      <vt:lpstr>Facebook Published Posts Table | SPAM® UK - 12 of 23</vt:lpstr>
      <vt:lpstr>Facebook Published Posts Table | SPAM® UK - 13 of 23</vt:lpstr>
      <vt:lpstr>Facebook Published Posts Table | SPAM® UK - 14 of 23</vt:lpstr>
      <vt:lpstr>Facebook Published Posts Table | SPAM® UK - 15 of 23</vt:lpstr>
      <vt:lpstr>Facebook Published Posts Table | SPAM® UK - 16 of 23</vt:lpstr>
      <vt:lpstr>Facebook Published Posts Table | SPAM® UK - 17 of 23</vt:lpstr>
      <vt:lpstr>Facebook Published Posts Table | SPAM® UK - 18 of 23</vt:lpstr>
      <vt:lpstr>Facebook Published Posts Table | SPAM® UK - 19 of 23</vt:lpstr>
      <vt:lpstr>Facebook Published Posts Table | SPAM® UK - 20 of 23</vt:lpstr>
      <vt:lpstr>Facebook Published Posts Table | SPAM® UK - 21 of 23</vt:lpstr>
      <vt:lpstr>Facebook Published Posts Table | SPAM® UK - 22 of 23</vt:lpstr>
      <vt:lpstr>Facebook Published Posts Table | SPAM® UK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2019-07-01T15:33:06Z</dcterms:created>
  <dcterms:modified xsi:type="dcterms:W3CDTF">2019-07-01T15:49:24Z</dcterms:modified>
</cp:coreProperties>
</file>