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55FFF-4BA6-4D20-9ED8-1AC6EB550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05A88-B282-4688-92BD-E4C8656B4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93630"/>
              </p:ext>
            </p:extLst>
          </p:nvPr>
        </p:nvGraphicFramePr>
        <p:xfrm>
          <a:off x="457200" y="1731963"/>
          <a:ext cx="8229603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065152364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690970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586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704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628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101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643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69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401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537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369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094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127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030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345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183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590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510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908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363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68989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648800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59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2D33B-4F1D-477A-BCA4-98548F0AD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17005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FC86-5AFB-47B8-9F0B-8AC70194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8C983-36D2-4777-BE7D-6DE567D01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5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130474619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45638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528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481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037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9502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26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17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063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850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267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356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602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027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136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84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104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34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587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013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47698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717298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8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- 2019-04-01 13:21:16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April Fool's quiz for you all. Only one of these products is available for sale. Guess the right one in the comments below and we will enter you into a prize draw for a chance to win 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https://scontent.xx.fbcdn.net/v/t1.0-9/p720x720/55840486_2405181172846125_2559463529576923136_o.jpg?_nc_cat=110&amp;_nc_ht=scontent.xx&amp;oh=68b0d74121417eb70588706c8c1087f2&amp;oe=5D9B1891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"An April Fool's quiz for you all. Only one of..."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63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42AFC-DA7F-4353-83BF-76FB9D9F0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94856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368E4-511B-4628-9337-D19708B7E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6FC0E-6BC9-4002-B7A2-E23B028AA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978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144323202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18245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260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40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887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962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998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60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900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012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7890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006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127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10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702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921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293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718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679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221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54441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57638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53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- 2019-05-13 10:26:29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Bit of SPAM n Bass to liven up the day (need volume)...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https://scontent.xx.fbcdn.net/v/t15.13418-10/p720x720/58453262_814384238945428_7288522598952992768_n.jpg?_nc_cat=103&amp;_nc_ht=scontent.xx&amp;oh=8570dc00709f8fd37a208edace73f53f&amp;oe=5D57708F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"Bit of SPAM n Bass to liven up the day (need..."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747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9FDEE-DE72-479D-9CF5-09532B756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58431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FFDB0-8F08-40E1-88C9-C52DD47C4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45E8BF-5245-49AB-BB30-924499805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591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363529993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828395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003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822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465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3695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07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768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823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352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676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129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113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164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367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863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621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141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086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102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63145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36815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3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- 2019-05-15 10:27:47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SPAM n Bass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41.99 £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887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D185C-C8F1-4F9A-9E03-31FD7C8FF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78317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CB777-C4B9-4B26-A314-5681834A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87283-67C4-4A1C-8D88-4CA53077D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478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705552168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493380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433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084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103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012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352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15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327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5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001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379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598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94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31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906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84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855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58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282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10892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3826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75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- 2019-05-15 10:27:47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SPAM n Bass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314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F56C2-3488-48EC-8E08-5CD104A5F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70275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83DA-3927-453B-8465-06CD4467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1D56B1-0A35-4A39-91D3-8F7DACFC4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127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197406218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290361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511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528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236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798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935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19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208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46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241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068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255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759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653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329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306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341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437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207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94719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061405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5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- 2019-05-17 13:40:24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https://scontent.xx.fbcdn.net/v/t15.13418-10/p720x720/59992618_322560305084628_5127984007014776832_n.jpg?_nc_cat=102&amp;_nc_ht=scontent.xx&amp;oh=46d32cbead4133d9317529746d21579f&amp;oe=5D9A5917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"Hawaiian SPAMBURGER™ Hamburger - with or without..."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50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698DF-8C0C-45B8-ACEA-7AD9D702F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042466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4B1B-29E5-4879-A4AA-514E8187F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5E7DB-7E57-4BC4-B8D3-2F16FB2D0A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534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156351702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237026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908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355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862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348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1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53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199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194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190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959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4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748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1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74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115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772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223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582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18748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780667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5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- 2019-05-18 22:37:35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227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5DDFC-D4FA-4764-B4D2-D67A17756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41697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B5CE-29CA-4FF3-89C4-FF284CC3C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DAF3A-B2BD-4AAB-B558-998F4A77A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104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54089094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4236353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0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294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547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201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700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891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373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111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190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459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613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406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977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134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821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8497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232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134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18225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052405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54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- 2019-05-18 22:37:35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Hawaiian SPAMBURGER™ Hamburger - with or without the pineapple? That is the question.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886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4AC66-1469-4B97-9F4E-B6DEC722E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7393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7CF49-3EB3-4B56-A429-8B486169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73C81-0B6E-4EBF-B755-65FDBD50F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633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644622328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000902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705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110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417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147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313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143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429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2517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49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653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11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73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77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298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573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981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830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238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1550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01441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1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- 2019-05-29 11:58:11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Here's one for the more adventurous of you to try, SPAM® Musubi Crunchy 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https://scontent.xx.fbcdn.net/v/t15.5256-10/s720x720/60144462_457550951666554_2685095845585485824_n.jpg?_nc_cat=101&amp;_nc_ht=scontent.xx&amp;oh=b097ded3dc5c9f5d7fc8a823c27987e7&amp;oe=5D9527EA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"Here's one for the more adventurous of you to..."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18 - 65+; People who like SPAM® UK, Friends of connections: Friends of people who are connected to SPAM® 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141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CE375-17E7-46BD-A71A-0F1D4A0DE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66246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14C62-FB99-4BCE-8A95-CF193964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7DB86-E24B-4B9C-B490-2E00EDD359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627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716753277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661002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151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82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315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179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266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364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236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417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330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130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713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17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589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581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59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16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936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042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80425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947897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6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- 2019-06-05 10:41:36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Is there anything good on the telly to watch whilst devouring these?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https://scontent.xx.fbcdn.net/v/t15.5256-10/p720x720/61338387_2277353309184576_682089438519492608_n.jpg?_nc_cat=100&amp;_nc_ht=scontent.xx&amp;oh=808e50987d8b8aeb93fed08460d4f553&amp;oe=5D907A8A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"Is there anything good on the telly to watch..."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25 - 40; Interests: Nostalgia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22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6BBE0-9DD0-451C-A453-F5A9EE6C8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225604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8D568-97D3-483B-82C1-F9848D05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8F8F64-A897-4436-8A70-934693B628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157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92972175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92400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108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7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049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25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329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092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148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481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07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367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883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319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487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360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87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259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437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690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09086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23605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6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- 2019-06-12 09:12:55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894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CBCD1-B347-4380-A7D6-8D9D24B31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49150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2CEE4-819D-4ACA-B172-A47FDE18F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62F38-2E87-475E-AB08-E02A27B1D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318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53676412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28729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5999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49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280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37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201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0217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796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787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911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071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836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9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78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688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006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7869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521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996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80442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512470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93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- 2019-06-20 13:01:31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BBQ season is defintiely upon us and here is a little salute to the heroes of the grill…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https://scontent.xx.fbcdn.net/v/t15.5256-10/p720x720/61266182_832645787105986_838313750015508480_n.jpg?_nc_cat=105&amp;_nc_oc=AQkJdMgK5ZVKm-xITm64v4IkjPjYyj9uaeupusiYCeTfQCTGEaEVrx1sdKLpxgdB_kE&amp;_nc_ht=scontent.xx&amp;oh=675ad0b0bcd61ce067f0b8fca4594a41&amp;oe=5D7F755C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"BBQ season is defintiely upon us and here is a..."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13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C21DA-C8EF-4200-828C-59AAC3587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916328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88CC-4403-44C9-B9DE-AFFCF2AF7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BE2D9-87EE-485E-BAEC-9AB5D4783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252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983692126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031775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62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845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289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882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1084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970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591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206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963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83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276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7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25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089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075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84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33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995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98157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518667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05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- 2019-06-28 10:51:29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Huey Lewis used to say, it’s hip to be square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63.57 £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As Huey Lewis used to say, it’s...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16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7B551-619A-4B10-91C5-3BAD9C028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88382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2BB59-1510-464E-B3BC-7C75E3AA2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7A24C-C0EB-4919-B683-9ED53518F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4427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281878557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297592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58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087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49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021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536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1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527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819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531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13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24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21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202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78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29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563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117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216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90516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4571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SPAM® UK - 2019-06-28 12:13:46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Time for some pork in your burger?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https://scontent.xx.fbcdn.net/v/t15.5256-10/p720x720/61707355_2401966630129201_273739345473568768_n.jpg?_nc_cat=105&amp;_nc_oc=AQkeJwvzWEv49fwBNXeepTY_vx4cU1WdCBTNW3yHFOOZwRmBfXhD0vla0jNXJvzlydE&amp;_nc_ht=scontent.xx&amp;oh=400d33f46af80e8268ebe48895d0dbe8&amp;oe=5D7F2DC2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14:38:29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64.16 £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"Time for some pork in your burger?"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25 - 50; Lookalike (GB, 1%) - SPAM Facebook Key Page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06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BF4C4-22F4-4EC3-A818-7B6211561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573298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1853</Words>
  <Application>Microsoft Office PowerPoint</Application>
  <PresentationFormat>On-screen Show (4:3)</PresentationFormat>
  <Paragraphs>621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Ads Performance Table | SPAM® UK - 1 of 14</vt:lpstr>
      <vt:lpstr>Facebook Ads Performance Table | SPAM® UK - 2 of 14</vt:lpstr>
      <vt:lpstr>Facebook Ads Performance Table | SPAM® UK - 3 of 14</vt:lpstr>
      <vt:lpstr>Facebook Ads Performance Table | SPAM® UK - 4 of 14</vt:lpstr>
      <vt:lpstr>Facebook Ads Performance Table | SPAM® UK - 5 of 14</vt:lpstr>
      <vt:lpstr>Facebook Ads Performance Table | SPAM® UK - 6 of 14</vt:lpstr>
      <vt:lpstr>Facebook Ads Performance Table | SPAM® UK - 7 of 14</vt:lpstr>
      <vt:lpstr>Facebook Ads Performance Table | SPAM® UK - 8 of 14</vt:lpstr>
      <vt:lpstr>Facebook Ads Performance Table | SPAM® UK - 9 of 14</vt:lpstr>
      <vt:lpstr>Facebook Ads Performance Table | SPAM® UK - 10 of 14</vt:lpstr>
      <vt:lpstr>Facebook Ads Performance Table | SPAM® UK - 11 of 14</vt:lpstr>
      <vt:lpstr>Facebook Ads Performance Table | SPAM® UK - 12 of 14</vt:lpstr>
      <vt:lpstr>Facebook Ads Performance Table | SPAM® UK - 13 of 14</vt:lpstr>
      <vt:lpstr>Facebook Ads Performance Table | SPAM® UK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SPAM® UK - 1 of 14</dc:title>
  <dc:creator>Frederik Peiniger</dc:creator>
  <cp:lastModifiedBy>Frederik Peiniger</cp:lastModifiedBy>
  <cp:revision>1</cp:revision>
  <dcterms:created xsi:type="dcterms:W3CDTF">2019-07-01T12:53:37Z</dcterms:created>
  <dcterms:modified xsi:type="dcterms:W3CDTF">2019-07-01T12:58:46Z</dcterms:modified>
</cp:coreProperties>
</file>