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3226-3D9E-4040-8FE0-1C096B0CD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768CAC-A98E-4728-A1AA-B9A1BEF9B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014346"/>
              </p:ext>
            </p:extLst>
          </p:nvPr>
        </p:nvGraphicFramePr>
        <p:xfrm>
          <a:off x="457200" y="1731963"/>
          <a:ext cx="8229603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619208626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768694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653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807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7046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274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0771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753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7587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9999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4246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550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411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1947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6029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36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079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913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314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357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03737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13049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474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76D04-FB7C-43B5-A51D-B5EA4CDFE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536109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19745-90C6-451F-A81D-CB8538F76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735505-9866-422E-AEAE-AC9C3D1B05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7078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733473631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039983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499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2013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1535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375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1402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556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059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378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6749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954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89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204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2551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4840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995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6941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398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867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53860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89022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1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- 2019-04-01 13:21:16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 April Fool's quiz for you all. Only one of these products is available for sale. Guess the right one in the comments below and we will enter you into a prize draw for a chance to win one.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https://scontent.xx.fbcdn.net/v/t1.0-9/p720x720/55840486_2405181172846125_2559463529576923136_o.jpg?_nc_cat=110&amp;_nc_ht=scontent.xx&amp;oh=68b0d74121417eb70588706c8c1087f2&amp;oe=5D9B1891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"An April Fool's quiz for you all. Only one of..."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820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AA706-8639-472D-85E0-5198A9620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604665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EDDD1-0EAD-4326-870D-93A4C4E13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36290B-B545-4137-B2D8-8B788EE91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55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9634366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814408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767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4539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560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050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685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98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779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233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6733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459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730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80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7366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418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198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3548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953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437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8435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83686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08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- 2019-05-13 10:26:29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Bit of SPAM n Bass to liven up the day (need volume)...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https://scontent.xx.fbcdn.net/v/t15.13418-10/p720x720/58453262_814384238945428_7288522598952992768_n.jpg?_nc_cat=103&amp;_nc_ht=scontent.xx&amp;oh=8570dc00709f8fd37a208edace73f53f&amp;oe=5D57708F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"Bit of SPAM n Bass to liven up the day (need..."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719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A6AD8-9A3B-4C82-80B7-4A5FB332A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446923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FEE92-921A-4FB7-A694-72817C17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1ACC17-7597-4FB7-B0A7-64DB697B9F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725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652513219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769818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3874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686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047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172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0946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0389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2500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742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189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69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7662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1173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041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275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231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1427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057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740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997320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938329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85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- 2019-05-15 10:27:47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SPAM n Bass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41.99 £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SPAM n Bass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17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C836C-6A71-477D-BA53-A524DEA4D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397309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A78CD-B187-4FEE-92D4-BC0405103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3FAAB-3576-4FEA-BF6D-7F85F6AAED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1075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239175844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063421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713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9069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5715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7626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2736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868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1810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8365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2099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124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87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307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857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1556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672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376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233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8274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50059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939288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1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- 2019-05-15 10:27:47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SPAM n Bass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SPAM n Bass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415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B16F7-55F0-43F4-8CF0-C91D43EA7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452809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CE5F8-F831-4D50-BE1E-A4A09090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8AE7D5-D0E2-4397-8531-4229B943D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9439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646135331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971989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028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2929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607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194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9004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5459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489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555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9942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4069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3171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569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1077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888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381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4533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902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4254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980312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843234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88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- 2019-05-17 13:40:24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Hawaiian SPAMBURGER™ Hamburger - with or without the pineapple? That is the question.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https://scontent.xx.fbcdn.net/v/t15.13418-10/p720x720/59992618_322560305084628_5127984007014776832_n.jpg?_nc_cat=102&amp;_nc_ht=scontent.xx&amp;oh=46d32cbead4133d9317529746d21579f&amp;oe=5D9A5917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"Hawaiian SPAMBURGER™ Hamburger - with or without..."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27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E74A3-37E1-4900-B203-D1A5AF2CB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55160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D3F7A-7298-435C-9B95-A0B1451B5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00F45-63BB-438A-BFD1-E50612F589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7126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884759091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2728560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2923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0294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902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918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229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5669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984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596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486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96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3326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994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6950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13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808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297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4179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674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40344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6457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49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- 2019-05-18 22:37:35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Hawaiian SPAMBURGER™ Hamburger - with or without the pineapple? That is the question.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Hawaiian SPAMBURGER™ Hamburger -...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185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AEE3F-04FD-481A-967A-6B49A470C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96721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5ECDB-71BE-46BC-890D-5577712AB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9362E3-7EB9-480A-857A-9AB4BDC812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438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630675718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2569985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533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139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5115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614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99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6889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5563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018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340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1407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1635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137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249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967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8289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9222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406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4775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75508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421351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5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- 2019-05-18 22:37:35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Hawaiian SPAMBURGER™ Hamburger - with or without the pineapple? That is the question.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Hawaiian SPAMBURGER™ Hamburger -...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029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7A961-61EF-4FF2-98B7-79B7A35AF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394214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7E9B2-3D07-417D-B4E2-6CF504DED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90F10D-5E53-47B8-B30C-336DC9192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5787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898075094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489439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625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4644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0201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337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043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129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14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7359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3051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741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215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62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0160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1705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870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1342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6697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5172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65384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171226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86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- 2019-05-29 11:58:11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Here's one for the more adventurous of you to try, SPAM® Musubi Crunchy 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https://scontent.xx.fbcdn.net/v/t15.5256-10/s720x720/60144462_457550951666554_2685095845585485824_n.jpg?_nc_cat=101&amp;_nc_ht=scontent.xx&amp;oh=b097ded3dc5c9f5d7fc8a823c27987e7&amp;oe=5D9527EA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"Here's one for the more adventurous of you to..."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18 - 65+; People who like SPAM® UK, Friends of connections: Friends of people who are connected to SPAM® UK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561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C6016-24D8-4113-A13D-0C3823EDB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308908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425A5-37CF-4D7C-9572-DE7061C73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52E705-E842-4750-A497-B1123AA8D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6213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859622252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788086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894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479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4275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970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0530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353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425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1212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877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027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089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1709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0045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1029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1116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0854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828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7768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88236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41109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34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- 2019-06-05 10:41:36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Is there anything good on the telly to watch whilst devouring these?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https://scontent.xx.fbcdn.net/v/t15.5256-10/p720x720/61338387_2277353309184576_682089438519492608_n.jpg?_nc_cat=100&amp;_nc_ht=scontent.xx&amp;oh=808e50987d8b8aeb93fed08460d4f553&amp;oe=5D907A8A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14:38:29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"Is there anything good on the telly to watch..."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25 - 40; Interests: Nostalgia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93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4E2C8-BD5F-4107-8E92-B7ED7B0D8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440543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A366E-1E56-4387-86DE-36F7DB0BF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7B150-5421-473C-A0D1-53A18FAE1E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192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024059416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722271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092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7274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269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9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3777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358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758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3277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392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8841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682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0645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816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724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7769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4365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3856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100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258136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28275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17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- 2019-06-12 09:12:55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Whatever you do don’t ban the Bahn 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14:38:29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Whatever you do don’t ban the Bahn 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979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8FB98-2678-4777-8EF8-DA6CF344C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619626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7A986-7BE9-4FB9-9118-CD236232B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CCA4C-6EB1-4EA2-9F01-D527DF0F65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219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838982401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679888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000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455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2326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353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2103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963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1385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916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29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7791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430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285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12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665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338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400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037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9330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90248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424823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40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- 2019-06-20 13:01:31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BBQ season is defintiely upon us and here is a little salute to the heroes of the grill…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https://scontent.xx.fbcdn.net/v/t15.5256-10/p720x720/61266182_832645787105986_838313750015508480_n.jpg?_nc_cat=105&amp;_nc_oc=AQkJdMgK5ZVKm-xITm64v4IkjPjYyj9uaeupusiYCeTfQCTGEaEVrx1sdKLpxgdB_kE&amp;_nc_ht=scontent.xx&amp;oh=675ad0b0bcd61ce067f0b8fca4594a41&amp;oe=5D7F755C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14:38:29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"BBQ season is defintiely upon us and here is a..."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243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31E3D-7232-4AA7-962A-F62AEBC46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189083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CA6A4-402F-4EA6-81DD-4F9A58DD9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8F8429-949A-4846-8A75-31CC6B47BE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5909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661611634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2587761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921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41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8061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943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636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439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697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891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911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6988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03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9516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0520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5012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038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028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7880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661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22560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446770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66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- 2019-06-28 10:51:29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 Huey Lewis used to say, it’s hip to be square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14:38:29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63.57 £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As Huey Lewis used to say, it’s...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282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02758-8AEB-4AC5-9DA6-22AF264C7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323247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1BC64-FF68-4880-905C-D735A200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3D842D-2B47-4BF4-974D-5D44D18656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795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641237352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629452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595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6544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4520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819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319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325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1659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2208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673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3980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3281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3152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839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128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055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774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1528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1735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0686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86095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601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- 2019-06-28 12:13:46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Time for some pork in your burger?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https://scontent.xx.fbcdn.net/v/t15.5256-10/p720x720/61707355_2401966630129201_273739345473568768_n.jpg?_nc_cat=105&amp;_nc_oc=AQkeJwvzWEv49fwBNXeepTY_vx4cU1WdCBTNW3yHFOOZwRmBfXhD0vla0jNXJvzlydE&amp;_nc_ht=scontent.xx&amp;oh=400d33f46af80e8268ebe48895d0dbe8&amp;oe=5D7F2DC2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14:38:29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64.16 £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"Time for some pork in your burger?"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25 - 50; Lookalike (GB, 1%) - SPAM Facebook Key Page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105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67CFB-7D2E-4BCF-812F-BD1DCC1DD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617708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1856</Words>
  <Application>Microsoft Office PowerPoint</Application>
  <PresentationFormat>On-screen Show (4:3)</PresentationFormat>
  <Paragraphs>622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Facebook Ads Performance Table | SPAM® UK - 1 of 14</vt:lpstr>
      <vt:lpstr>Facebook Ads Performance Table | SPAM® UK - 2 of 14</vt:lpstr>
      <vt:lpstr>Facebook Ads Performance Table | SPAM® UK - 3 of 14</vt:lpstr>
      <vt:lpstr>Facebook Ads Performance Table | SPAM® UK - 4 of 14</vt:lpstr>
      <vt:lpstr>Facebook Ads Performance Table | SPAM® UK - 5 of 14</vt:lpstr>
      <vt:lpstr>Facebook Ads Performance Table | SPAM® UK - 6 of 14</vt:lpstr>
      <vt:lpstr>Facebook Ads Performance Table | SPAM® UK - 7 of 14</vt:lpstr>
      <vt:lpstr>Facebook Ads Performance Table | SPAM® UK - 8 of 14</vt:lpstr>
      <vt:lpstr>Facebook Ads Performance Table | SPAM® UK - 9 of 14</vt:lpstr>
      <vt:lpstr>Facebook Ads Performance Table | SPAM® UK - 10 of 14</vt:lpstr>
      <vt:lpstr>Facebook Ads Performance Table | SPAM® UK - 11 of 14</vt:lpstr>
      <vt:lpstr>Facebook Ads Performance Table | SPAM® UK - 12 of 14</vt:lpstr>
      <vt:lpstr>Facebook Ads Performance Table | SPAM® UK - 13 of 14</vt:lpstr>
      <vt:lpstr>Facebook Ads Performance Table | SPAM® UK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Performance Table | SPAM® UK - 1 of 14</dc:title>
  <dc:creator>Frederik Peiniger</dc:creator>
  <cp:lastModifiedBy>Frederik Peiniger</cp:lastModifiedBy>
  <cp:revision>1</cp:revision>
  <dcterms:created xsi:type="dcterms:W3CDTF">2019-07-01T12:48:29Z</dcterms:created>
  <dcterms:modified xsi:type="dcterms:W3CDTF">2019-07-01T12:52:21Z</dcterms:modified>
</cp:coreProperties>
</file>