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31652-4B17-4D6C-9206-DB3C46C9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68924-3A61-42FE-B029-C2F52E0E9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825391"/>
              </p:ext>
            </p:extLst>
          </p:nvPr>
        </p:nvGraphicFramePr>
        <p:xfrm>
          <a:off x="457200" y="1731963"/>
          <a:ext cx="8229602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98879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77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98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64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131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25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25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25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01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33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66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45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02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78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831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375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95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848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55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3164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49433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25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208F2-3119-4EAF-AE22-C57D66C87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01004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C74D-538C-4649-B934-0AC240BCF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83E88-88A3-4F02-AD8A-816820C2A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3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73221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02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317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46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096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07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15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008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36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421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65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92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52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44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098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488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193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1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97742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03142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3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- 2019-04-01 13:21:16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 April Fool's quiz for you all. Only one of these products is available for sale. Guess the right one in the comments below and we will enter you into a prize draw for a chance to win one.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"An April Fool's quiz for you all. Only one of..."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65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4E303-7ECF-44B2-B717-8FC9710A6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1863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DC66-A0D8-4E83-98DA-96391707F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B8B7B-5F84-4150-AD71-EB87457A2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75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65214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40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226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258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60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38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237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76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40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67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816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64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70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066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123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694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413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09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736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68837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581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00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- 2019-05-13 10:26:29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Bit of SPAM n Bass to liven up the day (need volume)...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 n Bass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"Bit of SPAM n Bass to liven up the day (need..."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97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BBDB8-6D7B-4FC6-8413-636D8E77C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7838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DEE2-E4D4-44B6-A7D8-231B2B53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CA9EB-E6FF-463C-854A-8D6F3DCAB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8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6032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22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65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65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559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79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206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18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251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483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7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04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486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508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80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02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716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94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98900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90583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0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- 2019-05-15 10:27:47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SPAM n Bass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41.99 £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50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941ED-12A4-4429-A31E-C376C23D4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19002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24DA-4222-4F8D-8887-F9606176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96EB8-9ADD-4FF4-925B-B057ADF98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244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653352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46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46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59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25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592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67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452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606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80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6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2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18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41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57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468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22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144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848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64116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0901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16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- 2019-05-15 10:27:47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SPAM n Bass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SPAM n 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163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9BBAC-CE0C-4306-8DEF-3E369D7DD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84649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D1E60-4383-4751-99C4-DACCF4A4F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84C80-ABE0-4A50-B716-59E4D1939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98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54125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40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48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76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772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178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37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216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84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929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738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48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626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4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254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397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575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93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9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12542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87747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50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- 2019-05-17 13:40:24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Hawaiian SPAMBURGER™ Hamburger - with or without the pineapple? That is the question.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Hawaiian SPAMBURGER™ Hamburger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"Hawaiian SPAMBURGER™ Hamburger - with or without..."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4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F11A5-5E23-4568-A389-A6AE6B07D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28265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8BDE-253E-4A8B-B35D-7483FE03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F899B-94FF-4846-8FE4-8742EB774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6315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400466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34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759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12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049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618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807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6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3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29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89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02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488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833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13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418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40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65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92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56961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34645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30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- 2019-05-18 22:37:35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Hawaiian SPAMBURGER™ Hamburger - with or without the pineapple? That is the question.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122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585F6-159E-41A7-901F-2C9904822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070810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65927-C4E4-49FC-AF4E-D172B563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FEDC46-B58F-4471-9385-00ADADD8E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06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27175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842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395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73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168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018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547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201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8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531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6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9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846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97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61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258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13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87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375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44724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17813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53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- 2019-05-18 22:37:35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Hawaiian SPAMBURGER™ Hamburger - with or without the pineapple? That is the question.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Hawaiian SPAMBURGER™ Hamburger -...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43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B56E6-6618-4157-A8EB-28C88ECAA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70632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5B21-CF24-4F2F-B1BF-1D3034E68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42A2A-C277-459F-8DC1-180BDDDC8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606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479415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083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42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40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721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376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658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30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03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10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456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65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972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49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586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68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00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04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95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1677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1764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4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- 2019-05-29 11:58:11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one for the more adventurous of you to try, SPAM® Musubi Crunchy Roll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Musubi Crunchy Roll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"Here's one for the more adventurous of you to..."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18 - 65+; People who like SPAM® UK, Friends of connections: Friends of people who are connected to SPAM® UK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284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4F104-A0CC-44E5-A96A-209A31463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99786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E3A23-A9F9-4E02-B7B1-C9F81B8C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E6CDC-FEF6-4608-BF64-A88344CE61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80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595005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466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377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72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96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20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088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3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793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303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942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820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79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47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245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5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600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90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2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46215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9864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09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- 2019-06-05 10:41:36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there anything good on the telly to watch whilst devouring these?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 Tuesday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"Is there anything good on the telly to watch..."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25 - 40; Interests: Nostalgia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8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68990-5EF7-4C13-BF69-23BC450FE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9819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0328-E07F-4477-AEE7-113B1C011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98C94-2B60-40CD-8C18-11B84039F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374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14911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884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97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57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76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862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032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218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51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047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552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270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129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36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70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87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84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205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005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07417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7660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7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- 2019-06-12 09:12:55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Whatever you do don’t ban the Bahn Mi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Whatever you do don’t ban the Bahn 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245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6B28A-01D1-4736-BBAE-FAF946B09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95012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000F-0C55-43CD-8972-ADE1BD519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02E93-651C-4313-B269-7B1409DC6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854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127867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622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95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084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69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31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030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27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316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18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916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28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425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429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313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032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498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686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593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6798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03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4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- 2019-06-20 13:01:31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BBQ season is defintiely upon us and here is a little salute to the heroes of the grill…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Heroes of the Grill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"BBQ season is defintiely upon us and here is a..."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2A98C-D39A-4CBC-B3E1-5254ECD43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164577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4F73-F671-48F0-B1CD-7C72B6802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8AB0A-389A-4000-824A-4DD2BF006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8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08205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820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514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05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080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873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33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26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423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222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17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362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28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96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54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28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964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37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932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27824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21063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4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10:51:29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Huey Lewis used to say, it’s hip to be square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60.02 £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post: As Huey Lewis used to say, it’s...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Ages: 18 - 65+; Lookalike (GB, 1%) - Instagram Automatic Audience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98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3113D-D581-43A6-9588-693A567C4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86233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A920B-E052-4AE1-8116-B99C5259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SPAM® UK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94834-9C8D-4B1D-A19C-395AE5D5F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54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79852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5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27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265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75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125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08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43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558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77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12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282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106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590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98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93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78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5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420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84382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9869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5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- 2019-06-28 12:13:46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for some pork in your burger?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BBQ SPAM® Burger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11:04:52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60.62 £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"Time for some pork in your burger?"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Ages: 25 - 50; Lookalike (GB, 1%) - SPAM Facebook Key Page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3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29BC6-60CA-4F8B-8D30-2E454D6F4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96423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1508</Words>
  <Application>Microsoft Office PowerPoint</Application>
  <PresentationFormat>On-screen Show (4:3)</PresentationFormat>
  <Paragraphs>595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Ads Performance Table | SPAM® UK - 1 of 14</vt:lpstr>
      <vt:lpstr>Facebook Ads Performance Table | SPAM® UK - 2 of 14</vt:lpstr>
      <vt:lpstr>Facebook Ads Performance Table | SPAM® UK - 3 of 14</vt:lpstr>
      <vt:lpstr>Facebook Ads Performance Table | SPAM® UK - 4 of 14</vt:lpstr>
      <vt:lpstr>Facebook Ads Performance Table | SPAM® UK - 5 of 14</vt:lpstr>
      <vt:lpstr>Facebook Ads Performance Table | SPAM® UK - 6 of 14</vt:lpstr>
      <vt:lpstr>Facebook Ads Performance Table | SPAM® UK - 7 of 14</vt:lpstr>
      <vt:lpstr>Facebook Ads Performance Table | SPAM® UK - 8 of 14</vt:lpstr>
      <vt:lpstr>Facebook Ads Performance Table | SPAM® UK - 9 of 14</vt:lpstr>
      <vt:lpstr>Facebook Ads Performance Table | SPAM® UK - 10 of 14</vt:lpstr>
      <vt:lpstr>Facebook Ads Performance Table | SPAM® UK - 11 of 14</vt:lpstr>
      <vt:lpstr>Facebook Ads Performance Table | SPAM® UK - 12 of 14</vt:lpstr>
      <vt:lpstr>Facebook Ads Performance Table | SPAM® UK - 13 of 14</vt:lpstr>
      <vt:lpstr>Facebook Ads Performance Table | SPAM® UK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SPAM® UK - 1 of 14</dc:title>
  <dc:creator>Frederik Peiniger</dc:creator>
  <cp:lastModifiedBy>Frederik Peiniger</cp:lastModifiedBy>
  <cp:revision>1</cp:revision>
  <dcterms:created xsi:type="dcterms:W3CDTF">2019-07-01T12:30:46Z</dcterms:created>
  <dcterms:modified xsi:type="dcterms:W3CDTF">2019-07-01T12:35:15Z</dcterms:modified>
</cp:coreProperties>
</file>