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82C08-FC03-4651-8791-94AF25D6A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F917A-B379-43E5-B27E-09D7B231F4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275466"/>
              </p:ext>
            </p:extLst>
          </p:nvPr>
        </p:nvGraphicFramePr>
        <p:xfrm>
          <a:off x="457200" y="1731963"/>
          <a:ext cx="8229602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692537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9967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272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515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4723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373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844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135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244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103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982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08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991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004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700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312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97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924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2350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718030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34652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919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F9F2A-8248-4804-91D9-672277A89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82313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256A8-0CB7-4778-8F8E-64179A418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80F474-CCAA-48F6-8D64-8F2583660C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855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869719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850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953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174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005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671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288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862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454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00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513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34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405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71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117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897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5984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4559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839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60749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59220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5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- 2019-05-13 10:26:29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Bit of SPAM n Bass to liven up the day (need volume)...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 n Bass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"Bit of SPAM n Bass to liven up the day (need..."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517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87A22-6C14-4E73-AF1F-CA45DE361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28990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C9E2-F960-4D96-A32A-9A2749AA3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ABADF-DCB8-4ECB-9013-796BD64D0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175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552945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8490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685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94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738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412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813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377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075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4386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380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795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746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991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245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933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136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9675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440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06457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29762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83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- 2019-05-29 11:58:11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Here's one for the more adventurous of you to try, SPAM® Musubi Crunchy Roll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Musubi Crunchy Roll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"Here's one for the more adventurous of you to..."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18 - 65+; People who like SPAM® UK, Friends of connections: Friends of people who are connected to SPAM® UK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562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C3897-E1EA-40F2-B06B-89B48212B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685664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7A27F-F7D6-4BD0-8257-B9CB1FB70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4E357-3F36-4A90-AE06-86A956A96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100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86037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361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353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43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289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180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469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2997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525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404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307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194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153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467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238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714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032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405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885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66922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804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24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- 2019-06-20 13:01:31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BBQ season is defintiely upon us and here is a little salute to the heroes of the grill…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Heroes of the Grill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"BBQ season is defintiely upon us and here is a..."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079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8C3FB-DE63-47E6-B57B-E27F1393B5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422008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8163-72E8-4C8D-B9E1-6AAF10063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1FEC6B-B9B3-42DB-958B-B845CC933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86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497309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737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117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032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633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0991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5037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371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6869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598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045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656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553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669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968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5925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539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335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035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38829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198095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20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- 2019-06-12 09:12:55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Whatever you do don’t ban the Bahn Mi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Whatever you do don’t ban the Bahn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589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1F625-2DCC-4D4A-96E5-FFABA0272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078736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E9FAB-A9F1-46B9-BCBD-93B35A649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1EF38-7813-44D6-9D54-6ED2853CDD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038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345321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764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59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961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006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587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382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780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554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517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67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0869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977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89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282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361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425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83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46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8983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273132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6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- 2019-06-28 10:51:29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Huey Lewis used to say, it’s hip to be square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60.02 £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As Huey Lewis used to say, it’s...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569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2CA6B-EF93-470B-9EE0-045F3899A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646500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9C76C-B9AA-41A8-A86A-F3A30DCAE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1DF14-720C-4070-92B4-5EA42EE942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4581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465860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097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759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256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501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947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056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91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4573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432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5288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9487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727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642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338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435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803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540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246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47666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900963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74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- 2019-06-05 10:41:36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 there anything good on the telly to watch whilst devouring these?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 Tuesday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"Is there anything good on the telly to watch..."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25 - 40; Interests: Nostalgia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688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CBD54-C2A6-4084-B556-4BEC635DC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974600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9F2F-CE57-4B62-B9E6-22CDDFD49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3A2EB-F11C-4468-B843-D62EFB7377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918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247653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520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609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101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722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629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895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698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896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9217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840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903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784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1433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975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19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1226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447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281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2751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090222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68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- 2019-04-01 13:21:16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 April Fool's quiz for you all. Only one of these products is available for sale. Guess the right one in the comments below and we will enter you into a prize draw for a chance to win one.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"An April Fool's quiz for you all. Only one of..."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669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87BDC-C8AF-488E-A13C-BAB47B1C9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322284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DD45-573F-45B0-AAD5-A54F3E788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F0F26-4BA7-4CCF-AF59-B630A6D67E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3402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52016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475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0496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410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909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136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492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506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518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322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5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103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298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203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07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489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847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0359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18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444833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07235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4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- 2019-05-15 10:27:47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SPAM n Bass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41.99 £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SPAM n 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947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BDA4E-1D93-466D-9C4D-6AB045831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15116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9071B-800E-4D7D-8250-4EC49D1DC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5D3851-6E27-45E2-8658-53D400E55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490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63581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273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819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266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8856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083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191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42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619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162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184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9657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175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090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7800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070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973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082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17020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919691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69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- 2019-05-17 13:40:24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Hawaiian SPAMBURGER™ Hamburger - with or without the pineapple? That is the question.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Hawaiian SPAMBURGER™ Hamburger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"Hawaiian SPAMBURGER™ Hamburger - with or without..."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553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1C379-2AFE-486A-B610-5070D88E3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348622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C35D2-4A49-4F1F-A7AA-342137A77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A389DB-900A-484F-98BB-CCD412D53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819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374684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65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873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454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439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178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32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929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900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323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754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282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75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150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159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131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865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4474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771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179723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51383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94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- 2019-06-28 12:13:46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Time for some pork in your burger?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BBQ SPAM® Burger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60.62 £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"Time for some pork in your burger?"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25 - 50; Lookalike (GB, 1%) - SPAM Facebook Key Page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19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FB577-5F0D-46E1-B61D-A30C9F9ED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084101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1180</Words>
  <Application>Microsoft Office PowerPoint</Application>
  <PresentationFormat>On-screen Show (4:3)</PresentationFormat>
  <Paragraphs>463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Facebook Ads Performance Table | SPAM® UK - 1 of 11</vt:lpstr>
      <vt:lpstr>Facebook Ads Performance Table | SPAM® UK - 2 of 11</vt:lpstr>
      <vt:lpstr>Facebook Ads Performance Table | SPAM® UK - 3 of 11</vt:lpstr>
      <vt:lpstr>Facebook Ads Performance Table | SPAM® UK - 4 of 11</vt:lpstr>
      <vt:lpstr>Facebook Ads Performance Table | SPAM® UK - 5 of 11</vt:lpstr>
      <vt:lpstr>Facebook Ads Performance Table | SPAM® UK - 6 of 11</vt:lpstr>
      <vt:lpstr>Facebook Ads Performance Table | SPAM® UK - 7 of 11</vt:lpstr>
      <vt:lpstr>Facebook Ads Performance Table | SPAM® UK - 8 of 11</vt:lpstr>
      <vt:lpstr>Facebook Ads Performance Table | SPAM® UK - 9 of 11</vt:lpstr>
      <vt:lpstr>Facebook Ads Performance Table | SPAM® UK - 10 of 11</vt:lpstr>
      <vt:lpstr>Facebook Ads Performance Table | SPAM® UK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Performance Table | SPAM® UK - 1 of 11</dc:title>
  <dc:creator>Frederik Peiniger</dc:creator>
  <cp:lastModifiedBy>Frederik Peiniger</cp:lastModifiedBy>
  <cp:revision>1</cp:revision>
  <dcterms:created xsi:type="dcterms:W3CDTF">2019-07-01T09:25:51Z</dcterms:created>
  <dcterms:modified xsi:type="dcterms:W3CDTF">2019-07-01T09:28:48Z</dcterms:modified>
</cp:coreProperties>
</file>