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994D31-3332-4CB6-BC22-D18759DC5D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SPAM® UK - 1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5E0449-4EDE-4350-A1CF-9CA71525A4F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65830886"/>
              </p:ext>
            </p:extLst>
          </p:nvPr>
        </p:nvGraphicFramePr>
        <p:xfrm>
          <a:off x="457200" y="1731963"/>
          <a:ext cx="8229602" cy="1615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5">
                  <a:extLst>
                    <a:ext uri="{9D8B030D-6E8A-4147-A177-3AD203B41FA5}">
                      <a16:colId xmlns:a16="http://schemas.microsoft.com/office/drawing/2014/main" val="36580170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289398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990593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01029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643676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50606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92552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258961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602171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929278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127452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087906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809230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87583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276882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735298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839163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283257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582831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68003746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34986563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Relevance Score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08629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C7D352-9FE6-4398-9B2C-50A1A14965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12753826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997F-6ACB-4F1F-9683-FED94C79C0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SPAM® UK - 2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1493377-1384-423C-92BC-2C88C953D0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554947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5">
                  <a:extLst>
                    <a:ext uri="{9D8B030D-6E8A-4147-A177-3AD203B41FA5}">
                      <a16:colId xmlns:a16="http://schemas.microsoft.com/office/drawing/2014/main" val="6068021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123632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204713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602571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128945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532118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669188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489219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3923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838999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950697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334638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243210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634728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818241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981229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547498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568375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568866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89104807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21463472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Relevance Score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0851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SPAM® UK - 2019-05-13 10:26:29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Bit of SPAM n Bass to liven up the day (need volume)...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SPAM n Bass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07/01/2019 11:04:52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50 £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Post: "Bit of SPAM n Bass to liven up the day (need..."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 and Instagram; Ages: 25 - 40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22368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0F3808-3019-4315-8B87-7E664F2D6B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38998339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5C9DA1-3E26-48F8-A433-05A53ADB8B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SPAM® UK - 3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28A4534-556D-48A6-876A-B8BE162EB61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998534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5">
                  <a:extLst>
                    <a:ext uri="{9D8B030D-6E8A-4147-A177-3AD203B41FA5}">
                      <a16:colId xmlns:a16="http://schemas.microsoft.com/office/drawing/2014/main" val="10697307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856912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634382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184100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508020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211898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448162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871083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478557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385530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802775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595095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151488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627790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651281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18241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947506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037682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829838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04980109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4069891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Relevance Score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4224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SPAM® UK - 2019-05-29 11:58:11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Here's one for the more adventurous of you to try, SPAM® Musubi Crunchy Roll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SPAM® Musubi Crunchy Roll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07/01/2019 11:04:52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50 £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Post: "Here's one for the more adventurous of you to..."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 and Instagram; Ages: 18 - 65+; People who like SPAM® UK, Friends of connections: Friends of people who are connected to SPAM® UK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59703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EB2830-3531-4C7A-AF3E-46ED9EF84C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30979690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3BBB10-4E9A-42A4-B539-8644CF55B6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SPAM® UK - 4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0E44658-4996-44F5-855F-C2B06E6DF24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818283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5">
                  <a:extLst>
                    <a:ext uri="{9D8B030D-6E8A-4147-A177-3AD203B41FA5}">
                      <a16:colId xmlns:a16="http://schemas.microsoft.com/office/drawing/2014/main" val="29852969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468057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426252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060751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773699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964065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262193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172863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434451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578883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57528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780386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078359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256026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832370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310950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402540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491461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521172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95469330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2463483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Relevance Score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3728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SPAM® UK - 2019-06-20 13:01:31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BBQ season is defintiely upon us and here is a little salute to the heroes of the grill…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Heroes of the Grill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07/01/2019 11:04:52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50 £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Post: "BBQ season is defintiely upon us and here is a..."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0.3876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 and Instagram; Ages: 25 - 40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50576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F1DB0D-3EB5-4B8F-9FEB-89ACDC837E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11110557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0E5A36-A5CF-414E-B14C-3B0C8D3DCA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SPAM® UK - 5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D0590FE-A3C6-44DC-B718-F34071170F9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805750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5">
                  <a:extLst>
                    <a:ext uri="{9D8B030D-6E8A-4147-A177-3AD203B41FA5}">
                      <a16:colId xmlns:a16="http://schemas.microsoft.com/office/drawing/2014/main" val="6049036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157043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685521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843683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869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27763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471630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251215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522929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787195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995904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964875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420925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621162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312337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333803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640890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748678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476195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07413034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41309711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Relevance Score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06694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SPAM® UK - 2019-06-12 09:12:55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Whatever you do don’t ban the Bahn Mi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07/01/2019 11:04:52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50 £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 post: Whatever you do don’t ban the Bahn 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Instagram; Ages: 18 - 65+; Lookalike (GB, 1%) - Instagram Automatic Audience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74970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A77983-B3A2-4B22-9587-5C02CAC710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20534079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9D2F7-2992-4E27-9713-DB44B4C3D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SPAM® UK - 6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C686A41-5DDE-4D8E-AC2F-B8189F797A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653007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5">
                  <a:extLst>
                    <a:ext uri="{9D8B030D-6E8A-4147-A177-3AD203B41FA5}">
                      <a16:colId xmlns:a16="http://schemas.microsoft.com/office/drawing/2014/main" val="32470530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623142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727668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298110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594449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424822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549052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063191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361653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085007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029565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335318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51886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979034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995195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80397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416590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504801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510077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68614382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30795353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Relevance Score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6146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SPAM® UK - 2019-06-28 10:51:29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As Huey Lewis used to say, it’s hip to be square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07/01/2019 11:04:52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60.02 £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 post: As Huey Lewis used to say, it’s...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Instagram; Ages: 18 - 65+; Lookalike (GB, 1%) - Instagram Automatic Audience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83887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87FCF2-14FE-4651-9772-7667979DD1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28599238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950980-4CBB-4C78-8E30-A35F3B44FC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SPAM® UK - 7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794EE0F-DE9E-4B10-A524-2DA0F74DCE7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668204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5">
                  <a:extLst>
                    <a:ext uri="{9D8B030D-6E8A-4147-A177-3AD203B41FA5}">
                      <a16:colId xmlns:a16="http://schemas.microsoft.com/office/drawing/2014/main" val="5584340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417411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913994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801801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187165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278350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872939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141702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635679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15939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947614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651109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35527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719219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657418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992415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208202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409076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572947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20888820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9119065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Relevance Score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7437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SPAM® UK - 2019-06-05 10:41:36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Is there anything good on the telly to watch whilst devouring these?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Taco Tuesday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07/01/2019 11:04:52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50 £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Post: "Is there anything good on the telly to watch..."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0.4902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 and Instagram; Ages: 25 - 40; Interests: Nostalgia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48295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63D8D5-94F3-4D82-8305-72F9D62FDD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23354094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0BE330-C725-431A-9960-1C554FE735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SPAM® UK - 8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5287AE3-E199-46F7-B9A6-3C4A60D8AF4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761135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5">
                  <a:extLst>
                    <a:ext uri="{9D8B030D-6E8A-4147-A177-3AD203B41FA5}">
                      <a16:colId xmlns:a16="http://schemas.microsoft.com/office/drawing/2014/main" val="34169319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554617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255985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689887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274707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733705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603760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374508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755886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651276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132204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25753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852929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376444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450471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318065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949873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791607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034552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95948573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22844568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Relevance Score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549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SPAM® UK - 2019-04-01 13:21:16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An April Fool's quiz for you all. Only one of these products is available for sale. Guess the right one in the comments below and we will enter you into a prize draw for a chance to win one.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07/01/2019 11:04:52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50 £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Post: "An April Fool's quiz for you all. Only one of..."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 and Instagram; Ages: 18 - 65+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43460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13AAED-633B-4C67-83FD-F2C73EEB02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21398366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76895D-EBBC-4BFC-A75E-62C329FCFC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SPAM® UK - 9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55065B9-96D8-4D26-8CC9-456C66F0EAA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258596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5">
                  <a:extLst>
                    <a:ext uri="{9D8B030D-6E8A-4147-A177-3AD203B41FA5}">
                      <a16:colId xmlns:a16="http://schemas.microsoft.com/office/drawing/2014/main" val="28527954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94221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780669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802575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361723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586543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196985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917205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841350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44393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37266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082686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636219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841712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218466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499767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46988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283472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92957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32143199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34759633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Relevance Score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9891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SPAM® UK - 2019-05-15 10:27:47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SPAM n Bass
</a:t>
                      </a: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pt-BR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07/01/2019 11:04:52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41.99 £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 post: SPAM n Bass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Instagram; Ages: 18 - 65+; Lookalike (GB, 1%) - Instagram Automatic Audience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51567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4610B6-C0AB-4959-8D93-05836791D6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18010972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A911B-A3B6-4125-86D5-3BDD7C65B1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SPAM® UK - 10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B439983-286F-4992-8FC2-7DCCC9CE41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433692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5">
                  <a:extLst>
                    <a:ext uri="{9D8B030D-6E8A-4147-A177-3AD203B41FA5}">
                      <a16:colId xmlns:a16="http://schemas.microsoft.com/office/drawing/2014/main" val="40679491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639579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432561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542489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158966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864018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469110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595045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40820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699913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356866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979076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826554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376723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65969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094815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128758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869806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860678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63611003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2334557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Relevance Score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2763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SPAM® UK - 2019-05-17 13:40:24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Hawaiian SPAMBURGER™ Hamburger - with or without the pineapple? That is the question.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Hawaiian SPAMBURGER™ Hamburger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07/01/2019 11:04:52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50 £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Post: "Hawaiian SPAMBURGER™ Hamburger - with or without..."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 and Instagram; Ages: 18 - 65+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90215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4DC1E5-4CBC-4514-BC22-D5B79127E9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668245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FAF9C9-18E3-4284-8F81-36A14F0571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SPAM® UK - 11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86DDE3-02EF-4881-8E4A-2E9D5D1BB15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71060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5">
                  <a:extLst>
                    <a:ext uri="{9D8B030D-6E8A-4147-A177-3AD203B41FA5}">
                      <a16:colId xmlns:a16="http://schemas.microsoft.com/office/drawing/2014/main" val="42085746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482718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538512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782424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543047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086717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775150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123070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05145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924625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4147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021414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530494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473299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047439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608482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514494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780967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661212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33446365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21550912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Relevance Score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4338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SPAM® UK - 2019-06-28 12:13:46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Time for some pork in your burger?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BBQ SPAM® Burger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07/01/2019 11:04:52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60.62 £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Post: "Time for some pork in your burger?"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 and Instagram; Ages: 25 - 50; Lookalike (GB, 1%) - SPAM Facebook Key Page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7873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1522F8-92AD-4461-854B-C127A1B64A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244229230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1180</Words>
  <Application>Microsoft Office PowerPoint</Application>
  <PresentationFormat>On-screen Show (4:3)</PresentationFormat>
  <Paragraphs>463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quintly_template</vt:lpstr>
      <vt:lpstr>Facebook Ads Performance Table | SPAM® UK - 1 of 11</vt:lpstr>
      <vt:lpstr>Facebook Ads Performance Table | SPAM® UK - 2 of 11</vt:lpstr>
      <vt:lpstr>Facebook Ads Performance Table | SPAM® UK - 3 of 11</vt:lpstr>
      <vt:lpstr>Facebook Ads Performance Table | SPAM® UK - 4 of 11</vt:lpstr>
      <vt:lpstr>Facebook Ads Performance Table | SPAM® UK - 5 of 11</vt:lpstr>
      <vt:lpstr>Facebook Ads Performance Table | SPAM® UK - 6 of 11</vt:lpstr>
      <vt:lpstr>Facebook Ads Performance Table | SPAM® UK - 7 of 11</vt:lpstr>
      <vt:lpstr>Facebook Ads Performance Table | SPAM® UK - 8 of 11</vt:lpstr>
      <vt:lpstr>Facebook Ads Performance Table | SPAM® UK - 9 of 11</vt:lpstr>
      <vt:lpstr>Facebook Ads Performance Table | SPAM® UK - 10 of 11</vt:lpstr>
      <vt:lpstr>Facebook Ads Performance Table | SPAM® UK - 11 of 11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Ads Performance Table | SPAM® UK - 1 of 11</dc:title>
  <dc:creator>Frederik Peiniger</dc:creator>
  <cp:lastModifiedBy>Frederik Peiniger</cp:lastModifiedBy>
  <cp:revision>1</cp:revision>
  <dcterms:created xsi:type="dcterms:W3CDTF">2019-07-01T09:11:09Z</dcterms:created>
  <dcterms:modified xsi:type="dcterms:W3CDTF">2019-07-01T09:14:04Z</dcterms:modified>
</cp:coreProperties>
</file>