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B7521-A991-4EB4-9A8D-0A67F2BFA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officialspamuk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10C288-0EDA-43DC-BE2B-A0FD768D2C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1960364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473951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4554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4310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9541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8583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0143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0068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9944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6023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267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officialspamuk - 2018-12-05 01:05:08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the fifth day of Giftmas and you can show you mean business in the kitchen with one of these stylish SPAM® Brand Aprons. 8 lucky winners will take a bow.  To enter and see Terms and Conditions use website 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621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officialspamuk - 2018-12-04 02:00:32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the fifth day of Giftmas and you can show you mean business in the kitchen  with one of these stylish SPAM® Brand Aprons. 8 lucky winnners will take a bow. Click here https://goo.gl/vCZ7bx to enter and to see Terms and Conditions.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77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officialspamuk - 2018-12-03 22:14:16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SPAMPLIFY! #wordoftheday #sizzle #SPAMspeak #SPAMbrand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05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officialspamuk - 2018-12-03 10:48:11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 your feet do the talking and proclaim your love of SPAM® Chopped Pork and Ham with these much sought after SPAM® Brand Socks. Ten pairs up for grabs so click on the link https://goo.gl/R6qekX to enter and to see the Terms and Conditions.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850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FA2F9-A20A-44B4-BFE2-8CC0BF0B3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11/18/2018 - 12/05/2018</a:t>
            </a:r>
          </a:p>
        </p:txBody>
      </p:sp>
    </p:spTree>
    <p:extLst>
      <p:ext uri="{BB962C8B-B14F-4D97-AF65-F5344CB8AC3E}">
        <p14:creationId xmlns:p14="http://schemas.microsoft.com/office/powerpoint/2010/main" val="2274926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74584-2C76-4CF0-AFBB-09B5CCA02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officialspamuk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4FC833-5504-4E7F-97CA-821A15D99F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7793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333733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3771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9303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3280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843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0031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2693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0354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7976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20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officialspamuk - 2018-11-27 19:12:47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Such a favourite in the outdoors. Thanks @the_scottish_wanderer for making this great #SPAMhash #outdoorcooking #SPAMbrand #outdoorlife #camping #campingfood #outdooreating #recipe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776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officialspamuk - 2018-11-23 13:37:40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Have a sizzlin’ weekend everyone 🌮🍳 and Happy Thanksgiving to our friends in the US! #sizzle #SPAMbrand #fridayfeeling #weekend #cooking #recipe #thanksgiving #meat #spamsizzle #sizzleporkandmmm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18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officialspamuk - 2018-11-20 17:25:08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Cold dark mornings need the perfect Fry Up! #breakfast #winter #fryup #fryups #SPAMbrand #meat #comfortfood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973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24F71-E512-4FE2-836C-C58CCFFF62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11/18/2018 - 12/05/2018</a:t>
            </a:r>
          </a:p>
        </p:txBody>
      </p:sp>
    </p:spTree>
    <p:extLst>
      <p:ext uri="{BB962C8B-B14F-4D97-AF65-F5344CB8AC3E}">
        <p14:creationId xmlns:p14="http://schemas.microsoft.com/office/powerpoint/2010/main" val="17283934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142</Words>
  <Application>Microsoft Office PowerPoint</Application>
  <PresentationFormat>On-screen Show (4:3)</PresentationFormat>
  <Paragraphs>85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Posts Table | officialspamuk - 1 of 2</vt:lpstr>
      <vt:lpstr>Instagram Posts Table | officialspamuk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officialspamuk - 1 of 2</dc:title>
  <dc:creator>Administrator</dc:creator>
  <cp:lastModifiedBy>Administrator</cp:lastModifiedBy>
  <cp:revision>1</cp:revision>
  <dcterms:created xsi:type="dcterms:W3CDTF">2018-12-05T13:51:24Z</dcterms:created>
  <dcterms:modified xsi:type="dcterms:W3CDTF">2018-12-05T13:51:46Z</dcterms:modified>
</cp:coreProperties>
</file>