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76" d="100"/>
          <a:sy n="76" d="100"/>
        </p:scale>
        <p:origin x="258" y="9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12/11/2018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12/11/2018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12/11/2018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12/11/2018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12/11/2018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12/11/2018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12/11/2018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12/11/2018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12/11/2018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12/11/2018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305EC85-B572-4BBC-8480-12A8CF72FE4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Key Metrics Table | Discounter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DDBF31A7-03BB-4FEF-8C19-EAE36F146B8C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798597173"/>
              </p:ext>
            </p:extLst>
          </p:nvPr>
        </p:nvGraphicFramePr>
        <p:xfrm>
          <a:off x="457200" y="1731963"/>
          <a:ext cx="8204908" cy="29260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99033">
                  <a:extLst>
                    <a:ext uri="{9D8B030D-6E8A-4147-A177-3AD203B41FA5}">
                      <a16:colId xmlns:a16="http://schemas.microsoft.com/office/drawing/2014/main" val="3707216216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795951632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1843061289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1804456978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2544646802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2467185473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104728582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2695671536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1871201005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2856955997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263214945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2705949745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2162596235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245888994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631258381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3375864993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2504415936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753060777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1328639636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3316444644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1662480876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2926027334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155814279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Link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Photo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Status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User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User Questions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Response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1093151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ALDI SÜD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1036020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24514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60087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53322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1587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3885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35751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9910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105748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0.1341 %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93.9 %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4551962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02E8E30-BB93-4CAB-B7E9-BB8A81B9AC6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10/12/2018 - 12/11/2018</a:t>
            </a:r>
          </a:p>
        </p:txBody>
      </p:sp>
    </p:spTree>
    <p:extLst>
      <p:ext uri="{BB962C8B-B14F-4D97-AF65-F5344CB8AC3E}">
        <p14:creationId xmlns:p14="http://schemas.microsoft.com/office/powerpoint/2010/main" val="4255113441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67</Words>
  <Application>Microsoft Office PowerPoint</Application>
  <PresentationFormat>On-screen Show (4:3)</PresentationFormat>
  <Paragraphs>48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Facebook Key Metrics Table | Discounter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Key Metrics Table | Discounter</dc:title>
  <dc:creator>Administrator</dc:creator>
  <cp:lastModifiedBy>Administrator</cp:lastModifiedBy>
  <cp:revision>1</cp:revision>
  <dcterms:created xsi:type="dcterms:W3CDTF">2018-12-11T08:53:14Z</dcterms:created>
  <dcterms:modified xsi:type="dcterms:W3CDTF">2018-12-11T08:53:24Z</dcterms:modified>
</cp:coreProperties>
</file>