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49E35-426C-45E9-B0D0-6BEC7460E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EBC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1048C4-555F-4D38-8F48-350C2B8116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7092575"/>
              </p:ext>
            </p:extLst>
          </p:nvPr>
        </p:nvGraphicFramePr>
        <p:xfrm>
          <a:off x="457200" y="1731963"/>
          <a:ext cx="8229600" cy="381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2084815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998566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265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Rund.Um.Gesund - Die Mensa-Alternative Gruppe 1 Facebook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Rund.Um.Gesund - Die Mensa-Alternative  -  2018-12-03 11:42:35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Nein es gab nur kein Frühstück in der Mensa 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Habt einen wundervollen Tag in den Start...haben wir das richtig gesagt?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197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Rund.Um.Gesund - Die Mensa-Alternative Gruppe 1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2018-12-03 11:32:22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nein, wohl matsch im hirn?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Habt einen wundervollen Tag in den Start...haben wir das richtig gesagt?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161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Travel4Students Gruppe 2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2018-12-03 10:08:06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Sehr empfehlenswert, Lisa-Marie Weis! ;)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Na, habt ihr schon euer nächstes Reiseziel geplant?! In welches Land soll es bald gehen? Hinterlasst ein Kommentar und taggt euren Travel-Buddy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38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Travel4Students Gruppe 2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22:36:50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Clemens Dall du wohnst da auch du dödek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Indien - dreckiges Moloch oder atemberaubende Natur? Würdet ihr Mal nach Indien gehen?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522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Travel4Students Gruppe 2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22:08:51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Clemens Dall Yup, solltest halt mal das Bad putzen 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Indien - dreckiges Moloch oder atemberaubende Natur? Würdet ihr Mal nach Indien gehen?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39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Blogger Lifestyle Gruppe 4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22:07:14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Hoffe, ihr könnt mir Tipps geben!!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Wärst du gerne ein Influencer?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6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452A7-6736-41F7-B658-5A306E040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11/01/2018 - 12/04/2018</a:t>
            </a:r>
          </a:p>
        </p:txBody>
      </p:sp>
    </p:spTree>
    <p:extLst>
      <p:ext uri="{BB962C8B-B14F-4D97-AF65-F5344CB8AC3E}">
        <p14:creationId xmlns:p14="http://schemas.microsoft.com/office/powerpoint/2010/main" val="3562874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9A962-E008-45BF-93C7-47BB14AF3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EBC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05EA5D-57DA-45E6-A9A2-77B23BAB6E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9223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4816777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352734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15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Café au Lait Gruppe 3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21:53:21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 cool 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freuen uns, dass der erste Blogger-Workshop von Blogger Lifestyle bei uns im Café stattfinden wird! Lernt die notwendigen Tipps &amp; Tricks für ein erfolgreiches Blogger-Dasein und stärkt euch dabei mit unserem besten Café und weihnachtlichen Cupcakes 😋🧁
#coop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067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Rund.Um.Gesund - Die Mensa-Alternative Gruppe 1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20:52:01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yummmy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wie wäre es mit geballter Frühstückspower in der Hochschule? ;) &lt;3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817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Travel4Students Gruppe 2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20:51:34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Hessisch!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 beste am Reisen ist auch immer das Essen😍. Das Essen welcher Nationalität schmeckt euch am besten?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836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Travel4Students Gruppe 2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20:40:38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Hamburg 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 ist euer nächstes Reiseziel???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863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Café au Lait Gruppe 3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Café au Lait  -  2018-12-02 20:04:50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Clemens Dall du darfst gerne bei uns im Café vorbeikommen und dich von unseren Spezialitäten selbst überzeugen!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wünschen euch einen schönen ersten Advent!🕯 Wer diesen Tag bei frisch gebackenen Muffins und einer leckeren Tasse Kaffee verbringen möchte ist bei uns herzlich willkommen! ☕🎅🏻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37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Café au Lait Gruppe 3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20:03:06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wünschen euch einen schönen ersten Advent!🕯 Wer diesen Tag bei frisch gebackenen Muffins und einer leckeren Tasse Kaffee verbringen möchte ist bei uns herzlich willkommen! ☕🎅🏻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569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139B0-9ECB-40EA-94D2-6A581FFC9A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11/01/2018 - 12/04/2018</a:t>
            </a:r>
          </a:p>
        </p:txBody>
      </p:sp>
    </p:spTree>
    <p:extLst>
      <p:ext uri="{BB962C8B-B14F-4D97-AF65-F5344CB8AC3E}">
        <p14:creationId xmlns:p14="http://schemas.microsoft.com/office/powerpoint/2010/main" val="2966221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22E63-E44B-48BF-BF1C-526BE4D25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EBC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4139B1-56A3-4377-953C-0B9537341D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7701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2973094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882967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359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Travel4Students Gruppe 2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19:41:06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Konstantin Roether das ist doch bei dir zuhause oder? 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Indien - dreckiges Moloch oder atemberaubende Natur? Würdet ihr Mal nach Indien gehen?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394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Travel4Students Gruppe 2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19:40:31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„Dreckiges Moloch“ 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Indien - dreckiges Moloch oder atemberaubende Natur? Würdet ihr Mal nach Indien gehen?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18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Café au Lait Gruppe 3 Facebook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19:36:55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 ist doch was drin, gib’s zu!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wünschen euch einen schönen ersten Advent!🕯 Wer diesen Tag bei frisch gebackenen Muffins und einer leckeren Tasse Kaffee verbringen möchte ist bei uns herzlich willkommen! ☕🎅🏻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546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Rund.Um.Gesund - Die Mensa-Alternative Gruppe 1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19:36:05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wieso wusste ich dass du das schreibst 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wie wäre es mit geballter Frühstückspower in der Hochschule? ;) &lt;3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847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Blogger Lifestyle Gruppe 4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18:59:53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Perfekt für das erste Advent-Wochenende 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 weihnachtet sehr! 
Was macht ihr schönes am 01. Dezember? Genießt ihr auch die Zeit auf dem Weihnachtsmarkt?🎄💫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548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Café au Lait Gruppe 3 Facebook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18:49:34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sollte was übrigen bleiben, kümmern wir uns da morgen drum 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wünschen euch einen schönen ersten Advent!🕯 Wer diesen Tag bei frisch gebackenen Muffins und einer leckeren Tasse Kaffee verbringen möchte ist bei uns herzlich willkommen! ☕🎅🏻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68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Rund.Um.Gesund - Die Mensa-Alternative Gruppe 1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18:48:19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wie wäre es mit geballter Frühstückspower in der Hochschule? ;) &lt;3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840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C1807-327B-44A5-AB05-4D0E7E3F2D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11/01/2018 - 12/04/2018</a:t>
            </a:r>
          </a:p>
        </p:txBody>
      </p:sp>
    </p:spTree>
    <p:extLst>
      <p:ext uri="{BB962C8B-B14F-4D97-AF65-F5344CB8AC3E}">
        <p14:creationId xmlns:p14="http://schemas.microsoft.com/office/powerpoint/2010/main" val="3201759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24E2D-D9A3-4D9A-9296-32B6967C1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EBC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9C4F57-CDF0-4EDC-B1A7-06F53C17B6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1042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1862758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710295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75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Travel4Students Gruppe 2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Travel4Students  -  2018-12-02 18:46:23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Travel4Students klare Sache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 beste am Reisen ist auch immer das Essen😍. Das Essen welcher Nationalität schmeckt euch am besten?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80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Travel4Students Gruppe 2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18:39:18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Sri Lanka mit Jennifer Arnbrg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Na, habt ihr schon euer nächstes Reiseziel geplant?! In welches Land soll es bald gehen? Hinterlasst ein Kommentar und taggt euren Travel-Buddy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244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Blogger Lifestyle Gruppe 4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18:04:48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Victoria Uhrig so ein Schild finde ich richtig cool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Einen wunderschönen 1. Advent aus dem BLD-HQ! 🕯🎄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69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Blogger Lifestyle Gruppe 4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18:01:36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Sophia Baier 👌🏻👌🏻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 weihnachtet sehr! 
Was macht ihr schönes am 01. Dezember? Genießt ihr auch die Zeit auf dem Weihnachtsmarkt?🎄💫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306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Blogger Lifestyle Gruppe 4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18:01:03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Jasmin Gold guck 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Einen wunderschönen 1. Advent aus dem BLD-HQ! 🕯🎄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2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Blogger Lifestyle Gruppe 4 Facebook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n/a  -  2018-12-02 18:00:56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schön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Einen wunderschönen 1. Advent aus dem BLD-HQ! 🕯🎄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751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4B8E5D-5AD8-42FF-987B-1B1F17E73C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11/01/2018 - 12/04/2018</a:t>
            </a:r>
          </a:p>
        </p:txBody>
      </p:sp>
    </p:spTree>
    <p:extLst>
      <p:ext uri="{BB962C8B-B14F-4D97-AF65-F5344CB8AC3E}">
        <p14:creationId xmlns:p14="http://schemas.microsoft.com/office/powerpoint/2010/main" val="10523031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922</Words>
  <Application>Microsoft Office PowerPoint</Application>
  <PresentationFormat>On-screen Show (4:3)</PresentationFormat>
  <Paragraphs>66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Comments Table | EBC - 1 of 4</vt:lpstr>
      <vt:lpstr>Facebook Comments Table | EBC - 2 of 4</vt:lpstr>
      <vt:lpstr>Facebook Comments Table | EBC - 3 of 4</vt:lpstr>
      <vt:lpstr>Facebook Comments Table | EBC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Comments Table | EBC - 1 of 4</dc:title>
  <dc:creator>Administrator</dc:creator>
  <cp:lastModifiedBy>Administrator</cp:lastModifiedBy>
  <cp:revision>1</cp:revision>
  <dcterms:created xsi:type="dcterms:W3CDTF">2018-12-04T13:04:36Z</dcterms:created>
  <dcterms:modified xsi:type="dcterms:W3CDTF">2018-12-04T13:05:11Z</dcterms:modified>
</cp:coreProperties>
</file>