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34ED-1088-4982-AD51-954120D2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DDB2D-1C5C-48B6-B671-1CE7407B4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742021"/>
              </p:ext>
            </p:extLst>
          </p:nvPr>
        </p:nvGraphicFramePr>
        <p:xfrm>
          <a:off x="457200" y="1731963"/>
          <a:ext cx="7653528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865877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3970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518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401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221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34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653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88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8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21700-87F9-4F97-9CCA-B78E3CB31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35407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0653-530D-44DC-9237-53C38276B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AF195-C1B4-464B-9E44-324E85B9F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779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215463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86591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894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139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670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821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66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82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9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 Infineon Technologies - 2022-04-08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PCIM Europe 2022 we will showcase the industry's broadest range of power electronics. Here are some of our highlights:
 •	IPOSIM Lifetime Estimation service for power modules - the new premium feature of Infineon's simulation platform (IPOSIM)
•	Recent additions to Infineon’s CoolSiC™ portfolio for green energy solutions 
•	Making GaN fit for industrial applications: How to achieve ultimate robustness and reliability 
•	Fuel cell electrical propulsion: Let’s discuss your specific design requirements!
•	Visit us in Hall 7 or at our virtual booth. 
Experience the difference in power! Explore more: https://scom.ly/PCIM22_P1
#pcimeurope #widebandgap #powerelectronics #energyefficiency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https://media-exp1.licdn.com/dms/image/C4D22AQFWEswM4zbesg/feedshare-shrink_1280/0/1649412009461?e=1655942400&amp;v=beta&amp;t=ctiptdRSjXjryn4lWgS6YsiFuWCs3owU0tG5IGlkovE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07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24B61-594E-48D4-A546-1F7585AF4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01762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BEE2-7A17-4F87-893E-B1061AD1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21578-692B-4730-839C-5AE0570691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640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096211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857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13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063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62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29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58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859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3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Infineon Technologies AG - 2022-04-08 10:00:06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PCIM Europe 2022 we will showcase the industry's broadest range of power electronics. Here are some of our highlights:
 • IPOSIM Lifetime Estimation service for power modules - the new premium feature of Infineon's simulation platform (IPOSIM)
• Recent additions to Infineon’s CoolSiC™ portfolio for green energy solutions 
• Making GaN fit for industrial applications: How to achieve ultimate robustness and reliability 
• Fuel cell electrical propulsion: Let’s discuss your specific design requirements!
• Visit us in Hall 7 or at our virtual booth. 
Experience the difference in power! Explore more: https://scom.ly/PCIM22_P1FB
#pcimeurope #widebandgap #powerelectronics #energyefficiency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https://quintly-image-storage.s3.amazonaws.com/323e793a7b45fb28bc38947d5f5d1b55/50ec2e8f592085934ee8b0ab34a6a53e.jpg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9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C0D0-C3E9-419D-8A34-86DA0E292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3617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5C407-BDEA-4E88-B268-EFA10ADD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CB704-3B32-4F56-9E31-5EC92953D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16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891657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67376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541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325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105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904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93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23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83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 Infineon Technologies - 2022-04-26 08:00:06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#pcimeurope? We have packed our most exciting topics for you.  👉 Register here: https://scom.ly/OWxKk5w
· the broadest power device portfolio in the industry – spanning silicon, silicon carbide (CoolSiC™), and gallium nitride (CoolGaN™)
· innovative desings that meet the energy efficiency requirements of today and tomorrow 🌱 
· solutions for a wide-ranging application landscape – from power and control, to #sensors, security, and #connectivity.
ℹ️ Find us in Hall 7 or register for our virtual booth and experience the difference in power! 
Only 2 weeks left - see you soon! 
#widebandgap #powerelectronics #energyefficiency #SiC #GaN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19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7AAD8-2A00-407B-89A9-D7DF686C0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3103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685C-9689-4192-A0FE-7D3E83597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BAD53-18CB-4C44-98D2-579D1B1A8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289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014123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2762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981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446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09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881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10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529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2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Infineon Technologies AG - 2022-04-26 08:00:38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#pcimeurope? We have packed our most exciting topics for you. 👉  Register here: https://scom.ly/9xN8QPY
· the broadest power device portfolio in the industry – spanning silicon, silicon carbide (CoolSiC™), and gallium nitride (CoolGaN™)
· innovative desings that meet the energy efficiency requirements of today and tomorrow 🌱 
· solutions for a wide-ranging application landscape – from power and control, to #sensors, security, and #connectivity.
ℹ️ Find us in Hall 7 or register for our virtual booth and experience the difference in power! 
Only 2 weeks left - see you soon! 
#widebandgap #powerelectronics #energyefficiency #SiC #GaN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https://quintly-image-storage.s3.amazonaws.com/323e793a7b45fb28bc38947d5f5d1b55/f7cbda39bfef9c2b426f1da50fa8d9fc.jpg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407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AF07E-3582-4640-A8BF-2AF4F53BF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59598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584B-EA7D-40DB-A409-A82B63A3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FC0B7C-70E6-452F-AA2C-1CD7A6C7A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099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10287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43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693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2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187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848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41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379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4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Own Tweets @Infineon - 2022-04-08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PCIM Europe 2022 we will showcase the industry's broadest range of power electronics:
•IPOSIM Lifetime Estimation service
•CoolSiC™ for green energy solutions 
•GaN for industrial applications 
More: scom.ly/PCIM22_P1TW 
#pcimeurope #powerelectronics #energyefficiency pic.twitter.com/GsQ5SoTZhC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0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Own Tweets @Infineon - 2022-04-26 08:00:18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#pcimeurope? We have packed our most exciting topics for you. 👉 Register here: scom.ly/8qWA9W6
#widebandgap #powerelectronics #energyefficiency #SiC #GaN pic.twitter.com/MmDB7TUqU0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73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C07A4-DAA0-48E0-9BC8-633436F34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073758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288</Words>
  <Application>Microsoft Office PowerPoint</Application>
  <PresentationFormat>On-screen Show (4:3)</PresentationFormat>
  <Paragraphs>108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Overall All Posts Table | All profiles - 1 of 6</vt:lpstr>
      <vt:lpstr>Overall All Posts Table | All profiles - 2 of 6</vt:lpstr>
      <vt:lpstr>Overall All Posts Table | All profiles - 3 of 6</vt:lpstr>
      <vt:lpstr>Overall All Posts Table | All profiles - 4 of 6</vt:lpstr>
      <vt:lpstr>Overall All Posts Table | All profiles - 5 of 6</vt:lpstr>
      <vt:lpstr>Overall All Posts Table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All profiles - 1 of 6</dc:title>
  <dc:creator>Administrator</dc:creator>
  <cp:lastModifiedBy>Administrator</cp:lastModifiedBy>
  <cp:revision>1</cp:revision>
  <dcterms:created xsi:type="dcterms:W3CDTF">2022-05-17T07:56:42Z</dcterms:created>
  <dcterms:modified xsi:type="dcterms:W3CDTF">2022-05-17T07:57:05Z</dcterms:modified>
</cp:coreProperties>
</file>