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BE846-8C5E-4B09-8ED2-787FECDC3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3B1C15-31B0-47F3-892A-8AEE5D9720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7985558"/>
              </p:ext>
            </p:extLst>
          </p:nvPr>
        </p:nvGraphicFramePr>
        <p:xfrm>
          <a:off x="457200" y="1731963"/>
          <a:ext cx="781812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24435923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08310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10791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07447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79011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92571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45395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81461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29829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539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Texas Instruments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956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NXP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613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STMicroelectronics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089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Infineon Corporate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5169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10D624-5256-48D1-849A-ABA4BF29A6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045132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71</Words>
  <Application>Microsoft Office PowerPoint</Application>
  <PresentationFormat>On-screen Show (4:3)</PresentationFormat>
  <Paragraphs>47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Key Metrics Table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All profiles</dc:title>
  <dc:creator>Frederik Peiniger</dc:creator>
  <cp:lastModifiedBy>Frederik Peiniger</cp:lastModifiedBy>
  <cp:revision>1</cp:revision>
  <dcterms:created xsi:type="dcterms:W3CDTF">2022-01-05T15:10:24Z</dcterms:created>
  <dcterms:modified xsi:type="dcterms:W3CDTF">2022-01-05T15:10:34Z</dcterms:modified>
</cp:coreProperties>
</file>