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Infineon Corporate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44501</c:v>
                </c:pt>
                <c:pt idx="1">
                  <c:v>44531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13493</c:v>
                </c:pt>
                <c:pt idx="1">
                  <c:v>13608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CE-4B6D-8DFB-F8CD2F5C19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STMicroelectronics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44501</c:v>
                </c:pt>
                <c:pt idx="1">
                  <c:v>44531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36138</c:v>
                </c:pt>
                <c:pt idx="1">
                  <c:v>36445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CE-4B6D-8DFB-F8CD2F5C19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NXP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44501</c:v>
                </c:pt>
                <c:pt idx="1">
                  <c:v>44531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54021</c:v>
                </c:pt>
                <c:pt idx="1">
                  <c:v>54196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CE-4B6D-8DFB-F8CD2F5C19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Texas Instruments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44501</c:v>
                </c:pt>
                <c:pt idx="1">
                  <c:v>44531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89764</c:v>
                </c:pt>
                <c:pt idx="1">
                  <c:v>89919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CE-4B6D-8DFB-F8CD2F5C1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140032"/>
        <c:axId val="386140360"/>
      </c:barChart>
      <c:dateAx>
        <c:axId val="386140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40360"/>
        <c:crosses val="autoZero"/>
        <c:auto val="1"/>
        <c:lblOffset val="100"/>
        <c:baseTimeUnit val="months"/>
      </c:dateAx>
      <c:valAx>
        <c:axId val="38614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4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5AF20-66A6-4C58-B778-DF02AFEB8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Competitor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2DAB2B-BB15-498B-B0E5-67A0CA4766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9984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0B5F0-5621-4242-98FC-6C98801AC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93945-362E-4321-91B0-34665804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9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Competitor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Competitor Followers Total | All profiles</dc:title>
  <dc:creator>Frederik Peiniger</dc:creator>
  <cp:lastModifiedBy>Frederik Peiniger</cp:lastModifiedBy>
  <cp:revision>1</cp:revision>
  <dcterms:created xsi:type="dcterms:W3CDTF">2021-12-27T10:51:01Z</dcterms:created>
  <dcterms:modified xsi:type="dcterms:W3CDTF">2021-12-27T10:51:17Z</dcterms:modified>
</cp:coreProperties>
</file>