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9A1-4B2F-A2E7-6E613CC806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9A1-4B2F-A2E7-6E613CC806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9A1-4B2F-A2E7-6E613CC806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E9A1-4B2F-A2E7-6E613CC80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976408"/>
        <c:axId val="394980672"/>
      </c:barChart>
      <c:catAx>
        <c:axId val="39497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80672"/>
        <c:crosses val="autoZero"/>
        <c:auto val="1"/>
        <c:lblAlgn val="ctr"/>
        <c:lblOffset val="100"/>
        <c:noMultiLvlLbl val="0"/>
      </c:catAx>
      <c:valAx>
        <c:axId val="39498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7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1A9F-B3DF-4D39-920C-1E04ADDF4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Competitor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1EDD9F-AC41-42E1-A9E3-4C585EB6FA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721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62F83-D452-4522-BA63-86EF9D1B9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840D9-42A8-4FD2-9458-3DA62D5E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98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Competitor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Competitor Followers Total | All profiles</dc:title>
  <dc:creator>Frederik Peiniger</dc:creator>
  <cp:lastModifiedBy>Frederik Peiniger</cp:lastModifiedBy>
  <cp:revision>1</cp:revision>
  <dcterms:created xsi:type="dcterms:W3CDTF">2021-12-27T10:02:11Z</dcterms:created>
  <dcterms:modified xsi:type="dcterms:W3CDTF">2021-12-27T10:02:28Z</dcterms:modified>
</cp:coreProperties>
</file>