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Infineon Corporate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Sheet1!$A$2:$A$27</c:f>
              <c:numCache>
                <c:formatCode>m/d/yyyy</c:formatCode>
                <c:ptCount val="26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13501</c:v>
                </c:pt>
                <c:pt idx="1">
                  <c:v>13510</c:v>
                </c:pt>
                <c:pt idx="2">
                  <c:v>13510</c:v>
                </c:pt>
                <c:pt idx="3">
                  <c:v>13510</c:v>
                </c:pt>
                <c:pt idx="4">
                  <c:v>13511</c:v>
                </c:pt>
                <c:pt idx="5">
                  <c:v>13513</c:v>
                </c:pt>
                <c:pt idx="6">
                  <c:v>13518</c:v>
                </c:pt>
                <c:pt idx="7">
                  <c:v>13519</c:v>
                </c:pt>
                <c:pt idx="8">
                  <c:v>13520</c:v>
                </c:pt>
                <c:pt idx="9">
                  <c:v>13525</c:v>
                </c:pt>
                <c:pt idx="10">
                  <c:v>13528</c:v>
                </c:pt>
                <c:pt idx="11">
                  <c:v>13531</c:v>
                </c:pt>
                <c:pt idx="12">
                  <c:v>13537</c:v>
                </c:pt>
                <c:pt idx="13">
                  <c:v>13546</c:v>
                </c:pt>
                <c:pt idx="14">
                  <c:v>13554</c:v>
                </c:pt>
                <c:pt idx="15">
                  <c:v>13557</c:v>
                </c:pt>
                <c:pt idx="16">
                  <c:v>13564</c:v>
                </c:pt>
                <c:pt idx="17">
                  <c:v>13570</c:v>
                </c:pt>
                <c:pt idx="18">
                  <c:v>13571</c:v>
                </c:pt>
                <c:pt idx="19">
                  <c:v>13570</c:v>
                </c:pt>
                <c:pt idx="20">
                  <c:v>13583</c:v>
                </c:pt>
                <c:pt idx="21">
                  <c:v>13590</c:v>
                </c:pt>
                <c:pt idx="22">
                  <c:v>13592</c:v>
                </c:pt>
                <c:pt idx="23">
                  <c:v>13599</c:v>
                </c:pt>
                <c:pt idx="24">
                  <c:v>13601</c:v>
                </c:pt>
                <c:pt idx="25">
                  <c:v>13603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C-4D00-A30B-934E98A676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STMicroelectronics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Sheet1!$A$2:$A$27</c:f>
              <c:numCache>
                <c:formatCode>m/d/yyyy</c:formatCode>
                <c:ptCount val="26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36152</c:v>
                </c:pt>
                <c:pt idx="1">
                  <c:v>36159</c:v>
                </c:pt>
                <c:pt idx="2">
                  <c:v>36173</c:v>
                </c:pt>
                <c:pt idx="3">
                  <c:v>36174</c:v>
                </c:pt>
                <c:pt idx="4">
                  <c:v>36177</c:v>
                </c:pt>
                <c:pt idx="5">
                  <c:v>36189</c:v>
                </c:pt>
                <c:pt idx="6">
                  <c:v>36204</c:v>
                </c:pt>
                <c:pt idx="7">
                  <c:v>36215</c:v>
                </c:pt>
                <c:pt idx="8">
                  <c:v>36220</c:v>
                </c:pt>
                <c:pt idx="9">
                  <c:v>36228</c:v>
                </c:pt>
                <c:pt idx="10">
                  <c:v>36238</c:v>
                </c:pt>
                <c:pt idx="11">
                  <c:v>36241</c:v>
                </c:pt>
                <c:pt idx="12">
                  <c:v>36247</c:v>
                </c:pt>
                <c:pt idx="13">
                  <c:v>36259</c:v>
                </c:pt>
                <c:pt idx="14">
                  <c:v>36267</c:v>
                </c:pt>
                <c:pt idx="15">
                  <c:v>36269</c:v>
                </c:pt>
                <c:pt idx="16">
                  <c:v>36277</c:v>
                </c:pt>
                <c:pt idx="17">
                  <c:v>36299</c:v>
                </c:pt>
                <c:pt idx="18">
                  <c:v>36310</c:v>
                </c:pt>
                <c:pt idx="19">
                  <c:v>36315</c:v>
                </c:pt>
                <c:pt idx="20">
                  <c:v>36324</c:v>
                </c:pt>
                <c:pt idx="21">
                  <c:v>36353</c:v>
                </c:pt>
                <c:pt idx="22">
                  <c:v>36385</c:v>
                </c:pt>
                <c:pt idx="23">
                  <c:v>36402</c:v>
                </c:pt>
                <c:pt idx="24">
                  <c:v>36429</c:v>
                </c:pt>
                <c:pt idx="25">
                  <c:v>36443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FC-4D00-A30B-934E98A676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NXP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Sheet1!$A$2:$A$27</c:f>
              <c:numCache>
                <c:formatCode>m/d/yyyy</c:formatCode>
                <c:ptCount val="26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54028</c:v>
                </c:pt>
                <c:pt idx="1">
                  <c:v>54033</c:v>
                </c:pt>
                <c:pt idx="2">
                  <c:v>54040</c:v>
                </c:pt>
                <c:pt idx="3">
                  <c:v>54043</c:v>
                </c:pt>
                <c:pt idx="4">
                  <c:v>54043</c:v>
                </c:pt>
                <c:pt idx="5">
                  <c:v>54051</c:v>
                </c:pt>
                <c:pt idx="6">
                  <c:v>54061</c:v>
                </c:pt>
                <c:pt idx="7">
                  <c:v>54069</c:v>
                </c:pt>
                <c:pt idx="8">
                  <c:v>54082</c:v>
                </c:pt>
                <c:pt idx="9">
                  <c:v>54093</c:v>
                </c:pt>
                <c:pt idx="10">
                  <c:v>54096</c:v>
                </c:pt>
                <c:pt idx="11">
                  <c:v>54096</c:v>
                </c:pt>
                <c:pt idx="12">
                  <c:v>54105</c:v>
                </c:pt>
                <c:pt idx="13">
                  <c:v>54108</c:v>
                </c:pt>
                <c:pt idx="14">
                  <c:v>54113</c:v>
                </c:pt>
                <c:pt idx="15">
                  <c:v>54117</c:v>
                </c:pt>
                <c:pt idx="16">
                  <c:v>54129</c:v>
                </c:pt>
                <c:pt idx="17">
                  <c:v>54143</c:v>
                </c:pt>
                <c:pt idx="18">
                  <c:v>54148</c:v>
                </c:pt>
                <c:pt idx="19">
                  <c:v>54154</c:v>
                </c:pt>
                <c:pt idx="20">
                  <c:v>54162</c:v>
                </c:pt>
                <c:pt idx="21">
                  <c:v>54169</c:v>
                </c:pt>
                <c:pt idx="22">
                  <c:v>54172</c:v>
                </c:pt>
                <c:pt idx="23">
                  <c:v>54176</c:v>
                </c:pt>
                <c:pt idx="24">
                  <c:v>54182</c:v>
                </c:pt>
                <c:pt idx="25">
                  <c:v>54190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FC-4D00-A30B-934E98A676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Texas Instruments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Sheet1!$A$2:$A$27</c:f>
              <c:numCache>
                <c:formatCode>m/d/yyyy</c:formatCode>
                <c:ptCount val="26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89771</c:v>
                </c:pt>
                <c:pt idx="1">
                  <c:v>89785</c:v>
                </c:pt>
                <c:pt idx="2">
                  <c:v>89787</c:v>
                </c:pt>
                <c:pt idx="3">
                  <c:v>89790</c:v>
                </c:pt>
                <c:pt idx="4">
                  <c:v>89792</c:v>
                </c:pt>
                <c:pt idx="5">
                  <c:v>89796</c:v>
                </c:pt>
                <c:pt idx="6">
                  <c:v>89806</c:v>
                </c:pt>
                <c:pt idx="7">
                  <c:v>89808</c:v>
                </c:pt>
                <c:pt idx="8">
                  <c:v>89809</c:v>
                </c:pt>
                <c:pt idx="9">
                  <c:v>89811</c:v>
                </c:pt>
                <c:pt idx="10">
                  <c:v>89821</c:v>
                </c:pt>
                <c:pt idx="11">
                  <c:v>89830</c:v>
                </c:pt>
                <c:pt idx="12">
                  <c:v>89838</c:v>
                </c:pt>
                <c:pt idx="13">
                  <c:v>89844</c:v>
                </c:pt>
                <c:pt idx="14">
                  <c:v>89846</c:v>
                </c:pt>
                <c:pt idx="15">
                  <c:v>89847</c:v>
                </c:pt>
                <c:pt idx="16">
                  <c:v>89859</c:v>
                </c:pt>
                <c:pt idx="17">
                  <c:v>89859</c:v>
                </c:pt>
                <c:pt idx="18">
                  <c:v>89864</c:v>
                </c:pt>
                <c:pt idx="19">
                  <c:v>89867</c:v>
                </c:pt>
                <c:pt idx="20">
                  <c:v>89872</c:v>
                </c:pt>
                <c:pt idx="21">
                  <c:v>89883</c:v>
                </c:pt>
                <c:pt idx="22">
                  <c:v>89883</c:v>
                </c:pt>
                <c:pt idx="23">
                  <c:v>89891</c:v>
                </c:pt>
                <c:pt idx="24">
                  <c:v>89902</c:v>
                </c:pt>
                <c:pt idx="25">
                  <c:v>89911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FC-4D00-A30B-934E98A67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769088"/>
        <c:axId val="384766136"/>
      </c:barChart>
      <c:dateAx>
        <c:axId val="38476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66136"/>
        <c:crosses val="autoZero"/>
        <c:auto val="1"/>
        <c:lblOffset val="100"/>
        <c:baseTimeUnit val="days"/>
      </c:dateAx>
      <c:valAx>
        <c:axId val="3847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6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9AEB0-286D-4749-B901-5241F712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Competitor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9478D-FC8D-4201-8287-66CCE3C16B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8306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21091-0EBD-43C8-BF28-0B4144FFC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80B07-AB98-4C39-A589-46CF709B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Competitor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Competitor Followers Total | All profiles</dc:title>
  <dc:creator>Frederik Peiniger</dc:creator>
  <cp:lastModifiedBy>Frederik Peiniger</cp:lastModifiedBy>
  <cp:revision>1</cp:revision>
  <dcterms:created xsi:type="dcterms:W3CDTF">2021-12-27T09:58:50Z</dcterms:created>
  <dcterms:modified xsi:type="dcterms:W3CDTF">2021-12-27T09:59:06Z</dcterms:modified>
</cp:coreProperties>
</file>