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Infineon Technologies AG Corporate 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103160</c:v>
                </c:pt>
                <c:pt idx="1">
                  <c:v>408941</c:v>
                </c:pt>
                <c:pt idx="2">
                  <c:v>288614</c:v>
                </c:pt>
                <c:pt idx="3">
                  <c:v>200991</c:v>
                </c:pt>
                <c:pt idx="4">
                  <c:v>222764</c:v>
                </c:pt>
                <c:pt idx="5">
                  <c:v>261890</c:v>
                </c:pt>
                <c:pt idx="6">
                  <c:v>221307</c:v>
                </c:pt>
                <c:pt idx="7">
                  <c:v>219865</c:v>
                </c:pt>
                <c:pt idx="8">
                  <c:v>340067</c:v>
                </c:pt>
                <c:pt idx="9">
                  <c:v>264287</c:v>
                </c:pt>
                <c:pt idx="10">
                  <c:v>334410</c:v>
                </c:pt>
                <c:pt idx="11">
                  <c:v>85551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8C-4B2D-AEEA-65A268A026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Infineon Technologies AG Corporate 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4622690</c:v>
                </c:pt>
                <c:pt idx="1">
                  <c:v>20542436</c:v>
                </c:pt>
                <c:pt idx="2">
                  <c:v>2722430</c:v>
                </c:pt>
                <c:pt idx="3">
                  <c:v>8783553</c:v>
                </c:pt>
                <c:pt idx="4">
                  <c:v>5883133</c:v>
                </c:pt>
                <c:pt idx="5">
                  <c:v>17233771</c:v>
                </c:pt>
                <c:pt idx="6">
                  <c:v>23864066</c:v>
                </c:pt>
                <c:pt idx="7">
                  <c:v>16559070</c:v>
                </c:pt>
                <c:pt idx="8">
                  <c:v>22390138</c:v>
                </c:pt>
                <c:pt idx="9">
                  <c:v>7958010</c:v>
                </c:pt>
                <c:pt idx="10">
                  <c:v>7310536</c:v>
                </c:pt>
                <c:pt idx="11">
                  <c:v>2849809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8C-4B2D-AEEA-65A268A026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Infineon Technologies AG Corporate Viral Impressions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35895</c:v>
                </c:pt>
                <c:pt idx="1">
                  <c:v>59373</c:v>
                </c:pt>
                <c:pt idx="2">
                  <c:v>38901</c:v>
                </c:pt>
                <c:pt idx="3">
                  <c:v>40026</c:v>
                </c:pt>
                <c:pt idx="4">
                  <c:v>36038</c:v>
                </c:pt>
                <c:pt idx="5">
                  <c:v>37561</c:v>
                </c:pt>
                <c:pt idx="6">
                  <c:v>43624</c:v>
                </c:pt>
                <c:pt idx="7">
                  <c:v>44829</c:v>
                </c:pt>
                <c:pt idx="8">
                  <c:v>80005</c:v>
                </c:pt>
                <c:pt idx="9">
                  <c:v>32521</c:v>
                </c:pt>
                <c:pt idx="10">
                  <c:v>89440</c:v>
                </c:pt>
                <c:pt idx="11">
                  <c:v>8849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8C-4B2D-AEEA-65A268A026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5333832"/>
        <c:axId val="375332192"/>
      </c:barChart>
      <c:dateAx>
        <c:axId val="375333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332192"/>
        <c:crosses val="autoZero"/>
        <c:auto val="1"/>
        <c:lblOffset val="100"/>
        <c:baseTimeUnit val="months"/>
      </c:dateAx>
      <c:valAx>
        <c:axId val="37533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33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2898E-4BD1-4EE0-ACBC-DC27BB662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Paid, Organic &amp; Viral Impressions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178CA9-9584-49DB-886A-128CAE04D3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5130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5A671-B026-4742-BDEB-6CE7C9C33E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0F546-B19B-4F17-9045-C06A631DC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3836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Paid, Organic &amp; Viral Impressions over Time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Paid, Organic &amp; Viral Impressions over Time | All profiles</dc:title>
  <dc:creator>Frederik Peiniger</dc:creator>
  <cp:lastModifiedBy>Frederik Peiniger</cp:lastModifiedBy>
  <cp:revision>1</cp:revision>
  <dcterms:created xsi:type="dcterms:W3CDTF">2021-12-13T11:57:54Z</dcterms:created>
  <dcterms:modified xsi:type="dcterms:W3CDTF">2021-12-13T11:58:07Z</dcterms:modified>
</cp:coreProperties>
</file>