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Infineon Technologies LinkedIn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Sheet1!$A$2:$A$1464</c:f>
              <c:numCache>
                <c:formatCode>m/d/yyyy</c:formatCode>
                <c:ptCount val="1463"/>
                <c:pt idx="0">
                  <c:v>43040</c:v>
                </c:pt>
                <c:pt idx="1">
                  <c:v>43041</c:v>
                </c:pt>
                <c:pt idx="2">
                  <c:v>43042</c:v>
                </c:pt>
                <c:pt idx="3">
                  <c:v>43043</c:v>
                </c:pt>
                <c:pt idx="4">
                  <c:v>43044</c:v>
                </c:pt>
                <c:pt idx="5">
                  <c:v>43045</c:v>
                </c:pt>
                <c:pt idx="6">
                  <c:v>43046</c:v>
                </c:pt>
                <c:pt idx="7">
                  <c:v>43047</c:v>
                </c:pt>
                <c:pt idx="8">
                  <c:v>43048</c:v>
                </c:pt>
                <c:pt idx="9">
                  <c:v>43049</c:v>
                </c:pt>
                <c:pt idx="10">
                  <c:v>43050</c:v>
                </c:pt>
                <c:pt idx="11">
                  <c:v>43051</c:v>
                </c:pt>
                <c:pt idx="12">
                  <c:v>43052</c:v>
                </c:pt>
                <c:pt idx="13">
                  <c:v>43053</c:v>
                </c:pt>
                <c:pt idx="14">
                  <c:v>43054</c:v>
                </c:pt>
                <c:pt idx="15">
                  <c:v>43055</c:v>
                </c:pt>
                <c:pt idx="16">
                  <c:v>43056</c:v>
                </c:pt>
                <c:pt idx="17">
                  <c:v>43057</c:v>
                </c:pt>
                <c:pt idx="18">
                  <c:v>43058</c:v>
                </c:pt>
                <c:pt idx="19">
                  <c:v>43059</c:v>
                </c:pt>
                <c:pt idx="20">
                  <c:v>43060</c:v>
                </c:pt>
                <c:pt idx="21">
                  <c:v>43061</c:v>
                </c:pt>
                <c:pt idx="22">
                  <c:v>43062</c:v>
                </c:pt>
                <c:pt idx="23">
                  <c:v>43063</c:v>
                </c:pt>
                <c:pt idx="24">
                  <c:v>43064</c:v>
                </c:pt>
                <c:pt idx="25">
                  <c:v>43065</c:v>
                </c:pt>
                <c:pt idx="26">
                  <c:v>43066</c:v>
                </c:pt>
                <c:pt idx="27">
                  <c:v>43067</c:v>
                </c:pt>
                <c:pt idx="28">
                  <c:v>43068</c:v>
                </c:pt>
                <c:pt idx="29">
                  <c:v>43069</c:v>
                </c:pt>
                <c:pt idx="30">
                  <c:v>43070</c:v>
                </c:pt>
                <c:pt idx="31">
                  <c:v>43071</c:v>
                </c:pt>
                <c:pt idx="32">
                  <c:v>43072</c:v>
                </c:pt>
                <c:pt idx="33">
                  <c:v>43073</c:v>
                </c:pt>
                <c:pt idx="34">
                  <c:v>43074</c:v>
                </c:pt>
                <c:pt idx="35">
                  <c:v>43075</c:v>
                </c:pt>
                <c:pt idx="36">
                  <c:v>43076</c:v>
                </c:pt>
                <c:pt idx="37">
                  <c:v>43077</c:v>
                </c:pt>
                <c:pt idx="38">
                  <c:v>43078</c:v>
                </c:pt>
                <c:pt idx="39">
                  <c:v>43079</c:v>
                </c:pt>
                <c:pt idx="40">
                  <c:v>43080</c:v>
                </c:pt>
                <c:pt idx="41">
                  <c:v>43081</c:v>
                </c:pt>
                <c:pt idx="42">
                  <c:v>43082</c:v>
                </c:pt>
                <c:pt idx="43">
                  <c:v>43083</c:v>
                </c:pt>
                <c:pt idx="44">
                  <c:v>43084</c:v>
                </c:pt>
                <c:pt idx="45">
                  <c:v>43085</c:v>
                </c:pt>
                <c:pt idx="46">
                  <c:v>43086</c:v>
                </c:pt>
                <c:pt idx="47">
                  <c:v>43087</c:v>
                </c:pt>
                <c:pt idx="48">
                  <c:v>43088</c:v>
                </c:pt>
                <c:pt idx="49">
                  <c:v>43089</c:v>
                </c:pt>
                <c:pt idx="50">
                  <c:v>43090</c:v>
                </c:pt>
                <c:pt idx="51">
                  <c:v>43091</c:v>
                </c:pt>
                <c:pt idx="52">
                  <c:v>43092</c:v>
                </c:pt>
                <c:pt idx="53">
                  <c:v>43093</c:v>
                </c:pt>
                <c:pt idx="54">
                  <c:v>43094</c:v>
                </c:pt>
                <c:pt idx="55">
                  <c:v>43095</c:v>
                </c:pt>
                <c:pt idx="56">
                  <c:v>43096</c:v>
                </c:pt>
                <c:pt idx="57">
                  <c:v>43097</c:v>
                </c:pt>
                <c:pt idx="58">
                  <c:v>43098</c:v>
                </c:pt>
                <c:pt idx="59">
                  <c:v>43099</c:v>
                </c:pt>
                <c:pt idx="60">
                  <c:v>43100</c:v>
                </c:pt>
                <c:pt idx="61">
                  <c:v>43101</c:v>
                </c:pt>
                <c:pt idx="62">
                  <c:v>43102</c:v>
                </c:pt>
                <c:pt idx="63">
                  <c:v>43103</c:v>
                </c:pt>
                <c:pt idx="64">
                  <c:v>43104</c:v>
                </c:pt>
                <c:pt idx="65">
                  <c:v>43105</c:v>
                </c:pt>
                <c:pt idx="66">
                  <c:v>43106</c:v>
                </c:pt>
                <c:pt idx="67">
                  <c:v>43107</c:v>
                </c:pt>
                <c:pt idx="68">
                  <c:v>43108</c:v>
                </c:pt>
                <c:pt idx="69">
                  <c:v>43109</c:v>
                </c:pt>
                <c:pt idx="70">
                  <c:v>43110</c:v>
                </c:pt>
                <c:pt idx="71">
                  <c:v>43111</c:v>
                </c:pt>
                <c:pt idx="72">
                  <c:v>43112</c:v>
                </c:pt>
                <c:pt idx="73">
                  <c:v>43113</c:v>
                </c:pt>
                <c:pt idx="74">
                  <c:v>43114</c:v>
                </c:pt>
                <c:pt idx="75">
                  <c:v>43115</c:v>
                </c:pt>
                <c:pt idx="76">
                  <c:v>43116</c:v>
                </c:pt>
                <c:pt idx="77">
                  <c:v>43117</c:v>
                </c:pt>
                <c:pt idx="78">
                  <c:v>43118</c:v>
                </c:pt>
                <c:pt idx="79">
                  <c:v>43119</c:v>
                </c:pt>
                <c:pt idx="80">
                  <c:v>43120</c:v>
                </c:pt>
                <c:pt idx="81">
                  <c:v>43121</c:v>
                </c:pt>
                <c:pt idx="82">
                  <c:v>43122</c:v>
                </c:pt>
                <c:pt idx="83">
                  <c:v>43123</c:v>
                </c:pt>
                <c:pt idx="84">
                  <c:v>43124</c:v>
                </c:pt>
                <c:pt idx="85">
                  <c:v>43125</c:v>
                </c:pt>
                <c:pt idx="86">
                  <c:v>43126</c:v>
                </c:pt>
                <c:pt idx="87">
                  <c:v>43127</c:v>
                </c:pt>
                <c:pt idx="88">
                  <c:v>43128</c:v>
                </c:pt>
                <c:pt idx="89">
                  <c:v>43129</c:v>
                </c:pt>
                <c:pt idx="90">
                  <c:v>43130</c:v>
                </c:pt>
                <c:pt idx="91">
                  <c:v>43131</c:v>
                </c:pt>
                <c:pt idx="92">
                  <c:v>43132</c:v>
                </c:pt>
                <c:pt idx="93">
                  <c:v>43133</c:v>
                </c:pt>
                <c:pt idx="94">
                  <c:v>43134</c:v>
                </c:pt>
                <c:pt idx="95">
                  <c:v>43135</c:v>
                </c:pt>
                <c:pt idx="96">
                  <c:v>43136</c:v>
                </c:pt>
                <c:pt idx="97">
                  <c:v>43137</c:v>
                </c:pt>
                <c:pt idx="98">
                  <c:v>43138</c:v>
                </c:pt>
                <c:pt idx="99">
                  <c:v>43139</c:v>
                </c:pt>
                <c:pt idx="100">
                  <c:v>43140</c:v>
                </c:pt>
                <c:pt idx="101">
                  <c:v>43141</c:v>
                </c:pt>
                <c:pt idx="102">
                  <c:v>43142</c:v>
                </c:pt>
                <c:pt idx="103">
                  <c:v>43143</c:v>
                </c:pt>
                <c:pt idx="104">
                  <c:v>43144</c:v>
                </c:pt>
                <c:pt idx="105">
                  <c:v>43145</c:v>
                </c:pt>
                <c:pt idx="106">
                  <c:v>43146</c:v>
                </c:pt>
                <c:pt idx="107">
                  <c:v>43147</c:v>
                </c:pt>
                <c:pt idx="108">
                  <c:v>43148</c:v>
                </c:pt>
                <c:pt idx="109">
                  <c:v>43149</c:v>
                </c:pt>
                <c:pt idx="110">
                  <c:v>43150</c:v>
                </c:pt>
                <c:pt idx="111">
                  <c:v>43151</c:v>
                </c:pt>
                <c:pt idx="112">
                  <c:v>43152</c:v>
                </c:pt>
                <c:pt idx="113">
                  <c:v>43153</c:v>
                </c:pt>
                <c:pt idx="114">
                  <c:v>43154</c:v>
                </c:pt>
                <c:pt idx="115">
                  <c:v>43155</c:v>
                </c:pt>
                <c:pt idx="116">
                  <c:v>43156</c:v>
                </c:pt>
                <c:pt idx="117">
                  <c:v>43157</c:v>
                </c:pt>
                <c:pt idx="118">
                  <c:v>43158</c:v>
                </c:pt>
                <c:pt idx="119">
                  <c:v>43159</c:v>
                </c:pt>
                <c:pt idx="120">
                  <c:v>43160</c:v>
                </c:pt>
                <c:pt idx="121">
                  <c:v>43161</c:v>
                </c:pt>
                <c:pt idx="122">
                  <c:v>43162</c:v>
                </c:pt>
                <c:pt idx="123">
                  <c:v>43163</c:v>
                </c:pt>
                <c:pt idx="124">
                  <c:v>43164</c:v>
                </c:pt>
                <c:pt idx="125">
                  <c:v>43165</c:v>
                </c:pt>
                <c:pt idx="126">
                  <c:v>43166</c:v>
                </c:pt>
                <c:pt idx="127">
                  <c:v>43167</c:v>
                </c:pt>
                <c:pt idx="128">
                  <c:v>43168</c:v>
                </c:pt>
                <c:pt idx="129">
                  <c:v>43169</c:v>
                </c:pt>
                <c:pt idx="130">
                  <c:v>43170</c:v>
                </c:pt>
                <c:pt idx="131">
                  <c:v>43171</c:v>
                </c:pt>
                <c:pt idx="132">
                  <c:v>43172</c:v>
                </c:pt>
                <c:pt idx="133">
                  <c:v>43173</c:v>
                </c:pt>
                <c:pt idx="134">
                  <c:v>43174</c:v>
                </c:pt>
                <c:pt idx="135">
                  <c:v>43175</c:v>
                </c:pt>
                <c:pt idx="136">
                  <c:v>43176</c:v>
                </c:pt>
                <c:pt idx="137">
                  <c:v>43177</c:v>
                </c:pt>
                <c:pt idx="138">
                  <c:v>43178</c:v>
                </c:pt>
                <c:pt idx="139">
                  <c:v>43179</c:v>
                </c:pt>
                <c:pt idx="140">
                  <c:v>43180</c:v>
                </c:pt>
                <c:pt idx="141">
                  <c:v>43181</c:v>
                </c:pt>
                <c:pt idx="142">
                  <c:v>43182</c:v>
                </c:pt>
                <c:pt idx="143">
                  <c:v>43183</c:v>
                </c:pt>
                <c:pt idx="144">
                  <c:v>43184</c:v>
                </c:pt>
                <c:pt idx="145">
                  <c:v>43185</c:v>
                </c:pt>
                <c:pt idx="146">
                  <c:v>43186</c:v>
                </c:pt>
                <c:pt idx="147">
                  <c:v>43187</c:v>
                </c:pt>
                <c:pt idx="148">
                  <c:v>43188</c:v>
                </c:pt>
                <c:pt idx="149">
                  <c:v>43189</c:v>
                </c:pt>
                <c:pt idx="150">
                  <c:v>43190</c:v>
                </c:pt>
                <c:pt idx="151">
                  <c:v>43191</c:v>
                </c:pt>
                <c:pt idx="152">
                  <c:v>43192</c:v>
                </c:pt>
                <c:pt idx="153">
                  <c:v>43193</c:v>
                </c:pt>
                <c:pt idx="154">
                  <c:v>43194</c:v>
                </c:pt>
                <c:pt idx="155">
                  <c:v>43195</c:v>
                </c:pt>
                <c:pt idx="156">
                  <c:v>43196</c:v>
                </c:pt>
                <c:pt idx="157">
                  <c:v>43197</c:v>
                </c:pt>
                <c:pt idx="158">
                  <c:v>43198</c:v>
                </c:pt>
                <c:pt idx="159">
                  <c:v>43199</c:v>
                </c:pt>
                <c:pt idx="160">
                  <c:v>43200</c:v>
                </c:pt>
                <c:pt idx="161">
                  <c:v>43201</c:v>
                </c:pt>
                <c:pt idx="162">
                  <c:v>43202</c:v>
                </c:pt>
                <c:pt idx="163">
                  <c:v>43203</c:v>
                </c:pt>
                <c:pt idx="164">
                  <c:v>43204</c:v>
                </c:pt>
                <c:pt idx="165">
                  <c:v>43205</c:v>
                </c:pt>
                <c:pt idx="166">
                  <c:v>43206</c:v>
                </c:pt>
                <c:pt idx="167">
                  <c:v>43207</c:v>
                </c:pt>
                <c:pt idx="168">
                  <c:v>43208</c:v>
                </c:pt>
                <c:pt idx="169">
                  <c:v>43209</c:v>
                </c:pt>
                <c:pt idx="170">
                  <c:v>43210</c:v>
                </c:pt>
                <c:pt idx="171">
                  <c:v>43211</c:v>
                </c:pt>
                <c:pt idx="172">
                  <c:v>43212</c:v>
                </c:pt>
                <c:pt idx="173">
                  <c:v>43213</c:v>
                </c:pt>
                <c:pt idx="174">
                  <c:v>43214</c:v>
                </c:pt>
                <c:pt idx="175">
                  <c:v>43215</c:v>
                </c:pt>
                <c:pt idx="176">
                  <c:v>43216</c:v>
                </c:pt>
                <c:pt idx="177">
                  <c:v>43217</c:v>
                </c:pt>
                <c:pt idx="178">
                  <c:v>43218</c:v>
                </c:pt>
                <c:pt idx="179">
                  <c:v>43219</c:v>
                </c:pt>
                <c:pt idx="180">
                  <c:v>43220</c:v>
                </c:pt>
                <c:pt idx="181">
                  <c:v>43221</c:v>
                </c:pt>
                <c:pt idx="182">
                  <c:v>43222</c:v>
                </c:pt>
                <c:pt idx="183">
                  <c:v>43223</c:v>
                </c:pt>
                <c:pt idx="184">
                  <c:v>43224</c:v>
                </c:pt>
                <c:pt idx="185">
                  <c:v>43225</c:v>
                </c:pt>
                <c:pt idx="186">
                  <c:v>43226</c:v>
                </c:pt>
                <c:pt idx="187">
                  <c:v>43227</c:v>
                </c:pt>
                <c:pt idx="188">
                  <c:v>43228</c:v>
                </c:pt>
                <c:pt idx="189">
                  <c:v>43229</c:v>
                </c:pt>
                <c:pt idx="190">
                  <c:v>43230</c:v>
                </c:pt>
                <c:pt idx="191">
                  <c:v>43231</c:v>
                </c:pt>
                <c:pt idx="192">
                  <c:v>43232</c:v>
                </c:pt>
                <c:pt idx="193">
                  <c:v>43233</c:v>
                </c:pt>
                <c:pt idx="194">
                  <c:v>43234</c:v>
                </c:pt>
                <c:pt idx="195">
                  <c:v>43235</c:v>
                </c:pt>
                <c:pt idx="196">
                  <c:v>43236</c:v>
                </c:pt>
                <c:pt idx="197">
                  <c:v>43237</c:v>
                </c:pt>
                <c:pt idx="198">
                  <c:v>43238</c:v>
                </c:pt>
                <c:pt idx="199">
                  <c:v>43239</c:v>
                </c:pt>
                <c:pt idx="200">
                  <c:v>43240</c:v>
                </c:pt>
                <c:pt idx="201">
                  <c:v>43241</c:v>
                </c:pt>
                <c:pt idx="202">
                  <c:v>43242</c:v>
                </c:pt>
                <c:pt idx="203">
                  <c:v>43243</c:v>
                </c:pt>
                <c:pt idx="204">
                  <c:v>43244</c:v>
                </c:pt>
                <c:pt idx="205">
                  <c:v>43245</c:v>
                </c:pt>
                <c:pt idx="206">
                  <c:v>43246</c:v>
                </c:pt>
                <c:pt idx="207">
                  <c:v>43247</c:v>
                </c:pt>
                <c:pt idx="208">
                  <c:v>43248</c:v>
                </c:pt>
                <c:pt idx="209">
                  <c:v>43249</c:v>
                </c:pt>
                <c:pt idx="210">
                  <c:v>43250</c:v>
                </c:pt>
                <c:pt idx="211">
                  <c:v>43251</c:v>
                </c:pt>
                <c:pt idx="212">
                  <c:v>43252</c:v>
                </c:pt>
                <c:pt idx="213">
                  <c:v>43253</c:v>
                </c:pt>
                <c:pt idx="214">
                  <c:v>43254</c:v>
                </c:pt>
                <c:pt idx="215">
                  <c:v>43255</c:v>
                </c:pt>
                <c:pt idx="216">
                  <c:v>43256</c:v>
                </c:pt>
                <c:pt idx="217">
                  <c:v>43257</c:v>
                </c:pt>
                <c:pt idx="218">
                  <c:v>43258</c:v>
                </c:pt>
                <c:pt idx="219">
                  <c:v>43259</c:v>
                </c:pt>
                <c:pt idx="220">
                  <c:v>43260</c:v>
                </c:pt>
                <c:pt idx="221">
                  <c:v>43261</c:v>
                </c:pt>
                <c:pt idx="222">
                  <c:v>43262</c:v>
                </c:pt>
                <c:pt idx="223">
                  <c:v>43263</c:v>
                </c:pt>
                <c:pt idx="224">
                  <c:v>43264</c:v>
                </c:pt>
                <c:pt idx="225">
                  <c:v>43265</c:v>
                </c:pt>
                <c:pt idx="226">
                  <c:v>43266</c:v>
                </c:pt>
                <c:pt idx="227">
                  <c:v>43267</c:v>
                </c:pt>
                <c:pt idx="228">
                  <c:v>43268</c:v>
                </c:pt>
                <c:pt idx="229">
                  <c:v>43269</c:v>
                </c:pt>
                <c:pt idx="230">
                  <c:v>43270</c:v>
                </c:pt>
                <c:pt idx="231">
                  <c:v>43271</c:v>
                </c:pt>
                <c:pt idx="232">
                  <c:v>43272</c:v>
                </c:pt>
                <c:pt idx="233">
                  <c:v>43273</c:v>
                </c:pt>
                <c:pt idx="234">
                  <c:v>43274</c:v>
                </c:pt>
                <c:pt idx="235">
                  <c:v>43275</c:v>
                </c:pt>
                <c:pt idx="236">
                  <c:v>43276</c:v>
                </c:pt>
                <c:pt idx="237">
                  <c:v>43277</c:v>
                </c:pt>
                <c:pt idx="238">
                  <c:v>43278</c:v>
                </c:pt>
                <c:pt idx="239">
                  <c:v>43279</c:v>
                </c:pt>
                <c:pt idx="240">
                  <c:v>43280</c:v>
                </c:pt>
                <c:pt idx="241">
                  <c:v>43281</c:v>
                </c:pt>
                <c:pt idx="242">
                  <c:v>43282</c:v>
                </c:pt>
                <c:pt idx="243">
                  <c:v>43283</c:v>
                </c:pt>
                <c:pt idx="244">
                  <c:v>43284</c:v>
                </c:pt>
                <c:pt idx="245">
                  <c:v>43285</c:v>
                </c:pt>
                <c:pt idx="246">
                  <c:v>43286</c:v>
                </c:pt>
                <c:pt idx="247">
                  <c:v>43287</c:v>
                </c:pt>
                <c:pt idx="248">
                  <c:v>43288</c:v>
                </c:pt>
                <c:pt idx="249">
                  <c:v>43289</c:v>
                </c:pt>
                <c:pt idx="250">
                  <c:v>43290</c:v>
                </c:pt>
                <c:pt idx="251">
                  <c:v>43291</c:v>
                </c:pt>
                <c:pt idx="252">
                  <c:v>43292</c:v>
                </c:pt>
                <c:pt idx="253">
                  <c:v>43293</c:v>
                </c:pt>
                <c:pt idx="254">
                  <c:v>43294</c:v>
                </c:pt>
                <c:pt idx="255">
                  <c:v>43295</c:v>
                </c:pt>
                <c:pt idx="256">
                  <c:v>43296</c:v>
                </c:pt>
                <c:pt idx="257">
                  <c:v>43297</c:v>
                </c:pt>
                <c:pt idx="258">
                  <c:v>43298</c:v>
                </c:pt>
                <c:pt idx="259">
                  <c:v>43299</c:v>
                </c:pt>
                <c:pt idx="260">
                  <c:v>43300</c:v>
                </c:pt>
                <c:pt idx="261">
                  <c:v>43301</c:v>
                </c:pt>
                <c:pt idx="262">
                  <c:v>43302</c:v>
                </c:pt>
                <c:pt idx="263">
                  <c:v>43303</c:v>
                </c:pt>
                <c:pt idx="264">
                  <c:v>43304</c:v>
                </c:pt>
                <c:pt idx="265">
                  <c:v>43305</c:v>
                </c:pt>
                <c:pt idx="266">
                  <c:v>43306</c:v>
                </c:pt>
                <c:pt idx="267">
                  <c:v>43307</c:v>
                </c:pt>
                <c:pt idx="268">
                  <c:v>43308</c:v>
                </c:pt>
                <c:pt idx="269">
                  <c:v>43309</c:v>
                </c:pt>
                <c:pt idx="270">
                  <c:v>43310</c:v>
                </c:pt>
                <c:pt idx="271">
                  <c:v>43311</c:v>
                </c:pt>
                <c:pt idx="272">
                  <c:v>43312</c:v>
                </c:pt>
                <c:pt idx="273">
                  <c:v>43313</c:v>
                </c:pt>
                <c:pt idx="274">
                  <c:v>43314</c:v>
                </c:pt>
                <c:pt idx="275">
                  <c:v>43315</c:v>
                </c:pt>
                <c:pt idx="276">
                  <c:v>43316</c:v>
                </c:pt>
                <c:pt idx="277">
                  <c:v>43317</c:v>
                </c:pt>
                <c:pt idx="278">
                  <c:v>43318</c:v>
                </c:pt>
                <c:pt idx="279">
                  <c:v>43319</c:v>
                </c:pt>
                <c:pt idx="280">
                  <c:v>43320</c:v>
                </c:pt>
                <c:pt idx="281">
                  <c:v>43321</c:v>
                </c:pt>
                <c:pt idx="282">
                  <c:v>43322</c:v>
                </c:pt>
                <c:pt idx="283">
                  <c:v>43323</c:v>
                </c:pt>
                <c:pt idx="284">
                  <c:v>43324</c:v>
                </c:pt>
                <c:pt idx="285">
                  <c:v>43325</c:v>
                </c:pt>
                <c:pt idx="286">
                  <c:v>43326</c:v>
                </c:pt>
                <c:pt idx="287">
                  <c:v>43327</c:v>
                </c:pt>
                <c:pt idx="288">
                  <c:v>43328</c:v>
                </c:pt>
                <c:pt idx="289">
                  <c:v>43329</c:v>
                </c:pt>
                <c:pt idx="290">
                  <c:v>43330</c:v>
                </c:pt>
                <c:pt idx="291">
                  <c:v>43331</c:v>
                </c:pt>
                <c:pt idx="292">
                  <c:v>43332</c:v>
                </c:pt>
                <c:pt idx="293">
                  <c:v>43333</c:v>
                </c:pt>
                <c:pt idx="294">
                  <c:v>43334</c:v>
                </c:pt>
                <c:pt idx="295">
                  <c:v>43335</c:v>
                </c:pt>
                <c:pt idx="296">
                  <c:v>43336</c:v>
                </c:pt>
                <c:pt idx="297">
                  <c:v>43337</c:v>
                </c:pt>
                <c:pt idx="298">
                  <c:v>43338</c:v>
                </c:pt>
                <c:pt idx="299">
                  <c:v>43339</c:v>
                </c:pt>
                <c:pt idx="300">
                  <c:v>43340</c:v>
                </c:pt>
                <c:pt idx="301">
                  <c:v>43341</c:v>
                </c:pt>
                <c:pt idx="302">
                  <c:v>43342</c:v>
                </c:pt>
                <c:pt idx="303">
                  <c:v>43343</c:v>
                </c:pt>
                <c:pt idx="304">
                  <c:v>43344</c:v>
                </c:pt>
                <c:pt idx="305">
                  <c:v>43345</c:v>
                </c:pt>
                <c:pt idx="306">
                  <c:v>43346</c:v>
                </c:pt>
                <c:pt idx="307">
                  <c:v>43347</c:v>
                </c:pt>
                <c:pt idx="308">
                  <c:v>43348</c:v>
                </c:pt>
                <c:pt idx="309">
                  <c:v>43349</c:v>
                </c:pt>
                <c:pt idx="310">
                  <c:v>43350</c:v>
                </c:pt>
                <c:pt idx="311">
                  <c:v>43351</c:v>
                </c:pt>
                <c:pt idx="312">
                  <c:v>43352</c:v>
                </c:pt>
                <c:pt idx="313">
                  <c:v>43353</c:v>
                </c:pt>
                <c:pt idx="314">
                  <c:v>43354</c:v>
                </c:pt>
                <c:pt idx="315">
                  <c:v>43355</c:v>
                </c:pt>
                <c:pt idx="316">
                  <c:v>43356</c:v>
                </c:pt>
                <c:pt idx="317">
                  <c:v>43357</c:v>
                </c:pt>
                <c:pt idx="318">
                  <c:v>43358</c:v>
                </c:pt>
                <c:pt idx="319">
                  <c:v>43359</c:v>
                </c:pt>
                <c:pt idx="320">
                  <c:v>43360</c:v>
                </c:pt>
                <c:pt idx="321">
                  <c:v>43361</c:v>
                </c:pt>
                <c:pt idx="322">
                  <c:v>43362</c:v>
                </c:pt>
                <c:pt idx="323">
                  <c:v>43363</c:v>
                </c:pt>
                <c:pt idx="324">
                  <c:v>43364</c:v>
                </c:pt>
                <c:pt idx="325">
                  <c:v>43365</c:v>
                </c:pt>
                <c:pt idx="326">
                  <c:v>43366</c:v>
                </c:pt>
                <c:pt idx="327">
                  <c:v>43367</c:v>
                </c:pt>
                <c:pt idx="328">
                  <c:v>43368</c:v>
                </c:pt>
                <c:pt idx="329">
                  <c:v>43369</c:v>
                </c:pt>
                <c:pt idx="330">
                  <c:v>43370</c:v>
                </c:pt>
                <c:pt idx="331">
                  <c:v>43371</c:v>
                </c:pt>
                <c:pt idx="332">
                  <c:v>43372</c:v>
                </c:pt>
                <c:pt idx="333">
                  <c:v>43373</c:v>
                </c:pt>
                <c:pt idx="334">
                  <c:v>43374</c:v>
                </c:pt>
                <c:pt idx="335">
                  <c:v>43375</c:v>
                </c:pt>
                <c:pt idx="336">
                  <c:v>43376</c:v>
                </c:pt>
                <c:pt idx="337">
                  <c:v>43377</c:v>
                </c:pt>
                <c:pt idx="338">
                  <c:v>43378</c:v>
                </c:pt>
                <c:pt idx="339">
                  <c:v>43379</c:v>
                </c:pt>
                <c:pt idx="340">
                  <c:v>43380</c:v>
                </c:pt>
                <c:pt idx="341">
                  <c:v>43381</c:v>
                </c:pt>
                <c:pt idx="342">
                  <c:v>43382</c:v>
                </c:pt>
                <c:pt idx="343">
                  <c:v>43383</c:v>
                </c:pt>
                <c:pt idx="344">
                  <c:v>43384</c:v>
                </c:pt>
                <c:pt idx="345">
                  <c:v>43385</c:v>
                </c:pt>
                <c:pt idx="346">
                  <c:v>43386</c:v>
                </c:pt>
                <c:pt idx="347">
                  <c:v>43387</c:v>
                </c:pt>
                <c:pt idx="348">
                  <c:v>43388</c:v>
                </c:pt>
                <c:pt idx="349">
                  <c:v>43389</c:v>
                </c:pt>
                <c:pt idx="350">
                  <c:v>43390</c:v>
                </c:pt>
                <c:pt idx="351">
                  <c:v>43391</c:v>
                </c:pt>
                <c:pt idx="352">
                  <c:v>43392</c:v>
                </c:pt>
                <c:pt idx="353">
                  <c:v>43393</c:v>
                </c:pt>
                <c:pt idx="354">
                  <c:v>43394</c:v>
                </c:pt>
                <c:pt idx="355">
                  <c:v>43395</c:v>
                </c:pt>
                <c:pt idx="356">
                  <c:v>43396</c:v>
                </c:pt>
                <c:pt idx="357">
                  <c:v>43397</c:v>
                </c:pt>
                <c:pt idx="358">
                  <c:v>43398</c:v>
                </c:pt>
                <c:pt idx="359">
                  <c:v>43399</c:v>
                </c:pt>
                <c:pt idx="360">
                  <c:v>43400</c:v>
                </c:pt>
                <c:pt idx="361">
                  <c:v>43401</c:v>
                </c:pt>
                <c:pt idx="362">
                  <c:v>43402</c:v>
                </c:pt>
                <c:pt idx="363">
                  <c:v>43403</c:v>
                </c:pt>
                <c:pt idx="364">
                  <c:v>43404</c:v>
                </c:pt>
                <c:pt idx="365">
                  <c:v>43405</c:v>
                </c:pt>
                <c:pt idx="366">
                  <c:v>43406</c:v>
                </c:pt>
                <c:pt idx="367">
                  <c:v>43407</c:v>
                </c:pt>
                <c:pt idx="368">
                  <c:v>43408</c:v>
                </c:pt>
                <c:pt idx="369">
                  <c:v>43409</c:v>
                </c:pt>
                <c:pt idx="370">
                  <c:v>43410</c:v>
                </c:pt>
                <c:pt idx="371">
                  <c:v>43411</c:v>
                </c:pt>
                <c:pt idx="372">
                  <c:v>43412</c:v>
                </c:pt>
                <c:pt idx="373">
                  <c:v>43413</c:v>
                </c:pt>
                <c:pt idx="374">
                  <c:v>43414</c:v>
                </c:pt>
                <c:pt idx="375">
                  <c:v>43415</c:v>
                </c:pt>
                <c:pt idx="376">
                  <c:v>43416</c:v>
                </c:pt>
                <c:pt idx="377">
                  <c:v>43417</c:v>
                </c:pt>
                <c:pt idx="378">
                  <c:v>43418</c:v>
                </c:pt>
                <c:pt idx="379">
                  <c:v>43419</c:v>
                </c:pt>
                <c:pt idx="380">
                  <c:v>43420</c:v>
                </c:pt>
                <c:pt idx="381">
                  <c:v>43421</c:v>
                </c:pt>
                <c:pt idx="382">
                  <c:v>43422</c:v>
                </c:pt>
                <c:pt idx="383">
                  <c:v>43423</c:v>
                </c:pt>
                <c:pt idx="384">
                  <c:v>43424</c:v>
                </c:pt>
                <c:pt idx="385">
                  <c:v>43425</c:v>
                </c:pt>
                <c:pt idx="386">
                  <c:v>43426</c:v>
                </c:pt>
                <c:pt idx="387">
                  <c:v>43427</c:v>
                </c:pt>
                <c:pt idx="388">
                  <c:v>43428</c:v>
                </c:pt>
                <c:pt idx="389">
                  <c:v>43429</c:v>
                </c:pt>
                <c:pt idx="390">
                  <c:v>43430</c:v>
                </c:pt>
                <c:pt idx="391">
                  <c:v>43431</c:v>
                </c:pt>
                <c:pt idx="392">
                  <c:v>43432</c:v>
                </c:pt>
                <c:pt idx="393">
                  <c:v>43433</c:v>
                </c:pt>
                <c:pt idx="394">
                  <c:v>43434</c:v>
                </c:pt>
                <c:pt idx="395">
                  <c:v>43435</c:v>
                </c:pt>
                <c:pt idx="396">
                  <c:v>43436</c:v>
                </c:pt>
                <c:pt idx="397">
                  <c:v>43437</c:v>
                </c:pt>
                <c:pt idx="398">
                  <c:v>43438</c:v>
                </c:pt>
                <c:pt idx="399">
                  <c:v>43439</c:v>
                </c:pt>
                <c:pt idx="400">
                  <c:v>43440</c:v>
                </c:pt>
                <c:pt idx="401">
                  <c:v>43441</c:v>
                </c:pt>
                <c:pt idx="402">
                  <c:v>43442</c:v>
                </c:pt>
                <c:pt idx="403">
                  <c:v>43443</c:v>
                </c:pt>
                <c:pt idx="404">
                  <c:v>43444</c:v>
                </c:pt>
                <c:pt idx="405">
                  <c:v>43445</c:v>
                </c:pt>
                <c:pt idx="406">
                  <c:v>43446</c:v>
                </c:pt>
                <c:pt idx="407">
                  <c:v>43447</c:v>
                </c:pt>
                <c:pt idx="408">
                  <c:v>43448</c:v>
                </c:pt>
                <c:pt idx="409">
                  <c:v>43449</c:v>
                </c:pt>
                <c:pt idx="410">
                  <c:v>43450</c:v>
                </c:pt>
                <c:pt idx="411">
                  <c:v>43451</c:v>
                </c:pt>
                <c:pt idx="412">
                  <c:v>43452</c:v>
                </c:pt>
                <c:pt idx="413">
                  <c:v>43453</c:v>
                </c:pt>
                <c:pt idx="414">
                  <c:v>43454</c:v>
                </c:pt>
                <c:pt idx="415">
                  <c:v>43455</c:v>
                </c:pt>
                <c:pt idx="416">
                  <c:v>43456</c:v>
                </c:pt>
                <c:pt idx="417">
                  <c:v>43457</c:v>
                </c:pt>
                <c:pt idx="418">
                  <c:v>43458</c:v>
                </c:pt>
                <c:pt idx="419">
                  <c:v>43459</c:v>
                </c:pt>
                <c:pt idx="420">
                  <c:v>43460</c:v>
                </c:pt>
                <c:pt idx="421">
                  <c:v>43461</c:v>
                </c:pt>
                <c:pt idx="422">
                  <c:v>43462</c:v>
                </c:pt>
                <c:pt idx="423">
                  <c:v>43463</c:v>
                </c:pt>
                <c:pt idx="424">
                  <c:v>43464</c:v>
                </c:pt>
                <c:pt idx="425">
                  <c:v>43465</c:v>
                </c:pt>
                <c:pt idx="426">
                  <c:v>43466</c:v>
                </c:pt>
                <c:pt idx="427">
                  <c:v>43467</c:v>
                </c:pt>
                <c:pt idx="428">
                  <c:v>43468</c:v>
                </c:pt>
                <c:pt idx="429">
                  <c:v>43469</c:v>
                </c:pt>
                <c:pt idx="430">
                  <c:v>43470</c:v>
                </c:pt>
                <c:pt idx="431">
                  <c:v>43471</c:v>
                </c:pt>
                <c:pt idx="432">
                  <c:v>43472</c:v>
                </c:pt>
                <c:pt idx="433">
                  <c:v>43473</c:v>
                </c:pt>
                <c:pt idx="434">
                  <c:v>43474</c:v>
                </c:pt>
                <c:pt idx="435">
                  <c:v>43475</c:v>
                </c:pt>
                <c:pt idx="436">
                  <c:v>43476</c:v>
                </c:pt>
                <c:pt idx="437">
                  <c:v>43477</c:v>
                </c:pt>
                <c:pt idx="438">
                  <c:v>43478</c:v>
                </c:pt>
                <c:pt idx="439">
                  <c:v>43479</c:v>
                </c:pt>
                <c:pt idx="440">
                  <c:v>43480</c:v>
                </c:pt>
                <c:pt idx="441">
                  <c:v>43481</c:v>
                </c:pt>
                <c:pt idx="442">
                  <c:v>43482</c:v>
                </c:pt>
                <c:pt idx="443">
                  <c:v>43483</c:v>
                </c:pt>
                <c:pt idx="444">
                  <c:v>43484</c:v>
                </c:pt>
                <c:pt idx="445">
                  <c:v>43485</c:v>
                </c:pt>
                <c:pt idx="446">
                  <c:v>43486</c:v>
                </c:pt>
                <c:pt idx="447">
                  <c:v>43487</c:v>
                </c:pt>
                <c:pt idx="448">
                  <c:v>43488</c:v>
                </c:pt>
                <c:pt idx="449">
                  <c:v>43489</c:v>
                </c:pt>
                <c:pt idx="450">
                  <c:v>43490</c:v>
                </c:pt>
                <c:pt idx="451">
                  <c:v>43491</c:v>
                </c:pt>
                <c:pt idx="452">
                  <c:v>43492</c:v>
                </c:pt>
                <c:pt idx="453">
                  <c:v>43493</c:v>
                </c:pt>
                <c:pt idx="454">
                  <c:v>43494</c:v>
                </c:pt>
                <c:pt idx="455">
                  <c:v>43495</c:v>
                </c:pt>
                <c:pt idx="456">
                  <c:v>43496</c:v>
                </c:pt>
                <c:pt idx="457">
                  <c:v>43497</c:v>
                </c:pt>
                <c:pt idx="458">
                  <c:v>43498</c:v>
                </c:pt>
                <c:pt idx="459">
                  <c:v>43499</c:v>
                </c:pt>
                <c:pt idx="460">
                  <c:v>43500</c:v>
                </c:pt>
                <c:pt idx="461">
                  <c:v>43501</c:v>
                </c:pt>
                <c:pt idx="462">
                  <c:v>43502</c:v>
                </c:pt>
                <c:pt idx="463">
                  <c:v>43503</c:v>
                </c:pt>
                <c:pt idx="464">
                  <c:v>43504</c:v>
                </c:pt>
                <c:pt idx="465">
                  <c:v>43505</c:v>
                </c:pt>
                <c:pt idx="466">
                  <c:v>43506</c:v>
                </c:pt>
                <c:pt idx="467">
                  <c:v>43507</c:v>
                </c:pt>
                <c:pt idx="468">
                  <c:v>43508</c:v>
                </c:pt>
                <c:pt idx="469">
                  <c:v>43509</c:v>
                </c:pt>
                <c:pt idx="470">
                  <c:v>43510</c:v>
                </c:pt>
                <c:pt idx="471">
                  <c:v>43511</c:v>
                </c:pt>
                <c:pt idx="472">
                  <c:v>43512</c:v>
                </c:pt>
                <c:pt idx="473">
                  <c:v>43513</c:v>
                </c:pt>
                <c:pt idx="474">
                  <c:v>43514</c:v>
                </c:pt>
                <c:pt idx="475">
                  <c:v>43515</c:v>
                </c:pt>
                <c:pt idx="476">
                  <c:v>43516</c:v>
                </c:pt>
                <c:pt idx="477">
                  <c:v>43517</c:v>
                </c:pt>
                <c:pt idx="478">
                  <c:v>43518</c:v>
                </c:pt>
                <c:pt idx="479">
                  <c:v>43519</c:v>
                </c:pt>
                <c:pt idx="480">
                  <c:v>43520</c:v>
                </c:pt>
                <c:pt idx="481">
                  <c:v>43521</c:v>
                </c:pt>
                <c:pt idx="482">
                  <c:v>43522</c:v>
                </c:pt>
                <c:pt idx="483">
                  <c:v>43523</c:v>
                </c:pt>
                <c:pt idx="484">
                  <c:v>43524</c:v>
                </c:pt>
                <c:pt idx="485">
                  <c:v>43525</c:v>
                </c:pt>
                <c:pt idx="486">
                  <c:v>43526</c:v>
                </c:pt>
                <c:pt idx="487">
                  <c:v>43527</c:v>
                </c:pt>
                <c:pt idx="488">
                  <c:v>43528</c:v>
                </c:pt>
                <c:pt idx="489">
                  <c:v>43529</c:v>
                </c:pt>
                <c:pt idx="490">
                  <c:v>43530</c:v>
                </c:pt>
                <c:pt idx="491">
                  <c:v>43531</c:v>
                </c:pt>
                <c:pt idx="492">
                  <c:v>43532</c:v>
                </c:pt>
                <c:pt idx="493">
                  <c:v>43533</c:v>
                </c:pt>
                <c:pt idx="494">
                  <c:v>43534</c:v>
                </c:pt>
                <c:pt idx="495">
                  <c:v>43535</c:v>
                </c:pt>
                <c:pt idx="496">
                  <c:v>43536</c:v>
                </c:pt>
                <c:pt idx="497">
                  <c:v>43537</c:v>
                </c:pt>
                <c:pt idx="498">
                  <c:v>43538</c:v>
                </c:pt>
                <c:pt idx="499">
                  <c:v>43539</c:v>
                </c:pt>
                <c:pt idx="500">
                  <c:v>43540</c:v>
                </c:pt>
                <c:pt idx="501">
                  <c:v>43541</c:v>
                </c:pt>
                <c:pt idx="502">
                  <c:v>43542</c:v>
                </c:pt>
                <c:pt idx="503">
                  <c:v>43543</c:v>
                </c:pt>
                <c:pt idx="504">
                  <c:v>43544</c:v>
                </c:pt>
                <c:pt idx="505">
                  <c:v>43545</c:v>
                </c:pt>
                <c:pt idx="506">
                  <c:v>43546</c:v>
                </c:pt>
                <c:pt idx="507">
                  <c:v>43547</c:v>
                </c:pt>
                <c:pt idx="508">
                  <c:v>43548</c:v>
                </c:pt>
                <c:pt idx="509">
                  <c:v>43549</c:v>
                </c:pt>
                <c:pt idx="510">
                  <c:v>43550</c:v>
                </c:pt>
                <c:pt idx="511">
                  <c:v>43551</c:v>
                </c:pt>
                <c:pt idx="512">
                  <c:v>43552</c:v>
                </c:pt>
                <c:pt idx="513">
                  <c:v>43553</c:v>
                </c:pt>
                <c:pt idx="514">
                  <c:v>43554</c:v>
                </c:pt>
                <c:pt idx="515">
                  <c:v>43555</c:v>
                </c:pt>
                <c:pt idx="516">
                  <c:v>43556</c:v>
                </c:pt>
                <c:pt idx="517">
                  <c:v>43557</c:v>
                </c:pt>
                <c:pt idx="518">
                  <c:v>43558</c:v>
                </c:pt>
                <c:pt idx="519">
                  <c:v>43559</c:v>
                </c:pt>
                <c:pt idx="520">
                  <c:v>43560</c:v>
                </c:pt>
                <c:pt idx="521">
                  <c:v>43561</c:v>
                </c:pt>
                <c:pt idx="522">
                  <c:v>43562</c:v>
                </c:pt>
                <c:pt idx="523">
                  <c:v>43563</c:v>
                </c:pt>
                <c:pt idx="524">
                  <c:v>43564</c:v>
                </c:pt>
                <c:pt idx="525">
                  <c:v>43565</c:v>
                </c:pt>
                <c:pt idx="526">
                  <c:v>43566</c:v>
                </c:pt>
                <c:pt idx="527">
                  <c:v>43567</c:v>
                </c:pt>
                <c:pt idx="528">
                  <c:v>43568</c:v>
                </c:pt>
                <c:pt idx="529">
                  <c:v>43569</c:v>
                </c:pt>
                <c:pt idx="530">
                  <c:v>43570</c:v>
                </c:pt>
                <c:pt idx="531">
                  <c:v>43571</c:v>
                </c:pt>
                <c:pt idx="532">
                  <c:v>43572</c:v>
                </c:pt>
                <c:pt idx="533">
                  <c:v>43573</c:v>
                </c:pt>
                <c:pt idx="534">
                  <c:v>43574</c:v>
                </c:pt>
                <c:pt idx="535">
                  <c:v>43575</c:v>
                </c:pt>
                <c:pt idx="536">
                  <c:v>43576</c:v>
                </c:pt>
                <c:pt idx="537">
                  <c:v>43577</c:v>
                </c:pt>
                <c:pt idx="538">
                  <c:v>43578</c:v>
                </c:pt>
                <c:pt idx="539">
                  <c:v>43579</c:v>
                </c:pt>
                <c:pt idx="540">
                  <c:v>43580</c:v>
                </c:pt>
                <c:pt idx="541">
                  <c:v>43581</c:v>
                </c:pt>
                <c:pt idx="542">
                  <c:v>43582</c:v>
                </c:pt>
                <c:pt idx="543">
                  <c:v>43583</c:v>
                </c:pt>
                <c:pt idx="544">
                  <c:v>43584</c:v>
                </c:pt>
                <c:pt idx="545">
                  <c:v>43585</c:v>
                </c:pt>
                <c:pt idx="546">
                  <c:v>43586</c:v>
                </c:pt>
                <c:pt idx="547">
                  <c:v>43587</c:v>
                </c:pt>
                <c:pt idx="548">
                  <c:v>43588</c:v>
                </c:pt>
                <c:pt idx="549">
                  <c:v>43589</c:v>
                </c:pt>
                <c:pt idx="550">
                  <c:v>43590</c:v>
                </c:pt>
                <c:pt idx="551">
                  <c:v>43591</c:v>
                </c:pt>
                <c:pt idx="552">
                  <c:v>43592</c:v>
                </c:pt>
                <c:pt idx="553">
                  <c:v>43593</c:v>
                </c:pt>
                <c:pt idx="554">
                  <c:v>43594</c:v>
                </c:pt>
                <c:pt idx="555">
                  <c:v>43595</c:v>
                </c:pt>
                <c:pt idx="556">
                  <c:v>43596</c:v>
                </c:pt>
                <c:pt idx="557">
                  <c:v>43597</c:v>
                </c:pt>
                <c:pt idx="558">
                  <c:v>43598</c:v>
                </c:pt>
                <c:pt idx="559">
                  <c:v>43599</c:v>
                </c:pt>
                <c:pt idx="560">
                  <c:v>43600</c:v>
                </c:pt>
                <c:pt idx="561">
                  <c:v>43601</c:v>
                </c:pt>
                <c:pt idx="562">
                  <c:v>43602</c:v>
                </c:pt>
                <c:pt idx="563">
                  <c:v>43603</c:v>
                </c:pt>
                <c:pt idx="564">
                  <c:v>43604</c:v>
                </c:pt>
                <c:pt idx="565">
                  <c:v>43605</c:v>
                </c:pt>
                <c:pt idx="566">
                  <c:v>43606</c:v>
                </c:pt>
                <c:pt idx="567">
                  <c:v>43607</c:v>
                </c:pt>
                <c:pt idx="568">
                  <c:v>43608</c:v>
                </c:pt>
                <c:pt idx="569">
                  <c:v>43609</c:v>
                </c:pt>
                <c:pt idx="570">
                  <c:v>43610</c:v>
                </c:pt>
                <c:pt idx="571">
                  <c:v>43611</c:v>
                </c:pt>
                <c:pt idx="572">
                  <c:v>43612</c:v>
                </c:pt>
                <c:pt idx="573">
                  <c:v>43613</c:v>
                </c:pt>
                <c:pt idx="574">
                  <c:v>43614</c:v>
                </c:pt>
                <c:pt idx="575">
                  <c:v>43615</c:v>
                </c:pt>
                <c:pt idx="576">
                  <c:v>43616</c:v>
                </c:pt>
                <c:pt idx="577">
                  <c:v>43617</c:v>
                </c:pt>
                <c:pt idx="578">
                  <c:v>43618</c:v>
                </c:pt>
                <c:pt idx="579">
                  <c:v>43619</c:v>
                </c:pt>
                <c:pt idx="580">
                  <c:v>43620</c:v>
                </c:pt>
                <c:pt idx="581">
                  <c:v>43621</c:v>
                </c:pt>
                <c:pt idx="582">
                  <c:v>43622</c:v>
                </c:pt>
                <c:pt idx="583">
                  <c:v>43623</c:v>
                </c:pt>
                <c:pt idx="584">
                  <c:v>43624</c:v>
                </c:pt>
                <c:pt idx="585">
                  <c:v>43625</c:v>
                </c:pt>
                <c:pt idx="586">
                  <c:v>43626</c:v>
                </c:pt>
                <c:pt idx="587">
                  <c:v>43627</c:v>
                </c:pt>
                <c:pt idx="588">
                  <c:v>43628</c:v>
                </c:pt>
                <c:pt idx="589">
                  <c:v>43629</c:v>
                </c:pt>
                <c:pt idx="590">
                  <c:v>43630</c:v>
                </c:pt>
                <c:pt idx="591">
                  <c:v>43631</c:v>
                </c:pt>
                <c:pt idx="592">
                  <c:v>43632</c:v>
                </c:pt>
                <c:pt idx="593">
                  <c:v>43633</c:v>
                </c:pt>
                <c:pt idx="594">
                  <c:v>43634</c:v>
                </c:pt>
                <c:pt idx="595">
                  <c:v>43635</c:v>
                </c:pt>
                <c:pt idx="596">
                  <c:v>43636</c:v>
                </c:pt>
                <c:pt idx="597">
                  <c:v>43637</c:v>
                </c:pt>
                <c:pt idx="598">
                  <c:v>43638</c:v>
                </c:pt>
                <c:pt idx="599">
                  <c:v>43639</c:v>
                </c:pt>
                <c:pt idx="600">
                  <c:v>43640</c:v>
                </c:pt>
                <c:pt idx="601">
                  <c:v>43641</c:v>
                </c:pt>
                <c:pt idx="602">
                  <c:v>43642</c:v>
                </c:pt>
                <c:pt idx="603">
                  <c:v>43643</c:v>
                </c:pt>
                <c:pt idx="604">
                  <c:v>43644</c:v>
                </c:pt>
                <c:pt idx="605">
                  <c:v>43645</c:v>
                </c:pt>
                <c:pt idx="606">
                  <c:v>43646</c:v>
                </c:pt>
                <c:pt idx="607">
                  <c:v>43647</c:v>
                </c:pt>
                <c:pt idx="608">
                  <c:v>43648</c:v>
                </c:pt>
                <c:pt idx="609">
                  <c:v>43649</c:v>
                </c:pt>
                <c:pt idx="610">
                  <c:v>43650</c:v>
                </c:pt>
                <c:pt idx="611">
                  <c:v>43651</c:v>
                </c:pt>
                <c:pt idx="612">
                  <c:v>43652</c:v>
                </c:pt>
                <c:pt idx="613">
                  <c:v>43653</c:v>
                </c:pt>
                <c:pt idx="614">
                  <c:v>43654</c:v>
                </c:pt>
                <c:pt idx="615">
                  <c:v>43655</c:v>
                </c:pt>
                <c:pt idx="616">
                  <c:v>43656</c:v>
                </c:pt>
                <c:pt idx="617">
                  <c:v>43657</c:v>
                </c:pt>
                <c:pt idx="618">
                  <c:v>43658</c:v>
                </c:pt>
                <c:pt idx="619">
                  <c:v>43659</c:v>
                </c:pt>
                <c:pt idx="620">
                  <c:v>43660</c:v>
                </c:pt>
                <c:pt idx="621">
                  <c:v>43661</c:v>
                </c:pt>
                <c:pt idx="622">
                  <c:v>43662</c:v>
                </c:pt>
                <c:pt idx="623">
                  <c:v>43663</c:v>
                </c:pt>
                <c:pt idx="624">
                  <c:v>43664</c:v>
                </c:pt>
                <c:pt idx="625">
                  <c:v>43665</c:v>
                </c:pt>
                <c:pt idx="626">
                  <c:v>43666</c:v>
                </c:pt>
                <c:pt idx="627">
                  <c:v>43667</c:v>
                </c:pt>
                <c:pt idx="628">
                  <c:v>43668</c:v>
                </c:pt>
                <c:pt idx="629">
                  <c:v>43669</c:v>
                </c:pt>
                <c:pt idx="630">
                  <c:v>43670</c:v>
                </c:pt>
                <c:pt idx="631">
                  <c:v>43671</c:v>
                </c:pt>
                <c:pt idx="632">
                  <c:v>43672</c:v>
                </c:pt>
                <c:pt idx="633">
                  <c:v>43673</c:v>
                </c:pt>
                <c:pt idx="634">
                  <c:v>43674</c:v>
                </c:pt>
                <c:pt idx="635">
                  <c:v>43675</c:v>
                </c:pt>
                <c:pt idx="636">
                  <c:v>43676</c:v>
                </c:pt>
                <c:pt idx="637">
                  <c:v>43677</c:v>
                </c:pt>
                <c:pt idx="638">
                  <c:v>43678</c:v>
                </c:pt>
                <c:pt idx="639">
                  <c:v>43679</c:v>
                </c:pt>
                <c:pt idx="640">
                  <c:v>43680</c:v>
                </c:pt>
                <c:pt idx="641">
                  <c:v>43681</c:v>
                </c:pt>
                <c:pt idx="642">
                  <c:v>43682</c:v>
                </c:pt>
                <c:pt idx="643">
                  <c:v>43683</c:v>
                </c:pt>
                <c:pt idx="644">
                  <c:v>43684</c:v>
                </c:pt>
                <c:pt idx="645">
                  <c:v>43685</c:v>
                </c:pt>
                <c:pt idx="646">
                  <c:v>43686</c:v>
                </c:pt>
                <c:pt idx="647">
                  <c:v>43687</c:v>
                </c:pt>
                <c:pt idx="648">
                  <c:v>43688</c:v>
                </c:pt>
                <c:pt idx="649">
                  <c:v>43689</c:v>
                </c:pt>
                <c:pt idx="650">
                  <c:v>43690</c:v>
                </c:pt>
                <c:pt idx="651">
                  <c:v>43691</c:v>
                </c:pt>
                <c:pt idx="652">
                  <c:v>43692</c:v>
                </c:pt>
                <c:pt idx="653">
                  <c:v>43693</c:v>
                </c:pt>
                <c:pt idx="654">
                  <c:v>43694</c:v>
                </c:pt>
                <c:pt idx="655">
                  <c:v>43695</c:v>
                </c:pt>
                <c:pt idx="656">
                  <c:v>43696</c:v>
                </c:pt>
                <c:pt idx="657">
                  <c:v>43697</c:v>
                </c:pt>
                <c:pt idx="658">
                  <c:v>43698</c:v>
                </c:pt>
                <c:pt idx="659">
                  <c:v>43699</c:v>
                </c:pt>
                <c:pt idx="660">
                  <c:v>43700</c:v>
                </c:pt>
                <c:pt idx="661">
                  <c:v>43701</c:v>
                </c:pt>
                <c:pt idx="662">
                  <c:v>43702</c:v>
                </c:pt>
                <c:pt idx="663">
                  <c:v>43703</c:v>
                </c:pt>
                <c:pt idx="664">
                  <c:v>43704</c:v>
                </c:pt>
                <c:pt idx="665">
                  <c:v>43705</c:v>
                </c:pt>
                <c:pt idx="666">
                  <c:v>43706</c:v>
                </c:pt>
                <c:pt idx="667">
                  <c:v>43707</c:v>
                </c:pt>
                <c:pt idx="668">
                  <c:v>43708</c:v>
                </c:pt>
                <c:pt idx="669">
                  <c:v>43709</c:v>
                </c:pt>
                <c:pt idx="670">
                  <c:v>43710</c:v>
                </c:pt>
                <c:pt idx="671">
                  <c:v>43711</c:v>
                </c:pt>
                <c:pt idx="672">
                  <c:v>43712</c:v>
                </c:pt>
                <c:pt idx="673">
                  <c:v>43713</c:v>
                </c:pt>
                <c:pt idx="674">
                  <c:v>43714</c:v>
                </c:pt>
                <c:pt idx="675">
                  <c:v>43715</c:v>
                </c:pt>
                <c:pt idx="676">
                  <c:v>43716</c:v>
                </c:pt>
                <c:pt idx="677">
                  <c:v>43717</c:v>
                </c:pt>
                <c:pt idx="678">
                  <c:v>43718</c:v>
                </c:pt>
                <c:pt idx="679">
                  <c:v>43719</c:v>
                </c:pt>
                <c:pt idx="680">
                  <c:v>43720</c:v>
                </c:pt>
                <c:pt idx="681">
                  <c:v>43721</c:v>
                </c:pt>
                <c:pt idx="682">
                  <c:v>43722</c:v>
                </c:pt>
                <c:pt idx="683">
                  <c:v>43723</c:v>
                </c:pt>
                <c:pt idx="684">
                  <c:v>43724</c:v>
                </c:pt>
                <c:pt idx="685">
                  <c:v>43725</c:v>
                </c:pt>
                <c:pt idx="686">
                  <c:v>43726</c:v>
                </c:pt>
                <c:pt idx="687">
                  <c:v>43727</c:v>
                </c:pt>
                <c:pt idx="688">
                  <c:v>43728</c:v>
                </c:pt>
                <c:pt idx="689">
                  <c:v>43729</c:v>
                </c:pt>
                <c:pt idx="690">
                  <c:v>43730</c:v>
                </c:pt>
                <c:pt idx="691">
                  <c:v>43731</c:v>
                </c:pt>
                <c:pt idx="692">
                  <c:v>43732</c:v>
                </c:pt>
                <c:pt idx="693">
                  <c:v>43733</c:v>
                </c:pt>
                <c:pt idx="694">
                  <c:v>43734</c:v>
                </c:pt>
                <c:pt idx="695">
                  <c:v>43735</c:v>
                </c:pt>
                <c:pt idx="696">
                  <c:v>43736</c:v>
                </c:pt>
                <c:pt idx="697">
                  <c:v>43737</c:v>
                </c:pt>
                <c:pt idx="698">
                  <c:v>43738</c:v>
                </c:pt>
                <c:pt idx="699">
                  <c:v>43739</c:v>
                </c:pt>
                <c:pt idx="700">
                  <c:v>43740</c:v>
                </c:pt>
                <c:pt idx="701">
                  <c:v>43741</c:v>
                </c:pt>
                <c:pt idx="702">
                  <c:v>43742</c:v>
                </c:pt>
                <c:pt idx="703">
                  <c:v>43743</c:v>
                </c:pt>
                <c:pt idx="704">
                  <c:v>43744</c:v>
                </c:pt>
                <c:pt idx="705">
                  <c:v>43745</c:v>
                </c:pt>
                <c:pt idx="706">
                  <c:v>43746</c:v>
                </c:pt>
                <c:pt idx="707">
                  <c:v>43747</c:v>
                </c:pt>
                <c:pt idx="708">
                  <c:v>43748</c:v>
                </c:pt>
                <c:pt idx="709">
                  <c:v>43749</c:v>
                </c:pt>
                <c:pt idx="710">
                  <c:v>43750</c:v>
                </c:pt>
                <c:pt idx="711">
                  <c:v>43751</c:v>
                </c:pt>
                <c:pt idx="712">
                  <c:v>43752</c:v>
                </c:pt>
                <c:pt idx="713">
                  <c:v>43753</c:v>
                </c:pt>
                <c:pt idx="714">
                  <c:v>43754</c:v>
                </c:pt>
                <c:pt idx="715">
                  <c:v>43755</c:v>
                </c:pt>
                <c:pt idx="716">
                  <c:v>43756</c:v>
                </c:pt>
                <c:pt idx="717">
                  <c:v>43757</c:v>
                </c:pt>
                <c:pt idx="718">
                  <c:v>43758</c:v>
                </c:pt>
                <c:pt idx="719">
                  <c:v>43759</c:v>
                </c:pt>
                <c:pt idx="720">
                  <c:v>43760</c:v>
                </c:pt>
                <c:pt idx="721">
                  <c:v>43761</c:v>
                </c:pt>
                <c:pt idx="722">
                  <c:v>43762</c:v>
                </c:pt>
                <c:pt idx="723">
                  <c:v>43763</c:v>
                </c:pt>
                <c:pt idx="724">
                  <c:v>43764</c:v>
                </c:pt>
                <c:pt idx="725">
                  <c:v>43765</c:v>
                </c:pt>
                <c:pt idx="726">
                  <c:v>43766</c:v>
                </c:pt>
                <c:pt idx="727">
                  <c:v>43767</c:v>
                </c:pt>
                <c:pt idx="728">
                  <c:v>43768</c:v>
                </c:pt>
                <c:pt idx="729">
                  <c:v>43769</c:v>
                </c:pt>
                <c:pt idx="730">
                  <c:v>43770</c:v>
                </c:pt>
                <c:pt idx="731">
                  <c:v>43771</c:v>
                </c:pt>
                <c:pt idx="732">
                  <c:v>43772</c:v>
                </c:pt>
                <c:pt idx="733">
                  <c:v>43773</c:v>
                </c:pt>
                <c:pt idx="734">
                  <c:v>43774</c:v>
                </c:pt>
                <c:pt idx="735">
                  <c:v>43775</c:v>
                </c:pt>
                <c:pt idx="736">
                  <c:v>43776</c:v>
                </c:pt>
                <c:pt idx="737">
                  <c:v>43777</c:v>
                </c:pt>
                <c:pt idx="738">
                  <c:v>43778</c:v>
                </c:pt>
                <c:pt idx="739">
                  <c:v>43779</c:v>
                </c:pt>
                <c:pt idx="740">
                  <c:v>43780</c:v>
                </c:pt>
                <c:pt idx="741">
                  <c:v>43781</c:v>
                </c:pt>
                <c:pt idx="742">
                  <c:v>43782</c:v>
                </c:pt>
                <c:pt idx="743">
                  <c:v>43783</c:v>
                </c:pt>
                <c:pt idx="744">
                  <c:v>43784</c:v>
                </c:pt>
                <c:pt idx="745">
                  <c:v>43785</c:v>
                </c:pt>
                <c:pt idx="746">
                  <c:v>43786</c:v>
                </c:pt>
                <c:pt idx="747">
                  <c:v>43787</c:v>
                </c:pt>
                <c:pt idx="748">
                  <c:v>43788</c:v>
                </c:pt>
                <c:pt idx="749">
                  <c:v>43789</c:v>
                </c:pt>
                <c:pt idx="750">
                  <c:v>43790</c:v>
                </c:pt>
                <c:pt idx="751">
                  <c:v>43791</c:v>
                </c:pt>
                <c:pt idx="752">
                  <c:v>43792</c:v>
                </c:pt>
                <c:pt idx="753">
                  <c:v>43793</c:v>
                </c:pt>
                <c:pt idx="754">
                  <c:v>43794</c:v>
                </c:pt>
                <c:pt idx="755">
                  <c:v>43795</c:v>
                </c:pt>
                <c:pt idx="756">
                  <c:v>43796</c:v>
                </c:pt>
                <c:pt idx="757">
                  <c:v>43797</c:v>
                </c:pt>
                <c:pt idx="758">
                  <c:v>43798</c:v>
                </c:pt>
                <c:pt idx="759">
                  <c:v>43799</c:v>
                </c:pt>
                <c:pt idx="760">
                  <c:v>43800</c:v>
                </c:pt>
                <c:pt idx="761">
                  <c:v>43801</c:v>
                </c:pt>
                <c:pt idx="762">
                  <c:v>43802</c:v>
                </c:pt>
                <c:pt idx="763">
                  <c:v>43803</c:v>
                </c:pt>
                <c:pt idx="764">
                  <c:v>43804</c:v>
                </c:pt>
                <c:pt idx="765">
                  <c:v>43805</c:v>
                </c:pt>
                <c:pt idx="766">
                  <c:v>43806</c:v>
                </c:pt>
                <c:pt idx="767">
                  <c:v>43807</c:v>
                </c:pt>
                <c:pt idx="768">
                  <c:v>43808</c:v>
                </c:pt>
                <c:pt idx="769">
                  <c:v>43809</c:v>
                </c:pt>
                <c:pt idx="770">
                  <c:v>43810</c:v>
                </c:pt>
                <c:pt idx="771">
                  <c:v>43811</c:v>
                </c:pt>
                <c:pt idx="772">
                  <c:v>43812</c:v>
                </c:pt>
                <c:pt idx="773">
                  <c:v>43813</c:v>
                </c:pt>
                <c:pt idx="774">
                  <c:v>43814</c:v>
                </c:pt>
                <c:pt idx="775">
                  <c:v>43815</c:v>
                </c:pt>
                <c:pt idx="776">
                  <c:v>43816</c:v>
                </c:pt>
                <c:pt idx="777">
                  <c:v>43817</c:v>
                </c:pt>
                <c:pt idx="778">
                  <c:v>43818</c:v>
                </c:pt>
                <c:pt idx="779">
                  <c:v>43819</c:v>
                </c:pt>
                <c:pt idx="780">
                  <c:v>43820</c:v>
                </c:pt>
                <c:pt idx="781">
                  <c:v>43821</c:v>
                </c:pt>
                <c:pt idx="782">
                  <c:v>43822</c:v>
                </c:pt>
                <c:pt idx="783">
                  <c:v>43823</c:v>
                </c:pt>
                <c:pt idx="784">
                  <c:v>43824</c:v>
                </c:pt>
                <c:pt idx="785">
                  <c:v>43825</c:v>
                </c:pt>
                <c:pt idx="786">
                  <c:v>43826</c:v>
                </c:pt>
                <c:pt idx="787">
                  <c:v>43827</c:v>
                </c:pt>
                <c:pt idx="788">
                  <c:v>43828</c:v>
                </c:pt>
                <c:pt idx="789">
                  <c:v>43829</c:v>
                </c:pt>
                <c:pt idx="790">
                  <c:v>43830</c:v>
                </c:pt>
                <c:pt idx="791">
                  <c:v>43831</c:v>
                </c:pt>
                <c:pt idx="792">
                  <c:v>43832</c:v>
                </c:pt>
                <c:pt idx="793">
                  <c:v>43833</c:v>
                </c:pt>
                <c:pt idx="794">
                  <c:v>43834</c:v>
                </c:pt>
                <c:pt idx="795">
                  <c:v>43835</c:v>
                </c:pt>
                <c:pt idx="796">
                  <c:v>43836</c:v>
                </c:pt>
                <c:pt idx="797">
                  <c:v>43837</c:v>
                </c:pt>
                <c:pt idx="798">
                  <c:v>43838</c:v>
                </c:pt>
                <c:pt idx="799">
                  <c:v>43839</c:v>
                </c:pt>
                <c:pt idx="800">
                  <c:v>43840</c:v>
                </c:pt>
                <c:pt idx="801">
                  <c:v>43841</c:v>
                </c:pt>
                <c:pt idx="802">
                  <c:v>43842</c:v>
                </c:pt>
                <c:pt idx="803">
                  <c:v>43843</c:v>
                </c:pt>
                <c:pt idx="804">
                  <c:v>43844</c:v>
                </c:pt>
                <c:pt idx="805">
                  <c:v>43845</c:v>
                </c:pt>
                <c:pt idx="806">
                  <c:v>43846</c:v>
                </c:pt>
                <c:pt idx="807">
                  <c:v>43847</c:v>
                </c:pt>
                <c:pt idx="808">
                  <c:v>43848</c:v>
                </c:pt>
                <c:pt idx="809">
                  <c:v>43849</c:v>
                </c:pt>
                <c:pt idx="810">
                  <c:v>43850</c:v>
                </c:pt>
                <c:pt idx="811">
                  <c:v>43851</c:v>
                </c:pt>
                <c:pt idx="812">
                  <c:v>43852</c:v>
                </c:pt>
                <c:pt idx="813">
                  <c:v>43853</c:v>
                </c:pt>
                <c:pt idx="814">
                  <c:v>43854</c:v>
                </c:pt>
                <c:pt idx="815">
                  <c:v>43855</c:v>
                </c:pt>
                <c:pt idx="816">
                  <c:v>43856</c:v>
                </c:pt>
                <c:pt idx="817">
                  <c:v>43857</c:v>
                </c:pt>
                <c:pt idx="818">
                  <c:v>43858</c:v>
                </c:pt>
                <c:pt idx="819">
                  <c:v>43859</c:v>
                </c:pt>
                <c:pt idx="820">
                  <c:v>43860</c:v>
                </c:pt>
                <c:pt idx="821">
                  <c:v>43861</c:v>
                </c:pt>
                <c:pt idx="822">
                  <c:v>43862</c:v>
                </c:pt>
                <c:pt idx="823">
                  <c:v>43863</c:v>
                </c:pt>
                <c:pt idx="824">
                  <c:v>43864</c:v>
                </c:pt>
                <c:pt idx="825">
                  <c:v>43865</c:v>
                </c:pt>
                <c:pt idx="826">
                  <c:v>43866</c:v>
                </c:pt>
                <c:pt idx="827">
                  <c:v>43867</c:v>
                </c:pt>
                <c:pt idx="828">
                  <c:v>43868</c:v>
                </c:pt>
                <c:pt idx="829">
                  <c:v>43869</c:v>
                </c:pt>
                <c:pt idx="830">
                  <c:v>43870</c:v>
                </c:pt>
                <c:pt idx="831">
                  <c:v>43871</c:v>
                </c:pt>
                <c:pt idx="832">
                  <c:v>43872</c:v>
                </c:pt>
                <c:pt idx="833">
                  <c:v>43873</c:v>
                </c:pt>
                <c:pt idx="834">
                  <c:v>43874</c:v>
                </c:pt>
                <c:pt idx="835">
                  <c:v>43875</c:v>
                </c:pt>
                <c:pt idx="836">
                  <c:v>43876</c:v>
                </c:pt>
                <c:pt idx="837">
                  <c:v>43877</c:v>
                </c:pt>
                <c:pt idx="838">
                  <c:v>43878</c:v>
                </c:pt>
                <c:pt idx="839">
                  <c:v>43879</c:v>
                </c:pt>
                <c:pt idx="840">
                  <c:v>43880</c:v>
                </c:pt>
                <c:pt idx="841">
                  <c:v>43881</c:v>
                </c:pt>
                <c:pt idx="842">
                  <c:v>43882</c:v>
                </c:pt>
                <c:pt idx="843">
                  <c:v>43883</c:v>
                </c:pt>
                <c:pt idx="844">
                  <c:v>43884</c:v>
                </c:pt>
                <c:pt idx="845">
                  <c:v>43885</c:v>
                </c:pt>
                <c:pt idx="846">
                  <c:v>43886</c:v>
                </c:pt>
                <c:pt idx="847">
                  <c:v>43887</c:v>
                </c:pt>
                <c:pt idx="848">
                  <c:v>43888</c:v>
                </c:pt>
                <c:pt idx="849">
                  <c:v>43889</c:v>
                </c:pt>
                <c:pt idx="850">
                  <c:v>43890</c:v>
                </c:pt>
                <c:pt idx="851">
                  <c:v>43891</c:v>
                </c:pt>
                <c:pt idx="852">
                  <c:v>43892</c:v>
                </c:pt>
                <c:pt idx="853">
                  <c:v>43893</c:v>
                </c:pt>
                <c:pt idx="854">
                  <c:v>43894</c:v>
                </c:pt>
                <c:pt idx="855">
                  <c:v>43895</c:v>
                </c:pt>
                <c:pt idx="856">
                  <c:v>43896</c:v>
                </c:pt>
                <c:pt idx="857">
                  <c:v>43897</c:v>
                </c:pt>
                <c:pt idx="858">
                  <c:v>43898</c:v>
                </c:pt>
                <c:pt idx="859">
                  <c:v>43899</c:v>
                </c:pt>
                <c:pt idx="860">
                  <c:v>43900</c:v>
                </c:pt>
                <c:pt idx="861">
                  <c:v>43901</c:v>
                </c:pt>
                <c:pt idx="862">
                  <c:v>43902</c:v>
                </c:pt>
                <c:pt idx="863">
                  <c:v>43903</c:v>
                </c:pt>
                <c:pt idx="864">
                  <c:v>43904</c:v>
                </c:pt>
                <c:pt idx="865">
                  <c:v>43905</c:v>
                </c:pt>
                <c:pt idx="866">
                  <c:v>43906</c:v>
                </c:pt>
                <c:pt idx="867">
                  <c:v>43907</c:v>
                </c:pt>
                <c:pt idx="868">
                  <c:v>43908</c:v>
                </c:pt>
                <c:pt idx="869">
                  <c:v>43909</c:v>
                </c:pt>
                <c:pt idx="870">
                  <c:v>43910</c:v>
                </c:pt>
                <c:pt idx="871">
                  <c:v>43911</c:v>
                </c:pt>
                <c:pt idx="872">
                  <c:v>43912</c:v>
                </c:pt>
                <c:pt idx="873">
                  <c:v>43913</c:v>
                </c:pt>
                <c:pt idx="874">
                  <c:v>43914</c:v>
                </c:pt>
                <c:pt idx="875">
                  <c:v>43915</c:v>
                </c:pt>
                <c:pt idx="876">
                  <c:v>43916</c:v>
                </c:pt>
                <c:pt idx="877">
                  <c:v>43917</c:v>
                </c:pt>
                <c:pt idx="878">
                  <c:v>43918</c:v>
                </c:pt>
                <c:pt idx="879">
                  <c:v>43919</c:v>
                </c:pt>
                <c:pt idx="880">
                  <c:v>43920</c:v>
                </c:pt>
                <c:pt idx="881">
                  <c:v>43921</c:v>
                </c:pt>
                <c:pt idx="882">
                  <c:v>43922</c:v>
                </c:pt>
                <c:pt idx="883">
                  <c:v>43923</c:v>
                </c:pt>
                <c:pt idx="884">
                  <c:v>43924</c:v>
                </c:pt>
                <c:pt idx="885">
                  <c:v>43925</c:v>
                </c:pt>
                <c:pt idx="886">
                  <c:v>43926</c:v>
                </c:pt>
                <c:pt idx="887">
                  <c:v>43927</c:v>
                </c:pt>
                <c:pt idx="888">
                  <c:v>43928</c:v>
                </c:pt>
                <c:pt idx="889">
                  <c:v>43929</c:v>
                </c:pt>
                <c:pt idx="890">
                  <c:v>43930</c:v>
                </c:pt>
                <c:pt idx="891">
                  <c:v>43931</c:v>
                </c:pt>
                <c:pt idx="892">
                  <c:v>43932</c:v>
                </c:pt>
                <c:pt idx="893">
                  <c:v>43933</c:v>
                </c:pt>
                <c:pt idx="894">
                  <c:v>43934</c:v>
                </c:pt>
                <c:pt idx="895">
                  <c:v>43935</c:v>
                </c:pt>
                <c:pt idx="896">
                  <c:v>43936</c:v>
                </c:pt>
                <c:pt idx="897">
                  <c:v>43937</c:v>
                </c:pt>
                <c:pt idx="898">
                  <c:v>43938</c:v>
                </c:pt>
                <c:pt idx="899">
                  <c:v>43939</c:v>
                </c:pt>
                <c:pt idx="900">
                  <c:v>43940</c:v>
                </c:pt>
                <c:pt idx="901">
                  <c:v>43941</c:v>
                </c:pt>
                <c:pt idx="902">
                  <c:v>43942</c:v>
                </c:pt>
                <c:pt idx="903">
                  <c:v>43943</c:v>
                </c:pt>
                <c:pt idx="904">
                  <c:v>43944</c:v>
                </c:pt>
                <c:pt idx="905">
                  <c:v>43945</c:v>
                </c:pt>
                <c:pt idx="906">
                  <c:v>43946</c:v>
                </c:pt>
                <c:pt idx="907">
                  <c:v>43947</c:v>
                </c:pt>
                <c:pt idx="908">
                  <c:v>43948</c:v>
                </c:pt>
                <c:pt idx="909">
                  <c:v>43949</c:v>
                </c:pt>
                <c:pt idx="910">
                  <c:v>43950</c:v>
                </c:pt>
                <c:pt idx="911">
                  <c:v>43951</c:v>
                </c:pt>
                <c:pt idx="912">
                  <c:v>43952</c:v>
                </c:pt>
                <c:pt idx="913">
                  <c:v>43953</c:v>
                </c:pt>
                <c:pt idx="914">
                  <c:v>43954</c:v>
                </c:pt>
                <c:pt idx="915">
                  <c:v>43955</c:v>
                </c:pt>
                <c:pt idx="916">
                  <c:v>43956</c:v>
                </c:pt>
                <c:pt idx="917">
                  <c:v>43957</c:v>
                </c:pt>
                <c:pt idx="918">
                  <c:v>43958</c:v>
                </c:pt>
                <c:pt idx="919">
                  <c:v>43959</c:v>
                </c:pt>
                <c:pt idx="920">
                  <c:v>43960</c:v>
                </c:pt>
                <c:pt idx="921">
                  <c:v>43961</c:v>
                </c:pt>
                <c:pt idx="922">
                  <c:v>43962</c:v>
                </c:pt>
                <c:pt idx="923">
                  <c:v>43963</c:v>
                </c:pt>
                <c:pt idx="924">
                  <c:v>43964</c:v>
                </c:pt>
                <c:pt idx="925">
                  <c:v>43965</c:v>
                </c:pt>
                <c:pt idx="926">
                  <c:v>43966</c:v>
                </c:pt>
                <c:pt idx="927">
                  <c:v>43967</c:v>
                </c:pt>
                <c:pt idx="928">
                  <c:v>43968</c:v>
                </c:pt>
                <c:pt idx="929">
                  <c:v>43969</c:v>
                </c:pt>
                <c:pt idx="930">
                  <c:v>43970</c:v>
                </c:pt>
                <c:pt idx="931">
                  <c:v>43971</c:v>
                </c:pt>
                <c:pt idx="932">
                  <c:v>43972</c:v>
                </c:pt>
                <c:pt idx="933">
                  <c:v>43973</c:v>
                </c:pt>
                <c:pt idx="934">
                  <c:v>43974</c:v>
                </c:pt>
                <c:pt idx="935">
                  <c:v>43975</c:v>
                </c:pt>
                <c:pt idx="936">
                  <c:v>43976</c:v>
                </c:pt>
                <c:pt idx="937">
                  <c:v>43977</c:v>
                </c:pt>
                <c:pt idx="938">
                  <c:v>43978</c:v>
                </c:pt>
                <c:pt idx="939">
                  <c:v>43979</c:v>
                </c:pt>
                <c:pt idx="940">
                  <c:v>43980</c:v>
                </c:pt>
                <c:pt idx="941">
                  <c:v>43981</c:v>
                </c:pt>
                <c:pt idx="942">
                  <c:v>43982</c:v>
                </c:pt>
                <c:pt idx="943">
                  <c:v>43983</c:v>
                </c:pt>
                <c:pt idx="944">
                  <c:v>43984</c:v>
                </c:pt>
                <c:pt idx="945">
                  <c:v>43985</c:v>
                </c:pt>
                <c:pt idx="946">
                  <c:v>43986</c:v>
                </c:pt>
                <c:pt idx="947">
                  <c:v>43987</c:v>
                </c:pt>
                <c:pt idx="948">
                  <c:v>43988</c:v>
                </c:pt>
                <c:pt idx="949">
                  <c:v>43989</c:v>
                </c:pt>
                <c:pt idx="950">
                  <c:v>43990</c:v>
                </c:pt>
                <c:pt idx="951">
                  <c:v>43991</c:v>
                </c:pt>
                <c:pt idx="952">
                  <c:v>43992</c:v>
                </c:pt>
                <c:pt idx="953">
                  <c:v>43993</c:v>
                </c:pt>
                <c:pt idx="954">
                  <c:v>43994</c:v>
                </c:pt>
                <c:pt idx="955">
                  <c:v>43995</c:v>
                </c:pt>
                <c:pt idx="956">
                  <c:v>43996</c:v>
                </c:pt>
                <c:pt idx="957">
                  <c:v>43997</c:v>
                </c:pt>
                <c:pt idx="958">
                  <c:v>43998</c:v>
                </c:pt>
                <c:pt idx="959">
                  <c:v>43999</c:v>
                </c:pt>
                <c:pt idx="960">
                  <c:v>44000</c:v>
                </c:pt>
                <c:pt idx="961">
                  <c:v>44001</c:v>
                </c:pt>
                <c:pt idx="962">
                  <c:v>44002</c:v>
                </c:pt>
                <c:pt idx="963">
                  <c:v>44003</c:v>
                </c:pt>
                <c:pt idx="964">
                  <c:v>44004</c:v>
                </c:pt>
                <c:pt idx="965">
                  <c:v>44005</c:v>
                </c:pt>
                <c:pt idx="966">
                  <c:v>44006</c:v>
                </c:pt>
                <c:pt idx="967">
                  <c:v>44007</c:v>
                </c:pt>
                <c:pt idx="968">
                  <c:v>44008</c:v>
                </c:pt>
                <c:pt idx="969">
                  <c:v>44009</c:v>
                </c:pt>
                <c:pt idx="970">
                  <c:v>44010</c:v>
                </c:pt>
                <c:pt idx="971">
                  <c:v>44011</c:v>
                </c:pt>
                <c:pt idx="972">
                  <c:v>44012</c:v>
                </c:pt>
                <c:pt idx="973">
                  <c:v>44013</c:v>
                </c:pt>
                <c:pt idx="974">
                  <c:v>44014</c:v>
                </c:pt>
                <c:pt idx="975">
                  <c:v>44015</c:v>
                </c:pt>
                <c:pt idx="976">
                  <c:v>44016</c:v>
                </c:pt>
                <c:pt idx="977">
                  <c:v>44017</c:v>
                </c:pt>
                <c:pt idx="978">
                  <c:v>44018</c:v>
                </c:pt>
                <c:pt idx="979">
                  <c:v>44019</c:v>
                </c:pt>
                <c:pt idx="980">
                  <c:v>44020</c:v>
                </c:pt>
                <c:pt idx="981">
                  <c:v>44021</c:v>
                </c:pt>
                <c:pt idx="982">
                  <c:v>44022</c:v>
                </c:pt>
                <c:pt idx="983">
                  <c:v>44023</c:v>
                </c:pt>
                <c:pt idx="984">
                  <c:v>44024</c:v>
                </c:pt>
                <c:pt idx="985">
                  <c:v>44025</c:v>
                </c:pt>
                <c:pt idx="986">
                  <c:v>44026</c:v>
                </c:pt>
                <c:pt idx="987">
                  <c:v>44027</c:v>
                </c:pt>
                <c:pt idx="988">
                  <c:v>44028</c:v>
                </c:pt>
                <c:pt idx="989">
                  <c:v>44029</c:v>
                </c:pt>
                <c:pt idx="990">
                  <c:v>44030</c:v>
                </c:pt>
                <c:pt idx="991">
                  <c:v>44031</c:v>
                </c:pt>
                <c:pt idx="992">
                  <c:v>44032</c:v>
                </c:pt>
                <c:pt idx="993">
                  <c:v>44033</c:v>
                </c:pt>
                <c:pt idx="994">
                  <c:v>44034</c:v>
                </c:pt>
                <c:pt idx="995">
                  <c:v>44035</c:v>
                </c:pt>
                <c:pt idx="996">
                  <c:v>44036</c:v>
                </c:pt>
                <c:pt idx="997">
                  <c:v>44037</c:v>
                </c:pt>
                <c:pt idx="998">
                  <c:v>44038</c:v>
                </c:pt>
                <c:pt idx="999">
                  <c:v>44039</c:v>
                </c:pt>
                <c:pt idx="1000">
                  <c:v>44040</c:v>
                </c:pt>
                <c:pt idx="1001">
                  <c:v>44041</c:v>
                </c:pt>
                <c:pt idx="1002">
                  <c:v>44042</c:v>
                </c:pt>
                <c:pt idx="1003">
                  <c:v>44043</c:v>
                </c:pt>
                <c:pt idx="1004">
                  <c:v>44044</c:v>
                </c:pt>
                <c:pt idx="1005">
                  <c:v>44045</c:v>
                </c:pt>
                <c:pt idx="1006">
                  <c:v>44046</c:v>
                </c:pt>
                <c:pt idx="1007">
                  <c:v>44047</c:v>
                </c:pt>
                <c:pt idx="1008">
                  <c:v>44048</c:v>
                </c:pt>
                <c:pt idx="1009">
                  <c:v>44049</c:v>
                </c:pt>
                <c:pt idx="1010">
                  <c:v>44050</c:v>
                </c:pt>
                <c:pt idx="1011">
                  <c:v>44051</c:v>
                </c:pt>
                <c:pt idx="1012">
                  <c:v>44052</c:v>
                </c:pt>
                <c:pt idx="1013">
                  <c:v>44053</c:v>
                </c:pt>
                <c:pt idx="1014">
                  <c:v>44054</c:v>
                </c:pt>
                <c:pt idx="1015">
                  <c:v>44055</c:v>
                </c:pt>
                <c:pt idx="1016">
                  <c:v>44056</c:v>
                </c:pt>
                <c:pt idx="1017">
                  <c:v>44057</c:v>
                </c:pt>
                <c:pt idx="1018">
                  <c:v>44058</c:v>
                </c:pt>
                <c:pt idx="1019">
                  <c:v>44059</c:v>
                </c:pt>
                <c:pt idx="1020">
                  <c:v>44060</c:v>
                </c:pt>
                <c:pt idx="1021">
                  <c:v>44061</c:v>
                </c:pt>
                <c:pt idx="1022">
                  <c:v>44062</c:v>
                </c:pt>
                <c:pt idx="1023">
                  <c:v>44063</c:v>
                </c:pt>
                <c:pt idx="1024">
                  <c:v>44064</c:v>
                </c:pt>
                <c:pt idx="1025">
                  <c:v>44065</c:v>
                </c:pt>
                <c:pt idx="1026">
                  <c:v>44066</c:v>
                </c:pt>
                <c:pt idx="1027">
                  <c:v>44067</c:v>
                </c:pt>
                <c:pt idx="1028">
                  <c:v>44068</c:v>
                </c:pt>
                <c:pt idx="1029">
                  <c:v>44069</c:v>
                </c:pt>
                <c:pt idx="1030">
                  <c:v>44070</c:v>
                </c:pt>
                <c:pt idx="1031">
                  <c:v>44071</c:v>
                </c:pt>
                <c:pt idx="1032">
                  <c:v>44072</c:v>
                </c:pt>
                <c:pt idx="1033">
                  <c:v>44073</c:v>
                </c:pt>
                <c:pt idx="1034">
                  <c:v>44074</c:v>
                </c:pt>
                <c:pt idx="1035">
                  <c:v>44075</c:v>
                </c:pt>
                <c:pt idx="1036">
                  <c:v>44076</c:v>
                </c:pt>
                <c:pt idx="1037">
                  <c:v>44077</c:v>
                </c:pt>
                <c:pt idx="1038">
                  <c:v>44078</c:v>
                </c:pt>
                <c:pt idx="1039">
                  <c:v>44079</c:v>
                </c:pt>
                <c:pt idx="1040">
                  <c:v>44080</c:v>
                </c:pt>
                <c:pt idx="1041">
                  <c:v>44081</c:v>
                </c:pt>
                <c:pt idx="1042">
                  <c:v>44082</c:v>
                </c:pt>
                <c:pt idx="1043">
                  <c:v>44083</c:v>
                </c:pt>
                <c:pt idx="1044">
                  <c:v>44084</c:v>
                </c:pt>
                <c:pt idx="1045">
                  <c:v>44085</c:v>
                </c:pt>
                <c:pt idx="1046">
                  <c:v>44086</c:v>
                </c:pt>
                <c:pt idx="1047">
                  <c:v>44087</c:v>
                </c:pt>
                <c:pt idx="1048">
                  <c:v>44088</c:v>
                </c:pt>
                <c:pt idx="1049">
                  <c:v>44089</c:v>
                </c:pt>
                <c:pt idx="1050">
                  <c:v>44090</c:v>
                </c:pt>
                <c:pt idx="1051">
                  <c:v>44091</c:v>
                </c:pt>
                <c:pt idx="1052">
                  <c:v>44092</c:v>
                </c:pt>
                <c:pt idx="1053">
                  <c:v>44093</c:v>
                </c:pt>
                <c:pt idx="1054">
                  <c:v>44094</c:v>
                </c:pt>
                <c:pt idx="1055">
                  <c:v>44095</c:v>
                </c:pt>
                <c:pt idx="1056">
                  <c:v>44096</c:v>
                </c:pt>
                <c:pt idx="1057">
                  <c:v>44097</c:v>
                </c:pt>
                <c:pt idx="1058">
                  <c:v>44098</c:v>
                </c:pt>
                <c:pt idx="1059">
                  <c:v>44099</c:v>
                </c:pt>
                <c:pt idx="1060">
                  <c:v>44100</c:v>
                </c:pt>
                <c:pt idx="1061">
                  <c:v>44101</c:v>
                </c:pt>
                <c:pt idx="1062">
                  <c:v>44102</c:v>
                </c:pt>
                <c:pt idx="1063">
                  <c:v>44103</c:v>
                </c:pt>
                <c:pt idx="1064">
                  <c:v>44104</c:v>
                </c:pt>
                <c:pt idx="1065">
                  <c:v>44105</c:v>
                </c:pt>
                <c:pt idx="1066">
                  <c:v>44106</c:v>
                </c:pt>
                <c:pt idx="1067">
                  <c:v>44107</c:v>
                </c:pt>
                <c:pt idx="1068">
                  <c:v>44108</c:v>
                </c:pt>
                <c:pt idx="1069">
                  <c:v>44109</c:v>
                </c:pt>
                <c:pt idx="1070">
                  <c:v>44110</c:v>
                </c:pt>
                <c:pt idx="1071">
                  <c:v>44111</c:v>
                </c:pt>
                <c:pt idx="1072">
                  <c:v>44112</c:v>
                </c:pt>
                <c:pt idx="1073">
                  <c:v>44113</c:v>
                </c:pt>
                <c:pt idx="1074">
                  <c:v>44114</c:v>
                </c:pt>
                <c:pt idx="1075">
                  <c:v>44115</c:v>
                </c:pt>
                <c:pt idx="1076">
                  <c:v>44116</c:v>
                </c:pt>
                <c:pt idx="1077">
                  <c:v>44117</c:v>
                </c:pt>
                <c:pt idx="1078">
                  <c:v>44118</c:v>
                </c:pt>
                <c:pt idx="1079">
                  <c:v>44119</c:v>
                </c:pt>
                <c:pt idx="1080">
                  <c:v>44120</c:v>
                </c:pt>
                <c:pt idx="1081">
                  <c:v>44121</c:v>
                </c:pt>
                <c:pt idx="1082">
                  <c:v>44122</c:v>
                </c:pt>
                <c:pt idx="1083">
                  <c:v>44123</c:v>
                </c:pt>
                <c:pt idx="1084">
                  <c:v>44124</c:v>
                </c:pt>
                <c:pt idx="1085">
                  <c:v>44125</c:v>
                </c:pt>
                <c:pt idx="1086">
                  <c:v>44126</c:v>
                </c:pt>
                <c:pt idx="1087">
                  <c:v>44127</c:v>
                </c:pt>
                <c:pt idx="1088">
                  <c:v>44128</c:v>
                </c:pt>
                <c:pt idx="1089">
                  <c:v>44129</c:v>
                </c:pt>
                <c:pt idx="1090">
                  <c:v>44130</c:v>
                </c:pt>
                <c:pt idx="1091">
                  <c:v>44131</c:v>
                </c:pt>
                <c:pt idx="1092">
                  <c:v>44132</c:v>
                </c:pt>
                <c:pt idx="1093">
                  <c:v>44133</c:v>
                </c:pt>
                <c:pt idx="1094">
                  <c:v>44134</c:v>
                </c:pt>
                <c:pt idx="1095">
                  <c:v>44135</c:v>
                </c:pt>
                <c:pt idx="1096">
                  <c:v>44136</c:v>
                </c:pt>
                <c:pt idx="1097">
                  <c:v>44137</c:v>
                </c:pt>
                <c:pt idx="1098">
                  <c:v>44138</c:v>
                </c:pt>
                <c:pt idx="1099">
                  <c:v>44139</c:v>
                </c:pt>
                <c:pt idx="1100">
                  <c:v>44140</c:v>
                </c:pt>
                <c:pt idx="1101">
                  <c:v>44141</c:v>
                </c:pt>
                <c:pt idx="1102">
                  <c:v>44142</c:v>
                </c:pt>
                <c:pt idx="1103">
                  <c:v>44143</c:v>
                </c:pt>
                <c:pt idx="1104">
                  <c:v>44144</c:v>
                </c:pt>
                <c:pt idx="1105">
                  <c:v>44145</c:v>
                </c:pt>
                <c:pt idx="1106">
                  <c:v>44146</c:v>
                </c:pt>
                <c:pt idx="1107">
                  <c:v>44147</c:v>
                </c:pt>
                <c:pt idx="1108">
                  <c:v>44148</c:v>
                </c:pt>
                <c:pt idx="1109">
                  <c:v>44149</c:v>
                </c:pt>
                <c:pt idx="1110">
                  <c:v>44150</c:v>
                </c:pt>
                <c:pt idx="1111">
                  <c:v>44151</c:v>
                </c:pt>
                <c:pt idx="1112">
                  <c:v>44152</c:v>
                </c:pt>
                <c:pt idx="1113">
                  <c:v>44153</c:v>
                </c:pt>
                <c:pt idx="1114">
                  <c:v>44154</c:v>
                </c:pt>
                <c:pt idx="1115">
                  <c:v>44155</c:v>
                </c:pt>
                <c:pt idx="1116">
                  <c:v>44156</c:v>
                </c:pt>
                <c:pt idx="1117">
                  <c:v>44157</c:v>
                </c:pt>
                <c:pt idx="1118">
                  <c:v>44158</c:v>
                </c:pt>
                <c:pt idx="1119">
                  <c:v>44159</c:v>
                </c:pt>
                <c:pt idx="1120">
                  <c:v>44160</c:v>
                </c:pt>
                <c:pt idx="1121">
                  <c:v>44161</c:v>
                </c:pt>
                <c:pt idx="1122">
                  <c:v>44162</c:v>
                </c:pt>
                <c:pt idx="1123">
                  <c:v>44163</c:v>
                </c:pt>
                <c:pt idx="1124">
                  <c:v>44164</c:v>
                </c:pt>
                <c:pt idx="1125">
                  <c:v>44165</c:v>
                </c:pt>
                <c:pt idx="1126">
                  <c:v>44166</c:v>
                </c:pt>
                <c:pt idx="1127">
                  <c:v>44167</c:v>
                </c:pt>
                <c:pt idx="1128">
                  <c:v>44168</c:v>
                </c:pt>
                <c:pt idx="1129">
                  <c:v>44169</c:v>
                </c:pt>
                <c:pt idx="1130">
                  <c:v>44170</c:v>
                </c:pt>
                <c:pt idx="1131">
                  <c:v>44171</c:v>
                </c:pt>
                <c:pt idx="1132">
                  <c:v>44172</c:v>
                </c:pt>
                <c:pt idx="1133">
                  <c:v>44173</c:v>
                </c:pt>
                <c:pt idx="1134">
                  <c:v>44174</c:v>
                </c:pt>
                <c:pt idx="1135">
                  <c:v>44175</c:v>
                </c:pt>
                <c:pt idx="1136">
                  <c:v>44176</c:v>
                </c:pt>
                <c:pt idx="1137">
                  <c:v>44177</c:v>
                </c:pt>
                <c:pt idx="1138">
                  <c:v>44178</c:v>
                </c:pt>
                <c:pt idx="1139">
                  <c:v>44179</c:v>
                </c:pt>
                <c:pt idx="1140">
                  <c:v>44180</c:v>
                </c:pt>
                <c:pt idx="1141">
                  <c:v>44181</c:v>
                </c:pt>
                <c:pt idx="1142">
                  <c:v>44182</c:v>
                </c:pt>
                <c:pt idx="1143">
                  <c:v>44183</c:v>
                </c:pt>
                <c:pt idx="1144">
                  <c:v>44184</c:v>
                </c:pt>
                <c:pt idx="1145">
                  <c:v>44185</c:v>
                </c:pt>
                <c:pt idx="1146">
                  <c:v>44186</c:v>
                </c:pt>
                <c:pt idx="1147">
                  <c:v>44187</c:v>
                </c:pt>
                <c:pt idx="1148">
                  <c:v>44188</c:v>
                </c:pt>
                <c:pt idx="1149">
                  <c:v>44189</c:v>
                </c:pt>
                <c:pt idx="1150">
                  <c:v>44190</c:v>
                </c:pt>
                <c:pt idx="1151">
                  <c:v>44191</c:v>
                </c:pt>
                <c:pt idx="1152">
                  <c:v>44192</c:v>
                </c:pt>
                <c:pt idx="1153">
                  <c:v>44193</c:v>
                </c:pt>
                <c:pt idx="1154">
                  <c:v>44194</c:v>
                </c:pt>
                <c:pt idx="1155">
                  <c:v>44195</c:v>
                </c:pt>
                <c:pt idx="1156">
                  <c:v>44196</c:v>
                </c:pt>
                <c:pt idx="1157">
                  <c:v>44197</c:v>
                </c:pt>
                <c:pt idx="1158">
                  <c:v>44198</c:v>
                </c:pt>
                <c:pt idx="1159">
                  <c:v>44199</c:v>
                </c:pt>
                <c:pt idx="1160">
                  <c:v>44200</c:v>
                </c:pt>
                <c:pt idx="1161">
                  <c:v>44201</c:v>
                </c:pt>
                <c:pt idx="1162">
                  <c:v>44202</c:v>
                </c:pt>
                <c:pt idx="1163">
                  <c:v>44203</c:v>
                </c:pt>
                <c:pt idx="1164">
                  <c:v>44204</c:v>
                </c:pt>
                <c:pt idx="1165">
                  <c:v>44205</c:v>
                </c:pt>
                <c:pt idx="1166">
                  <c:v>44206</c:v>
                </c:pt>
                <c:pt idx="1167">
                  <c:v>44207</c:v>
                </c:pt>
                <c:pt idx="1168">
                  <c:v>44208</c:v>
                </c:pt>
                <c:pt idx="1169">
                  <c:v>44209</c:v>
                </c:pt>
                <c:pt idx="1170">
                  <c:v>44210</c:v>
                </c:pt>
                <c:pt idx="1171">
                  <c:v>44211</c:v>
                </c:pt>
                <c:pt idx="1172">
                  <c:v>44212</c:v>
                </c:pt>
                <c:pt idx="1173">
                  <c:v>44213</c:v>
                </c:pt>
                <c:pt idx="1174">
                  <c:v>44214</c:v>
                </c:pt>
                <c:pt idx="1175">
                  <c:v>44215</c:v>
                </c:pt>
                <c:pt idx="1176">
                  <c:v>44216</c:v>
                </c:pt>
                <c:pt idx="1177">
                  <c:v>44217</c:v>
                </c:pt>
                <c:pt idx="1178">
                  <c:v>44218</c:v>
                </c:pt>
                <c:pt idx="1179">
                  <c:v>44219</c:v>
                </c:pt>
                <c:pt idx="1180">
                  <c:v>44220</c:v>
                </c:pt>
                <c:pt idx="1181">
                  <c:v>44221</c:v>
                </c:pt>
                <c:pt idx="1182">
                  <c:v>44222</c:v>
                </c:pt>
                <c:pt idx="1183">
                  <c:v>44223</c:v>
                </c:pt>
                <c:pt idx="1184">
                  <c:v>44224</c:v>
                </c:pt>
                <c:pt idx="1185">
                  <c:v>44225</c:v>
                </c:pt>
                <c:pt idx="1186">
                  <c:v>44226</c:v>
                </c:pt>
                <c:pt idx="1187">
                  <c:v>44227</c:v>
                </c:pt>
                <c:pt idx="1188">
                  <c:v>44228</c:v>
                </c:pt>
                <c:pt idx="1189">
                  <c:v>44229</c:v>
                </c:pt>
                <c:pt idx="1190">
                  <c:v>44230</c:v>
                </c:pt>
                <c:pt idx="1191">
                  <c:v>44231</c:v>
                </c:pt>
                <c:pt idx="1192">
                  <c:v>44232</c:v>
                </c:pt>
                <c:pt idx="1193">
                  <c:v>44233</c:v>
                </c:pt>
                <c:pt idx="1194">
                  <c:v>44234</c:v>
                </c:pt>
                <c:pt idx="1195">
                  <c:v>44235</c:v>
                </c:pt>
                <c:pt idx="1196">
                  <c:v>44236</c:v>
                </c:pt>
                <c:pt idx="1197">
                  <c:v>44237</c:v>
                </c:pt>
                <c:pt idx="1198">
                  <c:v>44238</c:v>
                </c:pt>
                <c:pt idx="1199">
                  <c:v>44239</c:v>
                </c:pt>
                <c:pt idx="1200">
                  <c:v>44240</c:v>
                </c:pt>
                <c:pt idx="1201">
                  <c:v>44241</c:v>
                </c:pt>
                <c:pt idx="1202">
                  <c:v>44242</c:v>
                </c:pt>
                <c:pt idx="1203">
                  <c:v>44243</c:v>
                </c:pt>
                <c:pt idx="1204">
                  <c:v>44244</c:v>
                </c:pt>
                <c:pt idx="1205">
                  <c:v>44245</c:v>
                </c:pt>
                <c:pt idx="1206">
                  <c:v>44246</c:v>
                </c:pt>
                <c:pt idx="1207">
                  <c:v>44247</c:v>
                </c:pt>
                <c:pt idx="1208">
                  <c:v>44248</c:v>
                </c:pt>
                <c:pt idx="1209">
                  <c:v>44249</c:v>
                </c:pt>
                <c:pt idx="1210">
                  <c:v>44250</c:v>
                </c:pt>
                <c:pt idx="1211">
                  <c:v>44251</c:v>
                </c:pt>
                <c:pt idx="1212">
                  <c:v>44252</c:v>
                </c:pt>
                <c:pt idx="1213">
                  <c:v>44253</c:v>
                </c:pt>
                <c:pt idx="1214">
                  <c:v>44254</c:v>
                </c:pt>
                <c:pt idx="1215">
                  <c:v>44255</c:v>
                </c:pt>
                <c:pt idx="1216">
                  <c:v>44256</c:v>
                </c:pt>
                <c:pt idx="1217">
                  <c:v>44257</c:v>
                </c:pt>
                <c:pt idx="1218">
                  <c:v>44258</c:v>
                </c:pt>
                <c:pt idx="1219">
                  <c:v>44259</c:v>
                </c:pt>
                <c:pt idx="1220">
                  <c:v>44260</c:v>
                </c:pt>
                <c:pt idx="1221">
                  <c:v>44261</c:v>
                </c:pt>
                <c:pt idx="1222">
                  <c:v>44262</c:v>
                </c:pt>
                <c:pt idx="1223">
                  <c:v>44263</c:v>
                </c:pt>
                <c:pt idx="1224">
                  <c:v>44264</c:v>
                </c:pt>
                <c:pt idx="1225">
                  <c:v>44265</c:v>
                </c:pt>
                <c:pt idx="1226">
                  <c:v>44266</c:v>
                </c:pt>
                <c:pt idx="1227">
                  <c:v>44267</c:v>
                </c:pt>
                <c:pt idx="1228">
                  <c:v>44268</c:v>
                </c:pt>
                <c:pt idx="1229">
                  <c:v>44269</c:v>
                </c:pt>
                <c:pt idx="1230">
                  <c:v>44270</c:v>
                </c:pt>
                <c:pt idx="1231">
                  <c:v>44271</c:v>
                </c:pt>
                <c:pt idx="1232">
                  <c:v>44272</c:v>
                </c:pt>
                <c:pt idx="1233">
                  <c:v>44273</c:v>
                </c:pt>
                <c:pt idx="1234">
                  <c:v>44274</c:v>
                </c:pt>
                <c:pt idx="1235">
                  <c:v>44275</c:v>
                </c:pt>
                <c:pt idx="1236">
                  <c:v>44276</c:v>
                </c:pt>
                <c:pt idx="1237">
                  <c:v>44277</c:v>
                </c:pt>
                <c:pt idx="1238">
                  <c:v>44278</c:v>
                </c:pt>
                <c:pt idx="1239">
                  <c:v>44279</c:v>
                </c:pt>
                <c:pt idx="1240">
                  <c:v>44280</c:v>
                </c:pt>
                <c:pt idx="1241">
                  <c:v>44281</c:v>
                </c:pt>
                <c:pt idx="1242">
                  <c:v>44282</c:v>
                </c:pt>
                <c:pt idx="1243">
                  <c:v>44283</c:v>
                </c:pt>
                <c:pt idx="1244">
                  <c:v>44284</c:v>
                </c:pt>
                <c:pt idx="1245">
                  <c:v>44285</c:v>
                </c:pt>
                <c:pt idx="1246">
                  <c:v>44286</c:v>
                </c:pt>
                <c:pt idx="1247">
                  <c:v>44287</c:v>
                </c:pt>
                <c:pt idx="1248">
                  <c:v>44288</c:v>
                </c:pt>
                <c:pt idx="1249">
                  <c:v>44289</c:v>
                </c:pt>
                <c:pt idx="1250">
                  <c:v>44290</c:v>
                </c:pt>
                <c:pt idx="1251">
                  <c:v>44291</c:v>
                </c:pt>
                <c:pt idx="1252">
                  <c:v>44292</c:v>
                </c:pt>
                <c:pt idx="1253">
                  <c:v>44293</c:v>
                </c:pt>
                <c:pt idx="1254">
                  <c:v>44294</c:v>
                </c:pt>
                <c:pt idx="1255">
                  <c:v>44295</c:v>
                </c:pt>
                <c:pt idx="1256">
                  <c:v>44296</c:v>
                </c:pt>
                <c:pt idx="1257">
                  <c:v>44297</c:v>
                </c:pt>
                <c:pt idx="1258">
                  <c:v>44298</c:v>
                </c:pt>
                <c:pt idx="1259">
                  <c:v>44299</c:v>
                </c:pt>
                <c:pt idx="1260">
                  <c:v>44300</c:v>
                </c:pt>
                <c:pt idx="1261">
                  <c:v>44301</c:v>
                </c:pt>
                <c:pt idx="1262">
                  <c:v>44302</c:v>
                </c:pt>
                <c:pt idx="1263">
                  <c:v>44303</c:v>
                </c:pt>
                <c:pt idx="1264">
                  <c:v>44304</c:v>
                </c:pt>
                <c:pt idx="1265">
                  <c:v>44305</c:v>
                </c:pt>
                <c:pt idx="1266">
                  <c:v>44306</c:v>
                </c:pt>
                <c:pt idx="1267">
                  <c:v>44307</c:v>
                </c:pt>
                <c:pt idx="1268">
                  <c:v>44308</c:v>
                </c:pt>
                <c:pt idx="1269">
                  <c:v>44309</c:v>
                </c:pt>
                <c:pt idx="1270">
                  <c:v>44310</c:v>
                </c:pt>
                <c:pt idx="1271">
                  <c:v>44311</c:v>
                </c:pt>
                <c:pt idx="1272">
                  <c:v>44312</c:v>
                </c:pt>
                <c:pt idx="1273">
                  <c:v>44313</c:v>
                </c:pt>
                <c:pt idx="1274">
                  <c:v>44314</c:v>
                </c:pt>
                <c:pt idx="1275">
                  <c:v>44315</c:v>
                </c:pt>
                <c:pt idx="1276">
                  <c:v>44316</c:v>
                </c:pt>
                <c:pt idx="1277">
                  <c:v>44317</c:v>
                </c:pt>
                <c:pt idx="1278">
                  <c:v>44318</c:v>
                </c:pt>
                <c:pt idx="1279">
                  <c:v>44319</c:v>
                </c:pt>
                <c:pt idx="1280">
                  <c:v>44320</c:v>
                </c:pt>
                <c:pt idx="1281">
                  <c:v>44321</c:v>
                </c:pt>
                <c:pt idx="1282">
                  <c:v>44322</c:v>
                </c:pt>
                <c:pt idx="1283">
                  <c:v>44323</c:v>
                </c:pt>
                <c:pt idx="1284">
                  <c:v>44324</c:v>
                </c:pt>
                <c:pt idx="1285">
                  <c:v>44325</c:v>
                </c:pt>
                <c:pt idx="1286">
                  <c:v>44326</c:v>
                </c:pt>
                <c:pt idx="1287">
                  <c:v>44327</c:v>
                </c:pt>
                <c:pt idx="1288">
                  <c:v>44328</c:v>
                </c:pt>
                <c:pt idx="1289">
                  <c:v>44329</c:v>
                </c:pt>
                <c:pt idx="1290">
                  <c:v>44330</c:v>
                </c:pt>
                <c:pt idx="1291">
                  <c:v>44331</c:v>
                </c:pt>
                <c:pt idx="1292">
                  <c:v>44332</c:v>
                </c:pt>
                <c:pt idx="1293">
                  <c:v>44333</c:v>
                </c:pt>
                <c:pt idx="1294">
                  <c:v>44334</c:v>
                </c:pt>
                <c:pt idx="1295">
                  <c:v>44335</c:v>
                </c:pt>
                <c:pt idx="1296">
                  <c:v>44336</c:v>
                </c:pt>
                <c:pt idx="1297">
                  <c:v>44337</c:v>
                </c:pt>
                <c:pt idx="1298">
                  <c:v>44338</c:v>
                </c:pt>
                <c:pt idx="1299">
                  <c:v>44339</c:v>
                </c:pt>
                <c:pt idx="1300">
                  <c:v>44340</c:v>
                </c:pt>
                <c:pt idx="1301">
                  <c:v>44341</c:v>
                </c:pt>
                <c:pt idx="1302">
                  <c:v>44342</c:v>
                </c:pt>
                <c:pt idx="1303">
                  <c:v>44343</c:v>
                </c:pt>
                <c:pt idx="1304">
                  <c:v>44344</c:v>
                </c:pt>
                <c:pt idx="1305">
                  <c:v>44345</c:v>
                </c:pt>
                <c:pt idx="1306">
                  <c:v>44346</c:v>
                </c:pt>
                <c:pt idx="1307">
                  <c:v>44347</c:v>
                </c:pt>
                <c:pt idx="1308">
                  <c:v>44348</c:v>
                </c:pt>
                <c:pt idx="1309">
                  <c:v>44349</c:v>
                </c:pt>
                <c:pt idx="1310">
                  <c:v>44350</c:v>
                </c:pt>
                <c:pt idx="1311">
                  <c:v>44351</c:v>
                </c:pt>
                <c:pt idx="1312">
                  <c:v>44352</c:v>
                </c:pt>
                <c:pt idx="1313">
                  <c:v>44353</c:v>
                </c:pt>
                <c:pt idx="1314">
                  <c:v>44354</c:v>
                </c:pt>
                <c:pt idx="1315">
                  <c:v>44355</c:v>
                </c:pt>
                <c:pt idx="1316">
                  <c:v>44356</c:v>
                </c:pt>
                <c:pt idx="1317">
                  <c:v>44357</c:v>
                </c:pt>
                <c:pt idx="1318">
                  <c:v>44358</c:v>
                </c:pt>
                <c:pt idx="1319">
                  <c:v>44359</c:v>
                </c:pt>
                <c:pt idx="1320">
                  <c:v>44360</c:v>
                </c:pt>
                <c:pt idx="1321">
                  <c:v>44361</c:v>
                </c:pt>
                <c:pt idx="1322">
                  <c:v>44362</c:v>
                </c:pt>
                <c:pt idx="1323">
                  <c:v>44363</c:v>
                </c:pt>
                <c:pt idx="1324">
                  <c:v>44364</c:v>
                </c:pt>
                <c:pt idx="1325">
                  <c:v>44365</c:v>
                </c:pt>
                <c:pt idx="1326">
                  <c:v>44366</c:v>
                </c:pt>
                <c:pt idx="1327">
                  <c:v>44367</c:v>
                </c:pt>
                <c:pt idx="1328">
                  <c:v>44368</c:v>
                </c:pt>
                <c:pt idx="1329">
                  <c:v>44369</c:v>
                </c:pt>
                <c:pt idx="1330">
                  <c:v>44370</c:v>
                </c:pt>
                <c:pt idx="1331">
                  <c:v>44371</c:v>
                </c:pt>
                <c:pt idx="1332">
                  <c:v>44372</c:v>
                </c:pt>
                <c:pt idx="1333">
                  <c:v>44373</c:v>
                </c:pt>
                <c:pt idx="1334">
                  <c:v>44374</c:v>
                </c:pt>
                <c:pt idx="1335">
                  <c:v>44375</c:v>
                </c:pt>
                <c:pt idx="1336">
                  <c:v>44376</c:v>
                </c:pt>
                <c:pt idx="1337">
                  <c:v>44377</c:v>
                </c:pt>
                <c:pt idx="1338">
                  <c:v>44378</c:v>
                </c:pt>
                <c:pt idx="1339">
                  <c:v>44379</c:v>
                </c:pt>
                <c:pt idx="1340">
                  <c:v>44380</c:v>
                </c:pt>
                <c:pt idx="1341">
                  <c:v>44381</c:v>
                </c:pt>
                <c:pt idx="1342">
                  <c:v>44382</c:v>
                </c:pt>
                <c:pt idx="1343">
                  <c:v>44383</c:v>
                </c:pt>
                <c:pt idx="1344">
                  <c:v>44384</c:v>
                </c:pt>
                <c:pt idx="1345">
                  <c:v>44385</c:v>
                </c:pt>
                <c:pt idx="1346">
                  <c:v>44386</c:v>
                </c:pt>
                <c:pt idx="1347">
                  <c:v>44387</c:v>
                </c:pt>
                <c:pt idx="1348">
                  <c:v>44388</c:v>
                </c:pt>
                <c:pt idx="1349">
                  <c:v>44389</c:v>
                </c:pt>
                <c:pt idx="1350">
                  <c:v>44390</c:v>
                </c:pt>
                <c:pt idx="1351">
                  <c:v>44391</c:v>
                </c:pt>
                <c:pt idx="1352">
                  <c:v>44392</c:v>
                </c:pt>
                <c:pt idx="1353">
                  <c:v>44393</c:v>
                </c:pt>
                <c:pt idx="1354">
                  <c:v>44394</c:v>
                </c:pt>
                <c:pt idx="1355">
                  <c:v>44395</c:v>
                </c:pt>
                <c:pt idx="1356">
                  <c:v>44396</c:v>
                </c:pt>
                <c:pt idx="1357">
                  <c:v>44397</c:v>
                </c:pt>
                <c:pt idx="1358">
                  <c:v>44398</c:v>
                </c:pt>
                <c:pt idx="1359">
                  <c:v>44399</c:v>
                </c:pt>
                <c:pt idx="1360">
                  <c:v>44400</c:v>
                </c:pt>
                <c:pt idx="1361">
                  <c:v>44401</c:v>
                </c:pt>
                <c:pt idx="1362">
                  <c:v>44402</c:v>
                </c:pt>
                <c:pt idx="1363">
                  <c:v>44403</c:v>
                </c:pt>
                <c:pt idx="1364">
                  <c:v>44404</c:v>
                </c:pt>
                <c:pt idx="1365">
                  <c:v>44405</c:v>
                </c:pt>
                <c:pt idx="1366">
                  <c:v>44406</c:v>
                </c:pt>
                <c:pt idx="1367">
                  <c:v>44407</c:v>
                </c:pt>
                <c:pt idx="1368">
                  <c:v>44408</c:v>
                </c:pt>
                <c:pt idx="1369">
                  <c:v>44409</c:v>
                </c:pt>
                <c:pt idx="1370">
                  <c:v>44410</c:v>
                </c:pt>
                <c:pt idx="1371">
                  <c:v>44411</c:v>
                </c:pt>
                <c:pt idx="1372">
                  <c:v>44412</c:v>
                </c:pt>
                <c:pt idx="1373">
                  <c:v>44413</c:v>
                </c:pt>
                <c:pt idx="1374">
                  <c:v>44414</c:v>
                </c:pt>
                <c:pt idx="1375">
                  <c:v>44415</c:v>
                </c:pt>
                <c:pt idx="1376">
                  <c:v>44416</c:v>
                </c:pt>
                <c:pt idx="1377">
                  <c:v>44417</c:v>
                </c:pt>
                <c:pt idx="1378">
                  <c:v>44418</c:v>
                </c:pt>
                <c:pt idx="1379">
                  <c:v>44419</c:v>
                </c:pt>
                <c:pt idx="1380">
                  <c:v>44420</c:v>
                </c:pt>
                <c:pt idx="1381">
                  <c:v>44421</c:v>
                </c:pt>
                <c:pt idx="1382">
                  <c:v>44422</c:v>
                </c:pt>
                <c:pt idx="1383">
                  <c:v>44423</c:v>
                </c:pt>
                <c:pt idx="1384">
                  <c:v>44424</c:v>
                </c:pt>
                <c:pt idx="1385">
                  <c:v>44425</c:v>
                </c:pt>
                <c:pt idx="1386">
                  <c:v>44426</c:v>
                </c:pt>
                <c:pt idx="1387">
                  <c:v>44427</c:v>
                </c:pt>
                <c:pt idx="1388">
                  <c:v>44428</c:v>
                </c:pt>
                <c:pt idx="1389">
                  <c:v>44429</c:v>
                </c:pt>
                <c:pt idx="1390">
                  <c:v>44430</c:v>
                </c:pt>
                <c:pt idx="1391">
                  <c:v>44431</c:v>
                </c:pt>
                <c:pt idx="1392">
                  <c:v>44432</c:v>
                </c:pt>
                <c:pt idx="1393">
                  <c:v>44433</c:v>
                </c:pt>
                <c:pt idx="1394">
                  <c:v>44434</c:v>
                </c:pt>
                <c:pt idx="1395">
                  <c:v>44435</c:v>
                </c:pt>
                <c:pt idx="1396">
                  <c:v>44436</c:v>
                </c:pt>
                <c:pt idx="1397">
                  <c:v>44437</c:v>
                </c:pt>
                <c:pt idx="1398">
                  <c:v>44438</c:v>
                </c:pt>
                <c:pt idx="1399">
                  <c:v>44439</c:v>
                </c:pt>
                <c:pt idx="1400">
                  <c:v>44440</c:v>
                </c:pt>
                <c:pt idx="1401">
                  <c:v>44441</c:v>
                </c:pt>
                <c:pt idx="1402">
                  <c:v>44442</c:v>
                </c:pt>
                <c:pt idx="1403">
                  <c:v>44443</c:v>
                </c:pt>
                <c:pt idx="1404">
                  <c:v>44444</c:v>
                </c:pt>
                <c:pt idx="1405">
                  <c:v>44445</c:v>
                </c:pt>
                <c:pt idx="1406">
                  <c:v>44446</c:v>
                </c:pt>
                <c:pt idx="1407">
                  <c:v>44447</c:v>
                </c:pt>
                <c:pt idx="1408">
                  <c:v>44448</c:v>
                </c:pt>
                <c:pt idx="1409">
                  <c:v>44449</c:v>
                </c:pt>
                <c:pt idx="1410">
                  <c:v>44450</c:v>
                </c:pt>
                <c:pt idx="1411">
                  <c:v>44451</c:v>
                </c:pt>
                <c:pt idx="1412">
                  <c:v>44452</c:v>
                </c:pt>
                <c:pt idx="1413">
                  <c:v>44453</c:v>
                </c:pt>
                <c:pt idx="1414">
                  <c:v>44454</c:v>
                </c:pt>
                <c:pt idx="1415">
                  <c:v>44455</c:v>
                </c:pt>
                <c:pt idx="1416">
                  <c:v>44456</c:v>
                </c:pt>
                <c:pt idx="1417">
                  <c:v>44457</c:v>
                </c:pt>
                <c:pt idx="1418">
                  <c:v>44458</c:v>
                </c:pt>
                <c:pt idx="1419">
                  <c:v>44459</c:v>
                </c:pt>
                <c:pt idx="1420">
                  <c:v>44460</c:v>
                </c:pt>
                <c:pt idx="1421">
                  <c:v>44461</c:v>
                </c:pt>
                <c:pt idx="1422">
                  <c:v>44462</c:v>
                </c:pt>
                <c:pt idx="1423">
                  <c:v>44463</c:v>
                </c:pt>
                <c:pt idx="1424">
                  <c:v>44464</c:v>
                </c:pt>
                <c:pt idx="1425">
                  <c:v>44465</c:v>
                </c:pt>
                <c:pt idx="1426">
                  <c:v>44466</c:v>
                </c:pt>
                <c:pt idx="1427">
                  <c:v>44467</c:v>
                </c:pt>
                <c:pt idx="1428">
                  <c:v>44468</c:v>
                </c:pt>
                <c:pt idx="1429">
                  <c:v>44469</c:v>
                </c:pt>
                <c:pt idx="1430">
                  <c:v>44470</c:v>
                </c:pt>
                <c:pt idx="1431">
                  <c:v>44471</c:v>
                </c:pt>
                <c:pt idx="1432">
                  <c:v>44472</c:v>
                </c:pt>
                <c:pt idx="1433">
                  <c:v>44473</c:v>
                </c:pt>
                <c:pt idx="1434">
                  <c:v>44474</c:v>
                </c:pt>
                <c:pt idx="1435">
                  <c:v>44475</c:v>
                </c:pt>
                <c:pt idx="1436">
                  <c:v>44476</c:v>
                </c:pt>
                <c:pt idx="1437">
                  <c:v>44477</c:v>
                </c:pt>
                <c:pt idx="1438">
                  <c:v>44478</c:v>
                </c:pt>
                <c:pt idx="1439">
                  <c:v>44479</c:v>
                </c:pt>
                <c:pt idx="1440">
                  <c:v>44480</c:v>
                </c:pt>
                <c:pt idx="1441">
                  <c:v>44481</c:v>
                </c:pt>
                <c:pt idx="1442">
                  <c:v>44482</c:v>
                </c:pt>
                <c:pt idx="1443">
                  <c:v>44483</c:v>
                </c:pt>
                <c:pt idx="1444">
                  <c:v>44484</c:v>
                </c:pt>
                <c:pt idx="1445">
                  <c:v>44485</c:v>
                </c:pt>
                <c:pt idx="1446">
                  <c:v>44486</c:v>
                </c:pt>
                <c:pt idx="1447">
                  <c:v>44487</c:v>
                </c:pt>
                <c:pt idx="1448">
                  <c:v>44488</c:v>
                </c:pt>
                <c:pt idx="1449">
                  <c:v>44489</c:v>
                </c:pt>
                <c:pt idx="1450">
                  <c:v>44490</c:v>
                </c:pt>
                <c:pt idx="1451">
                  <c:v>44491</c:v>
                </c:pt>
                <c:pt idx="1452">
                  <c:v>44492</c:v>
                </c:pt>
                <c:pt idx="1453">
                  <c:v>44493</c:v>
                </c:pt>
                <c:pt idx="1454">
                  <c:v>44494</c:v>
                </c:pt>
                <c:pt idx="1455">
                  <c:v>44495</c:v>
                </c:pt>
                <c:pt idx="1456">
                  <c:v>44496</c:v>
                </c:pt>
                <c:pt idx="1457">
                  <c:v>44497</c:v>
                </c:pt>
                <c:pt idx="1458">
                  <c:v>44498</c:v>
                </c:pt>
                <c:pt idx="1459">
                  <c:v>44499</c:v>
                </c:pt>
                <c:pt idx="1460">
                  <c:v>44500</c:v>
                </c:pt>
                <c:pt idx="1461">
                  <c:v>44501</c:v>
                </c:pt>
                <c:pt idx="1462">
                  <c:v>44502</c:v>
                </c:pt>
              </c:numCache>
            </c:numRef>
          </c:cat>
          <c:val>
            <c:numRef>
              <c:f>Sheet1!$B$2:$B$1464</c:f>
              <c:numCache>
                <c:formatCode>General</c:formatCode>
                <c:ptCount val="1463"/>
                <c:pt idx="0">
                  <c:v>91172</c:v>
                </c:pt>
                <c:pt idx="1">
                  <c:v>91266</c:v>
                </c:pt>
                <c:pt idx="2">
                  <c:v>91331</c:v>
                </c:pt>
                <c:pt idx="3">
                  <c:v>91387</c:v>
                </c:pt>
                <c:pt idx="4">
                  <c:v>91431</c:v>
                </c:pt>
                <c:pt idx="5">
                  <c:v>91499</c:v>
                </c:pt>
                <c:pt idx="6">
                  <c:v>91565</c:v>
                </c:pt>
                <c:pt idx="7">
                  <c:v>91656</c:v>
                </c:pt>
                <c:pt idx="8">
                  <c:v>91755</c:v>
                </c:pt>
                <c:pt idx="9">
                  <c:v>91831</c:v>
                </c:pt>
                <c:pt idx="10">
                  <c:v>91899</c:v>
                </c:pt>
                <c:pt idx="11">
                  <c:v>91946</c:v>
                </c:pt>
                <c:pt idx="12">
                  <c:v>92015</c:v>
                </c:pt>
                <c:pt idx="13">
                  <c:v>92071</c:v>
                </c:pt>
                <c:pt idx="14">
                  <c:v>92143</c:v>
                </c:pt>
                <c:pt idx="15">
                  <c:v>92223</c:v>
                </c:pt>
                <c:pt idx="16">
                  <c:v>92303</c:v>
                </c:pt>
                <c:pt idx="17">
                  <c:v>92349</c:v>
                </c:pt>
                <c:pt idx="18">
                  <c:v>92403</c:v>
                </c:pt>
                <c:pt idx="19">
                  <c:v>92480</c:v>
                </c:pt>
                <c:pt idx="20">
                  <c:v>92559</c:v>
                </c:pt>
                <c:pt idx="21">
                  <c:v>92645</c:v>
                </c:pt>
                <c:pt idx="22">
                  <c:v>92721</c:v>
                </c:pt>
                <c:pt idx="23">
                  <c:v>92760</c:v>
                </c:pt>
                <c:pt idx="24">
                  <c:v>92834</c:v>
                </c:pt>
                <c:pt idx="25">
                  <c:v>92894</c:v>
                </c:pt>
                <c:pt idx="26">
                  <c:v>92957</c:v>
                </c:pt>
                <c:pt idx="27">
                  <c:v>93043</c:v>
                </c:pt>
                <c:pt idx="28">
                  <c:v>93127</c:v>
                </c:pt>
                <c:pt idx="29">
                  <c:v>93191</c:v>
                </c:pt>
                <c:pt idx="30">
                  <c:v>93250</c:v>
                </c:pt>
                <c:pt idx="31">
                  <c:v>93306</c:v>
                </c:pt>
                <c:pt idx="32">
                  <c:v>93360</c:v>
                </c:pt>
                <c:pt idx="33">
                  <c:v>93435</c:v>
                </c:pt>
                <c:pt idx="34">
                  <c:v>93521</c:v>
                </c:pt>
                <c:pt idx="35">
                  <c:v>93626</c:v>
                </c:pt>
                <c:pt idx="36">
                  <c:v>93713</c:v>
                </c:pt>
                <c:pt idx="37">
                  <c:v>93789</c:v>
                </c:pt>
                <c:pt idx="38">
                  <c:v>93858</c:v>
                </c:pt>
                <c:pt idx="39">
                  <c:v>93944</c:v>
                </c:pt>
                <c:pt idx="40">
                  <c:v>94036</c:v>
                </c:pt>
                <c:pt idx="41">
                  <c:v>94115</c:v>
                </c:pt>
                <c:pt idx="42">
                  <c:v>94215</c:v>
                </c:pt>
                <c:pt idx="43">
                  <c:v>94252</c:v>
                </c:pt>
                <c:pt idx="44">
                  <c:v>94387</c:v>
                </c:pt>
                <c:pt idx="45">
                  <c:v>94448</c:v>
                </c:pt>
                <c:pt idx="46">
                  <c:v>94487</c:v>
                </c:pt>
                <c:pt idx="47">
                  <c:v>94561</c:v>
                </c:pt>
                <c:pt idx="48">
                  <c:v>94648</c:v>
                </c:pt>
                <c:pt idx="49">
                  <c:v>94726</c:v>
                </c:pt>
                <c:pt idx="50">
                  <c:v>94800</c:v>
                </c:pt>
                <c:pt idx="51">
                  <c:v>94884</c:v>
                </c:pt>
                <c:pt idx="52">
                  <c:v>94928</c:v>
                </c:pt>
                <c:pt idx="53">
                  <c:v>94969</c:v>
                </c:pt>
                <c:pt idx="54">
                  <c:v>95025</c:v>
                </c:pt>
                <c:pt idx="55">
                  <c:v>95085</c:v>
                </c:pt>
                <c:pt idx="56">
                  <c:v>95175</c:v>
                </c:pt>
                <c:pt idx="57">
                  <c:v>95239</c:v>
                </c:pt>
                <c:pt idx="58">
                  <c:v>95293</c:v>
                </c:pt>
                <c:pt idx="59">
                  <c:v>95332</c:v>
                </c:pt>
                <c:pt idx="60">
                  <c:v>95361</c:v>
                </c:pt>
                <c:pt idx="61">
                  <c:v>95397</c:v>
                </c:pt>
                <c:pt idx="62">
                  <c:v>95437</c:v>
                </c:pt>
                <c:pt idx="63">
                  <c:v>95525</c:v>
                </c:pt>
                <c:pt idx="64">
                  <c:v>95612</c:v>
                </c:pt>
                <c:pt idx="65">
                  <c:v>95689</c:v>
                </c:pt>
                <c:pt idx="66">
                  <c:v>95756</c:v>
                </c:pt>
                <c:pt idx="67">
                  <c:v>95805</c:v>
                </c:pt>
                <c:pt idx="68">
                  <c:v>95876</c:v>
                </c:pt>
                <c:pt idx="69">
                  <c:v>95958</c:v>
                </c:pt>
                <c:pt idx="70">
                  <c:v>96057</c:v>
                </c:pt>
                <c:pt idx="71">
                  <c:v>96194</c:v>
                </c:pt>
                <c:pt idx="72">
                  <c:v>96281</c:v>
                </c:pt>
                <c:pt idx="73">
                  <c:v>96357</c:v>
                </c:pt>
                <c:pt idx="74">
                  <c:v>96435</c:v>
                </c:pt>
                <c:pt idx="75">
                  <c:v>96516</c:v>
                </c:pt>
                <c:pt idx="76">
                  <c:v>96636</c:v>
                </c:pt>
                <c:pt idx="77">
                  <c:v>96735</c:v>
                </c:pt>
                <c:pt idx="78">
                  <c:v>96851</c:v>
                </c:pt>
                <c:pt idx="79">
                  <c:v>96997</c:v>
                </c:pt>
                <c:pt idx="80">
                  <c:v>97085</c:v>
                </c:pt>
                <c:pt idx="81">
                  <c:v>97150</c:v>
                </c:pt>
                <c:pt idx="82">
                  <c:v>97276</c:v>
                </c:pt>
                <c:pt idx="83">
                  <c:v>97433</c:v>
                </c:pt>
                <c:pt idx="84">
                  <c:v>97567</c:v>
                </c:pt>
                <c:pt idx="85">
                  <c:v>97695</c:v>
                </c:pt>
                <c:pt idx="86">
                  <c:v>97765</c:v>
                </c:pt>
                <c:pt idx="87">
                  <c:v>97888</c:v>
                </c:pt>
                <c:pt idx="88">
                  <c:v>97979</c:v>
                </c:pt>
                <c:pt idx="89">
                  <c:v>98107</c:v>
                </c:pt>
                <c:pt idx="90">
                  <c:v>98253</c:v>
                </c:pt>
                <c:pt idx="91">
                  <c:v>98390</c:v>
                </c:pt>
                <c:pt idx="92">
                  <c:v>98524</c:v>
                </c:pt>
                <c:pt idx="93">
                  <c:v>98680</c:v>
                </c:pt>
                <c:pt idx="94">
                  <c:v>98845</c:v>
                </c:pt>
                <c:pt idx="95">
                  <c:v>98901</c:v>
                </c:pt>
                <c:pt idx="96">
                  <c:v>99026</c:v>
                </c:pt>
                <c:pt idx="97">
                  <c:v>99131</c:v>
                </c:pt>
                <c:pt idx="98">
                  <c:v>99242</c:v>
                </c:pt>
                <c:pt idx="99">
                  <c:v>99387</c:v>
                </c:pt>
                <c:pt idx="100">
                  <c:v>99504</c:v>
                </c:pt>
                <c:pt idx="101">
                  <c:v>99570</c:v>
                </c:pt>
                <c:pt idx="102">
                  <c:v>99634</c:v>
                </c:pt>
                <c:pt idx="103">
                  <c:v>99717</c:v>
                </c:pt>
                <c:pt idx="104">
                  <c:v>99806</c:v>
                </c:pt>
                <c:pt idx="105">
                  <c:v>99891</c:v>
                </c:pt>
                <c:pt idx="106">
                  <c:v>99962</c:v>
                </c:pt>
                <c:pt idx="107">
                  <c:v>100050</c:v>
                </c:pt>
                <c:pt idx="108">
                  <c:v>100128</c:v>
                </c:pt>
                <c:pt idx="109">
                  <c:v>100202</c:v>
                </c:pt>
                <c:pt idx="110">
                  <c:v>100286</c:v>
                </c:pt>
                <c:pt idx="111">
                  <c:v>100365</c:v>
                </c:pt>
                <c:pt idx="112">
                  <c:v>100462</c:v>
                </c:pt>
                <c:pt idx="113">
                  <c:v>100547</c:v>
                </c:pt>
                <c:pt idx="114">
                  <c:v>100616</c:v>
                </c:pt>
                <c:pt idx="115">
                  <c:v>100688</c:v>
                </c:pt>
                <c:pt idx="116">
                  <c:v>100756</c:v>
                </c:pt>
                <c:pt idx="117">
                  <c:v>100826</c:v>
                </c:pt>
                <c:pt idx="118">
                  <c:v>100907</c:v>
                </c:pt>
                <c:pt idx="119">
                  <c:v>100984</c:v>
                </c:pt>
                <c:pt idx="120">
                  <c:v>101076</c:v>
                </c:pt>
                <c:pt idx="121">
                  <c:v>101167</c:v>
                </c:pt>
                <c:pt idx="122">
                  <c:v>101264</c:v>
                </c:pt>
                <c:pt idx="123">
                  <c:v>101342</c:v>
                </c:pt>
                <c:pt idx="124">
                  <c:v>101422</c:v>
                </c:pt>
                <c:pt idx="125">
                  <c:v>101509</c:v>
                </c:pt>
                <c:pt idx="126">
                  <c:v>101616</c:v>
                </c:pt>
                <c:pt idx="127">
                  <c:v>101711</c:v>
                </c:pt>
                <c:pt idx="128">
                  <c:v>101787</c:v>
                </c:pt>
                <c:pt idx="129">
                  <c:v>101877</c:v>
                </c:pt>
                <c:pt idx="130">
                  <c:v>101951</c:v>
                </c:pt>
                <c:pt idx="131">
                  <c:v>102033</c:v>
                </c:pt>
                <c:pt idx="132">
                  <c:v>102145</c:v>
                </c:pt>
                <c:pt idx="133">
                  <c:v>102236</c:v>
                </c:pt>
                <c:pt idx="134">
                  <c:v>102332</c:v>
                </c:pt>
                <c:pt idx="135">
                  <c:v>102413</c:v>
                </c:pt>
                <c:pt idx="136">
                  <c:v>102519</c:v>
                </c:pt>
                <c:pt idx="137">
                  <c:v>102606</c:v>
                </c:pt>
                <c:pt idx="138">
                  <c:v>102693</c:v>
                </c:pt>
                <c:pt idx="139">
                  <c:v>102792</c:v>
                </c:pt>
                <c:pt idx="140">
                  <c:v>102912</c:v>
                </c:pt>
                <c:pt idx="141">
                  <c:v>103020</c:v>
                </c:pt>
                <c:pt idx="142">
                  <c:v>103137</c:v>
                </c:pt>
                <c:pt idx="143">
                  <c:v>103228</c:v>
                </c:pt>
                <c:pt idx="144">
                  <c:v>103293</c:v>
                </c:pt>
                <c:pt idx="145">
                  <c:v>103373</c:v>
                </c:pt>
                <c:pt idx="146">
                  <c:v>103473</c:v>
                </c:pt>
                <c:pt idx="147">
                  <c:v>103556</c:v>
                </c:pt>
                <c:pt idx="148">
                  <c:v>103634</c:v>
                </c:pt>
                <c:pt idx="149">
                  <c:v>103708</c:v>
                </c:pt>
                <c:pt idx="150">
                  <c:v>103790</c:v>
                </c:pt>
                <c:pt idx="151">
                  <c:v>103815</c:v>
                </c:pt>
                <c:pt idx="152">
                  <c:v>103870</c:v>
                </c:pt>
                <c:pt idx="153">
                  <c:v>103941</c:v>
                </c:pt>
                <c:pt idx="154">
                  <c:v>104007</c:v>
                </c:pt>
                <c:pt idx="155">
                  <c:v>104096</c:v>
                </c:pt>
                <c:pt idx="156">
                  <c:v>104151</c:v>
                </c:pt>
                <c:pt idx="157">
                  <c:v>104194</c:v>
                </c:pt>
                <c:pt idx="158">
                  <c:v>104259</c:v>
                </c:pt>
                <c:pt idx="159">
                  <c:v>104303</c:v>
                </c:pt>
                <c:pt idx="160">
                  <c:v>104379</c:v>
                </c:pt>
                <c:pt idx="161">
                  <c:v>104444</c:v>
                </c:pt>
                <c:pt idx="162">
                  <c:v>104542</c:v>
                </c:pt>
                <c:pt idx="163">
                  <c:v>104619</c:v>
                </c:pt>
                <c:pt idx="164">
                  <c:v>104666</c:v>
                </c:pt>
                <c:pt idx="165">
                  <c:v>104691</c:v>
                </c:pt>
                <c:pt idx="166">
                  <c:v>104778</c:v>
                </c:pt>
                <c:pt idx="167">
                  <c:v>104867</c:v>
                </c:pt>
                <c:pt idx="168">
                  <c:v>104931</c:v>
                </c:pt>
                <c:pt idx="169">
                  <c:v>105001</c:v>
                </c:pt>
                <c:pt idx="170">
                  <c:v>105057</c:v>
                </c:pt>
                <c:pt idx="171">
                  <c:v>105107</c:v>
                </c:pt>
                <c:pt idx="172">
                  <c:v>105156</c:v>
                </c:pt>
                <c:pt idx="173">
                  <c:v>105216</c:v>
                </c:pt>
                <c:pt idx="174">
                  <c:v>105287</c:v>
                </c:pt>
                <c:pt idx="175">
                  <c:v>105340</c:v>
                </c:pt>
                <c:pt idx="176">
                  <c:v>105393</c:v>
                </c:pt>
                <c:pt idx="177">
                  <c:v>105465</c:v>
                </c:pt>
                <c:pt idx="178">
                  <c:v>105511</c:v>
                </c:pt>
                <c:pt idx="179">
                  <c:v>105558</c:v>
                </c:pt>
                <c:pt idx="180">
                  <c:v>105612</c:v>
                </c:pt>
                <c:pt idx="181">
                  <c:v>105685</c:v>
                </c:pt>
                <c:pt idx="182">
                  <c:v>105761</c:v>
                </c:pt>
                <c:pt idx="183">
                  <c:v>105825</c:v>
                </c:pt>
                <c:pt idx="184">
                  <c:v>105899</c:v>
                </c:pt>
                <c:pt idx="185">
                  <c:v>105956</c:v>
                </c:pt>
                <c:pt idx="186">
                  <c:v>106021</c:v>
                </c:pt>
                <c:pt idx="187">
                  <c:v>106090</c:v>
                </c:pt>
                <c:pt idx="188">
                  <c:v>106171</c:v>
                </c:pt>
                <c:pt idx="189">
                  <c:v>106218</c:v>
                </c:pt>
                <c:pt idx="190">
                  <c:v>106312</c:v>
                </c:pt>
                <c:pt idx="191">
                  <c:v>106375</c:v>
                </c:pt>
                <c:pt idx="192">
                  <c:v>106423</c:v>
                </c:pt>
                <c:pt idx="193">
                  <c:v>106468</c:v>
                </c:pt>
                <c:pt idx="194">
                  <c:v>106542</c:v>
                </c:pt>
                <c:pt idx="195">
                  <c:v>106623</c:v>
                </c:pt>
                <c:pt idx="196">
                  <c:v>106699</c:v>
                </c:pt>
                <c:pt idx="197">
                  <c:v>106789</c:v>
                </c:pt>
                <c:pt idx="198">
                  <c:v>106910</c:v>
                </c:pt>
                <c:pt idx="199">
                  <c:v>106989</c:v>
                </c:pt>
                <c:pt idx="200">
                  <c:v>107090</c:v>
                </c:pt>
                <c:pt idx="201">
                  <c:v>107200</c:v>
                </c:pt>
                <c:pt idx="202">
                  <c:v>107299</c:v>
                </c:pt>
                <c:pt idx="203">
                  <c:v>107401</c:v>
                </c:pt>
                <c:pt idx="204">
                  <c:v>107516</c:v>
                </c:pt>
                <c:pt idx="205">
                  <c:v>107618</c:v>
                </c:pt>
                <c:pt idx="206">
                  <c:v>107704</c:v>
                </c:pt>
                <c:pt idx="207">
                  <c:v>107788</c:v>
                </c:pt>
                <c:pt idx="208">
                  <c:v>107889</c:v>
                </c:pt>
                <c:pt idx="209">
                  <c:v>107994</c:v>
                </c:pt>
                <c:pt idx="210">
                  <c:v>108085</c:v>
                </c:pt>
                <c:pt idx="211">
                  <c:v>108186</c:v>
                </c:pt>
                <c:pt idx="212">
                  <c:v>108279</c:v>
                </c:pt>
                <c:pt idx="213">
                  <c:v>108343</c:v>
                </c:pt>
                <c:pt idx="214">
                  <c:v>108424</c:v>
                </c:pt>
                <c:pt idx="215">
                  <c:v>108524</c:v>
                </c:pt>
                <c:pt idx="216">
                  <c:v>108623</c:v>
                </c:pt>
                <c:pt idx="217">
                  <c:v>108720</c:v>
                </c:pt>
                <c:pt idx="218">
                  <c:v>108817</c:v>
                </c:pt>
                <c:pt idx="219">
                  <c:v>108915</c:v>
                </c:pt>
                <c:pt idx="220">
                  <c:v>108970</c:v>
                </c:pt>
                <c:pt idx="221">
                  <c:v>109028</c:v>
                </c:pt>
                <c:pt idx="222">
                  <c:v>109110</c:v>
                </c:pt>
                <c:pt idx="223">
                  <c:v>109193</c:v>
                </c:pt>
                <c:pt idx="224">
                  <c:v>109266</c:v>
                </c:pt>
                <c:pt idx="225">
                  <c:v>109344</c:v>
                </c:pt>
                <c:pt idx="226">
                  <c:v>109416</c:v>
                </c:pt>
                <c:pt idx="227">
                  <c:v>109464</c:v>
                </c:pt>
                <c:pt idx="228">
                  <c:v>109505</c:v>
                </c:pt>
                <c:pt idx="229">
                  <c:v>109608</c:v>
                </c:pt>
                <c:pt idx="230">
                  <c:v>109682</c:v>
                </c:pt>
                <c:pt idx="231">
                  <c:v>109780</c:v>
                </c:pt>
                <c:pt idx="232">
                  <c:v>109870</c:v>
                </c:pt>
                <c:pt idx="233">
                  <c:v>109947</c:v>
                </c:pt>
                <c:pt idx="234">
                  <c:v>110003</c:v>
                </c:pt>
                <c:pt idx="235">
                  <c:v>110073</c:v>
                </c:pt>
                <c:pt idx="236">
                  <c:v>110175</c:v>
                </c:pt>
                <c:pt idx="237">
                  <c:v>110278</c:v>
                </c:pt>
                <c:pt idx="238">
                  <c:v>110372</c:v>
                </c:pt>
                <c:pt idx="239">
                  <c:v>110500</c:v>
                </c:pt>
                <c:pt idx="240">
                  <c:v>110602</c:v>
                </c:pt>
                <c:pt idx="241">
                  <c:v>110683</c:v>
                </c:pt>
                <c:pt idx="242">
                  <c:v>110751</c:v>
                </c:pt>
                <c:pt idx="243">
                  <c:v>110854</c:v>
                </c:pt>
                <c:pt idx="244">
                  <c:v>110980</c:v>
                </c:pt>
                <c:pt idx="245">
                  <c:v>111065</c:v>
                </c:pt>
                <c:pt idx="246">
                  <c:v>111167</c:v>
                </c:pt>
                <c:pt idx="247">
                  <c:v>111257</c:v>
                </c:pt>
                <c:pt idx="248">
                  <c:v>111328</c:v>
                </c:pt>
                <c:pt idx="249">
                  <c:v>111407</c:v>
                </c:pt>
                <c:pt idx="250">
                  <c:v>111510</c:v>
                </c:pt>
                <c:pt idx="251">
                  <c:v>111550</c:v>
                </c:pt>
                <c:pt idx="252">
                  <c:v>111695</c:v>
                </c:pt>
                <c:pt idx="253">
                  <c:v>111805</c:v>
                </c:pt>
                <c:pt idx="254">
                  <c:v>111876</c:v>
                </c:pt>
                <c:pt idx="255">
                  <c:v>111961</c:v>
                </c:pt>
                <c:pt idx="256">
                  <c:v>111982</c:v>
                </c:pt>
                <c:pt idx="257">
                  <c:v>112092</c:v>
                </c:pt>
                <c:pt idx="258">
                  <c:v>112128</c:v>
                </c:pt>
                <c:pt idx="259">
                  <c:v>112283</c:v>
                </c:pt>
                <c:pt idx="260">
                  <c:v>112375</c:v>
                </c:pt>
                <c:pt idx="261">
                  <c:v>112470</c:v>
                </c:pt>
                <c:pt idx="262">
                  <c:v>112519</c:v>
                </c:pt>
                <c:pt idx="263">
                  <c:v>112578</c:v>
                </c:pt>
                <c:pt idx="264">
                  <c:v>112613</c:v>
                </c:pt>
                <c:pt idx="265">
                  <c:v>112716</c:v>
                </c:pt>
                <c:pt idx="266">
                  <c:v>112876</c:v>
                </c:pt>
                <c:pt idx="267">
                  <c:v>112976</c:v>
                </c:pt>
                <c:pt idx="268">
                  <c:v>113053</c:v>
                </c:pt>
                <c:pt idx="269">
                  <c:v>113112</c:v>
                </c:pt>
                <c:pt idx="270">
                  <c:v>113151</c:v>
                </c:pt>
                <c:pt idx="271">
                  <c:v>113195</c:v>
                </c:pt>
                <c:pt idx="272">
                  <c:v>113349</c:v>
                </c:pt>
                <c:pt idx="273">
                  <c:v>113459</c:v>
                </c:pt>
                <c:pt idx="274">
                  <c:v>113562</c:v>
                </c:pt>
                <c:pt idx="275">
                  <c:v>113671</c:v>
                </c:pt>
                <c:pt idx="276">
                  <c:v>113730</c:v>
                </c:pt>
                <c:pt idx="277">
                  <c:v>113793</c:v>
                </c:pt>
                <c:pt idx="278">
                  <c:v>113894</c:v>
                </c:pt>
                <c:pt idx="279">
                  <c:v>114006</c:v>
                </c:pt>
                <c:pt idx="280">
                  <c:v>114099</c:v>
                </c:pt>
                <c:pt idx="281">
                  <c:v>114207</c:v>
                </c:pt>
                <c:pt idx="282">
                  <c:v>114333</c:v>
                </c:pt>
                <c:pt idx="283">
                  <c:v>114405</c:v>
                </c:pt>
                <c:pt idx="284">
                  <c:v>114458</c:v>
                </c:pt>
                <c:pt idx="285">
                  <c:v>114588</c:v>
                </c:pt>
                <c:pt idx="286">
                  <c:v>114705</c:v>
                </c:pt>
                <c:pt idx="287">
                  <c:v>114793</c:v>
                </c:pt>
                <c:pt idx="288">
                  <c:v>114895</c:v>
                </c:pt>
                <c:pt idx="289">
                  <c:v>114990</c:v>
                </c:pt>
                <c:pt idx="290">
                  <c:v>115055</c:v>
                </c:pt>
                <c:pt idx="291">
                  <c:v>115113</c:v>
                </c:pt>
                <c:pt idx="292">
                  <c:v>115197</c:v>
                </c:pt>
                <c:pt idx="293">
                  <c:v>115286</c:v>
                </c:pt>
                <c:pt idx="294">
                  <c:v>115376</c:v>
                </c:pt>
                <c:pt idx="295">
                  <c:v>115470</c:v>
                </c:pt>
                <c:pt idx="296">
                  <c:v>115500</c:v>
                </c:pt>
                <c:pt idx="297">
                  <c:v>115595</c:v>
                </c:pt>
                <c:pt idx="298">
                  <c:v>115655</c:v>
                </c:pt>
                <c:pt idx="299">
                  <c:v>115735</c:v>
                </c:pt>
                <c:pt idx="300">
                  <c:v>115866</c:v>
                </c:pt>
                <c:pt idx="301">
                  <c:v>115984</c:v>
                </c:pt>
                <c:pt idx="302">
                  <c:v>116111</c:v>
                </c:pt>
                <c:pt idx="303">
                  <c:v>116235</c:v>
                </c:pt>
                <c:pt idx="304">
                  <c:v>116327</c:v>
                </c:pt>
                <c:pt idx="305">
                  <c:v>116424</c:v>
                </c:pt>
                <c:pt idx="306">
                  <c:v>116537</c:v>
                </c:pt>
                <c:pt idx="307">
                  <c:v>116669</c:v>
                </c:pt>
                <c:pt idx="308">
                  <c:v>116798</c:v>
                </c:pt>
                <c:pt idx="309">
                  <c:v>116936</c:v>
                </c:pt>
                <c:pt idx="310">
                  <c:v>117041</c:v>
                </c:pt>
                <c:pt idx="311">
                  <c:v>117142</c:v>
                </c:pt>
                <c:pt idx="312">
                  <c:v>117221</c:v>
                </c:pt>
                <c:pt idx="313">
                  <c:v>117335</c:v>
                </c:pt>
                <c:pt idx="314">
                  <c:v>117428</c:v>
                </c:pt>
                <c:pt idx="315">
                  <c:v>117534</c:v>
                </c:pt>
                <c:pt idx="316">
                  <c:v>117640</c:v>
                </c:pt>
                <c:pt idx="317">
                  <c:v>117742</c:v>
                </c:pt>
                <c:pt idx="318">
                  <c:v>117829</c:v>
                </c:pt>
                <c:pt idx="319">
                  <c:v>117901</c:v>
                </c:pt>
                <c:pt idx="320">
                  <c:v>118002</c:v>
                </c:pt>
                <c:pt idx="321">
                  <c:v>118120</c:v>
                </c:pt>
                <c:pt idx="322">
                  <c:v>118216</c:v>
                </c:pt>
                <c:pt idx="323">
                  <c:v>118302</c:v>
                </c:pt>
                <c:pt idx="324">
                  <c:v>118408</c:v>
                </c:pt>
                <c:pt idx="325">
                  <c:v>118495</c:v>
                </c:pt>
                <c:pt idx="326">
                  <c:v>118572</c:v>
                </c:pt>
                <c:pt idx="327">
                  <c:v>118643</c:v>
                </c:pt>
                <c:pt idx="328">
                  <c:v>118777</c:v>
                </c:pt>
                <c:pt idx="329">
                  <c:v>118905</c:v>
                </c:pt>
                <c:pt idx="330">
                  <c:v>119042</c:v>
                </c:pt>
                <c:pt idx="331">
                  <c:v>119155</c:v>
                </c:pt>
                <c:pt idx="332">
                  <c:v>119238</c:v>
                </c:pt>
                <c:pt idx="333">
                  <c:v>119290</c:v>
                </c:pt>
                <c:pt idx="334">
                  <c:v>119365</c:v>
                </c:pt>
                <c:pt idx="335">
                  <c:v>119463</c:v>
                </c:pt>
                <c:pt idx="336">
                  <c:v>119573</c:v>
                </c:pt>
                <c:pt idx="337">
                  <c:v>119682</c:v>
                </c:pt>
                <c:pt idx="338">
                  <c:v>119798</c:v>
                </c:pt>
                <c:pt idx="339">
                  <c:v>119899</c:v>
                </c:pt>
                <c:pt idx="340">
                  <c:v>119985</c:v>
                </c:pt>
                <c:pt idx="341">
                  <c:v>120081</c:v>
                </c:pt>
                <c:pt idx="342">
                  <c:v>120199</c:v>
                </c:pt>
                <c:pt idx="343">
                  <c:v>120288</c:v>
                </c:pt>
                <c:pt idx="344">
                  <c:v>120384</c:v>
                </c:pt>
                <c:pt idx="345">
                  <c:v>120491</c:v>
                </c:pt>
                <c:pt idx="346">
                  <c:v>120560</c:v>
                </c:pt>
                <c:pt idx="347">
                  <c:v>120608</c:v>
                </c:pt>
                <c:pt idx="348">
                  <c:v>120673</c:v>
                </c:pt>
                <c:pt idx="349">
                  <c:v>120773</c:v>
                </c:pt>
                <c:pt idx="350">
                  <c:v>120856</c:v>
                </c:pt>
                <c:pt idx="351">
                  <c:v>120977</c:v>
                </c:pt>
                <c:pt idx="352">
                  <c:v>121055</c:v>
                </c:pt>
                <c:pt idx="353">
                  <c:v>121126</c:v>
                </c:pt>
                <c:pt idx="354">
                  <c:v>121182</c:v>
                </c:pt>
                <c:pt idx="355">
                  <c:v>121265</c:v>
                </c:pt>
                <c:pt idx="356">
                  <c:v>121356</c:v>
                </c:pt>
                <c:pt idx="357">
                  <c:v>121428</c:v>
                </c:pt>
                <c:pt idx="358">
                  <c:v>121533</c:v>
                </c:pt>
                <c:pt idx="359">
                  <c:v>121632</c:v>
                </c:pt>
                <c:pt idx="360">
                  <c:v>121706</c:v>
                </c:pt>
                <c:pt idx="361">
                  <c:v>121769</c:v>
                </c:pt>
                <c:pt idx="362">
                  <c:v>121847</c:v>
                </c:pt>
                <c:pt idx="363">
                  <c:v>121930</c:v>
                </c:pt>
                <c:pt idx="364">
                  <c:v>122015</c:v>
                </c:pt>
                <c:pt idx="365">
                  <c:v>122120</c:v>
                </c:pt>
                <c:pt idx="366">
                  <c:v>122218</c:v>
                </c:pt>
                <c:pt idx="367">
                  <c:v>122284</c:v>
                </c:pt>
                <c:pt idx="368">
                  <c:v>122341</c:v>
                </c:pt>
                <c:pt idx="369">
                  <c:v>122417</c:v>
                </c:pt>
                <c:pt idx="370">
                  <c:v>122506</c:v>
                </c:pt>
                <c:pt idx="371">
                  <c:v>122608</c:v>
                </c:pt>
                <c:pt idx="372">
                  <c:v>122693</c:v>
                </c:pt>
                <c:pt idx="373">
                  <c:v>122775</c:v>
                </c:pt>
                <c:pt idx="374">
                  <c:v>122866</c:v>
                </c:pt>
                <c:pt idx="375">
                  <c:v>122932</c:v>
                </c:pt>
                <c:pt idx="376">
                  <c:v>123035</c:v>
                </c:pt>
                <c:pt idx="377">
                  <c:v>123146</c:v>
                </c:pt>
                <c:pt idx="378">
                  <c:v>123240</c:v>
                </c:pt>
                <c:pt idx="379">
                  <c:v>123353</c:v>
                </c:pt>
                <c:pt idx="380">
                  <c:v>123460</c:v>
                </c:pt>
                <c:pt idx="381">
                  <c:v>123531</c:v>
                </c:pt>
                <c:pt idx="382">
                  <c:v>123600</c:v>
                </c:pt>
                <c:pt idx="383">
                  <c:v>123682</c:v>
                </c:pt>
                <c:pt idx="384">
                  <c:v>123796</c:v>
                </c:pt>
                <c:pt idx="385">
                  <c:v>123911</c:v>
                </c:pt>
                <c:pt idx="386">
                  <c:v>124013</c:v>
                </c:pt>
                <c:pt idx="387">
                  <c:v>124109</c:v>
                </c:pt>
                <c:pt idx="388">
                  <c:v>124176</c:v>
                </c:pt>
                <c:pt idx="389">
                  <c:v>124236</c:v>
                </c:pt>
                <c:pt idx="390">
                  <c:v>124298</c:v>
                </c:pt>
                <c:pt idx="391">
                  <c:v>124410</c:v>
                </c:pt>
                <c:pt idx="392">
                  <c:v>124511</c:v>
                </c:pt>
                <c:pt idx="393">
                  <c:v>124614</c:v>
                </c:pt>
                <c:pt idx="394">
                  <c:v>124703</c:v>
                </c:pt>
                <c:pt idx="395">
                  <c:v>124856</c:v>
                </c:pt>
                <c:pt idx="396">
                  <c:v>124954</c:v>
                </c:pt>
                <c:pt idx="397">
                  <c:v>125076</c:v>
                </c:pt>
                <c:pt idx="398">
                  <c:v>125223</c:v>
                </c:pt>
                <c:pt idx="399">
                  <c:v>125358</c:v>
                </c:pt>
                <c:pt idx="400">
                  <c:v>125522</c:v>
                </c:pt>
                <c:pt idx="401">
                  <c:v>125664</c:v>
                </c:pt>
                <c:pt idx="402">
                  <c:v>125770</c:v>
                </c:pt>
                <c:pt idx="403">
                  <c:v>125860</c:v>
                </c:pt>
                <c:pt idx="404">
                  <c:v>125977</c:v>
                </c:pt>
                <c:pt idx="405">
                  <c:v>126122</c:v>
                </c:pt>
                <c:pt idx="406">
                  <c:v>126273</c:v>
                </c:pt>
                <c:pt idx="407">
                  <c:v>126405</c:v>
                </c:pt>
                <c:pt idx="408">
                  <c:v>126526</c:v>
                </c:pt>
                <c:pt idx="409">
                  <c:v>126616</c:v>
                </c:pt>
                <c:pt idx="410">
                  <c:v>126690</c:v>
                </c:pt>
                <c:pt idx="411">
                  <c:v>126776</c:v>
                </c:pt>
                <c:pt idx="412">
                  <c:v>126892</c:v>
                </c:pt>
                <c:pt idx="413">
                  <c:v>126992</c:v>
                </c:pt>
                <c:pt idx="414">
                  <c:v>127111</c:v>
                </c:pt>
                <c:pt idx="415">
                  <c:v>127216</c:v>
                </c:pt>
                <c:pt idx="416">
                  <c:v>127279</c:v>
                </c:pt>
                <c:pt idx="417">
                  <c:v>127347</c:v>
                </c:pt>
                <c:pt idx="418">
                  <c:v>127409</c:v>
                </c:pt>
                <c:pt idx="419">
                  <c:v>127469</c:v>
                </c:pt>
                <c:pt idx="420">
                  <c:v>127551</c:v>
                </c:pt>
                <c:pt idx="421">
                  <c:v>127636</c:v>
                </c:pt>
                <c:pt idx="422">
                  <c:v>127738</c:v>
                </c:pt>
                <c:pt idx="423">
                  <c:v>127799</c:v>
                </c:pt>
                <c:pt idx="424">
                  <c:v>127857</c:v>
                </c:pt>
                <c:pt idx="425">
                  <c:v>127922</c:v>
                </c:pt>
                <c:pt idx="426">
                  <c:v>127965</c:v>
                </c:pt>
                <c:pt idx="427">
                  <c:v>128048</c:v>
                </c:pt>
                <c:pt idx="428">
                  <c:v>128148</c:v>
                </c:pt>
                <c:pt idx="429">
                  <c:v>128253</c:v>
                </c:pt>
                <c:pt idx="430">
                  <c:v>128341</c:v>
                </c:pt>
                <c:pt idx="431">
                  <c:v>128427</c:v>
                </c:pt>
                <c:pt idx="432">
                  <c:v>128517</c:v>
                </c:pt>
                <c:pt idx="433">
                  <c:v>128639</c:v>
                </c:pt>
                <c:pt idx="434">
                  <c:v>128732</c:v>
                </c:pt>
                <c:pt idx="435">
                  <c:v>128843</c:v>
                </c:pt>
                <c:pt idx="436">
                  <c:v>128948</c:v>
                </c:pt>
                <c:pt idx="437">
                  <c:v>129032</c:v>
                </c:pt>
                <c:pt idx="438">
                  <c:v>129121</c:v>
                </c:pt>
                <c:pt idx="439">
                  <c:v>129204</c:v>
                </c:pt>
                <c:pt idx="440">
                  <c:v>129307</c:v>
                </c:pt>
                <c:pt idx="441">
                  <c:v>129399</c:v>
                </c:pt>
                <c:pt idx="442">
                  <c:v>129483</c:v>
                </c:pt>
                <c:pt idx="443">
                  <c:v>129592</c:v>
                </c:pt>
                <c:pt idx="444">
                  <c:v>129689</c:v>
                </c:pt>
                <c:pt idx="445">
                  <c:v>129796</c:v>
                </c:pt>
                <c:pt idx="446">
                  <c:v>129895</c:v>
                </c:pt>
                <c:pt idx="447">
                  <c:v>130043</c:v>
                </c:pt>
                <c:pt idx="448">
                  <c:v>130173</c:v>
                </c:pt>
                <c:pt idx="449">
                  <c:v>130338</c:v>
                </c:pt>
                <c:pt idx="450">
                  <c:v>130456</c:v>
                </c:pt>
                <c:pt idx="451">
                  <c:v>130611</c:v>
                </c:pt>
                <c:pt idx="452">
                  <c:v>130704</c:v>
                </c:pt>
                <c:pt idx="453">
                  <c:v>130821</c:v>
                </c:pt>
                <c:pt idx="454">
                  <c:v>130950</c:v>
                </c:pt>
                <c:pt idx="455">
                  <c:v>131083</c:v>
                </c:pt>
                <c:pt idx="456">
                  <c:v>131234</c:v>
                </c:pt>
                <c:pt idx="457">
                  <c:v>131349</c:v>
                </c:pt>
                <c:pt idx="458">
                  <c:v>131469</c:v>
                </c:pt>
                <c:pt idx="459">
                  <c:v>131563</c:v>
                </c:pt>
                <c:pt idx="460">
                  <c:v>131675</c:v>
                </c:pt>
                <c:pt idx="461">
                  <c:v>131807</c:v>
                </c:pt>
                <c:pt idx="462">
                  <c:v>131960</c:v>
                </c:pt>
                <c:pt idx="463">
                  <c:v>132138</c:v>
                </c:pt>
                <c:pt idx="464">
                  <c:v>132299</c:v>
                </c:pt>
                <c:pt idx="465">
                  <c:v>132439</c:v>
                </c:pt>
                <c:pt idx="466">
                  <c:v>132554</c:v>
                </c:pt>
                <c:pt idx="467">
                  <c:v>132696</c:v>
                </c:pt>
                <c:pt idx="468">
                  <c:v>132894</c:v>
                </c:pt>
                <c:pt idx="469">
                  <c:v>133048</c:v>
                </c:pt>
                <c:pt idx="470">
                  <c:v>133202</c:v>
                </c:pt>
                <c:pt idx="471">
                  <c:v>133346</c:v>
                </c:pt>
                <c:pt idx="472">
                  <c:v>133451</c:v>
                </c:pt>
                <c:pt idx="473">
                  <c:v>133558</c:v>
                </c:pt>
                <c:pt idx="474">
                  <c:v>133761</c:v>
                </c:pt>
                <c:pt idx="475">
                  <c:v>133907</c:v>
                </c:pt>
                <c:pt idx="476">
                  <c:v>134070</c:v>
                </c:pt>
                <c:pt idx="477">
                  <c:v>134290</c:v>
                </c:pt>
                <c:pt idx="478">
                  <c:v>134443</c:v>
                </c:pt>
                <c:pt idx="479">
                  <c:v>134539</c:v>
                </c:pt>
                <c:pt idx="480">
                  <c:v>134615</c:v>
                </c:pt>
                <c:pt idx="481">
                  <c:v>134766</c:v>
                </c:pt>
                <c:pt idx="482">
                  <c:v>134920</c:v>
                </c:pt>
                <c:pt idx="483">
                  <c:v>135093</c:v>
                </c:pt>
                <c:pt idx="484">
                  <c:v>135273</c:v>
                </c:pt>
                <c:pt idx="485">
                  <c:v>135425</c:v>
                </c:pt>
                <c:pt idx="486">
                  <c:v>135571</c:v>
                </c:pt>
                <c:pt idx="487">
                  <c:v>135706</c:v>
                </c:pt>
                <c:pt idx="488">
                  <c:v>135871</c:v>
                </c:pt>
                <c:pt idx="489">
                  <c:v>136041</c:v>
                </c:pt>
                <c:pt idx="490">
                  <c:v>136284</c:v>
                </c:pt>
                <c:pt idx="491">
                  <c:v>136456</c:v>
                </c:pt>
                <c:pt idx="492">
                  <c:v>136588</c:v>
                </c:pt>
                <c:pt idx="493">
                  <c:v>136712</c:v>
                </c:pt>
                <c:pt idx="494">
                  <c:v>136851</c:v>
                </c:pt>
                <c:pt idx="495">
                  <c:v>137055</c:v>
                </c:pt>
                <c:pt idx="496">
                  <c:v>137233</c:v>
                </c:pt>
                <c:pt idx="497">
                  <c:v>137421</c:v>
                </c:pt>
                <c:pt idx="498">
                  <c:v>137565</c:v>
                </c:pt>
                <c:pt idx="499">
                  <c:v>137729</c:v>
                </c:pt>
                <c:pt idx="500">
                  <c:v>137834</c:v>
                </c:pt>
                <c:pt idx="501">
                  <c:v>137931</c:v>
                </c:pt>
                <c:pt idx="502">
                  <c:v>138047</c:v>
                </c:pt>
                <c:pt idx="503">
                  <c:v>138186</c:v>
                </c:pt>
                <c:pt idx="504">
                  <c:v>138333</c:v>
                </c:pt>
                <c:pt idx="505">
                  <c:v>138461</c:v>
                </c:pt>
                <c:pt idx="506">
                  <c:v>138583</c:v>
                </c:pt>
                <c:pt idx="507">
                  <c:v>138682</c:v>
                </c:pt>
                <c:pt idx="508">
                  <c:v>138780</c:v>
                </c:pt>
                <c:pt idx="509">
                  <c:v>138913</c:v>
                </c:pt>
                <c:pt idx="510">
                  <c:v>139065</c:v>
                </c:pt>
                <c:pt idx="511">
                  <c:v>139203</c:v>
                </c:pt>
                <c:pt idx="512">
                  <c:v>139361</c:v>
                </c:pt>
                <c:pt idx="513">
                  <c:v>139483</c:v>
                </c:pt>
                <c:pt idx="514">
                  <c:v>139565</c:v>
                </c:pt>
                <c:pt idx="515">
                  <c:v>139653</c:v>
                </c:pt>
                <c:pt idx="516">
                  <c:v>139800</c:v>
                </c:pt>
                <c:pt idx="517">
                  <c:v>139968</c:v>
                </c:pt>
                <c:pt idx="518">
                  <c:v>140103</c:v>
                </c:pt>
                <c:pt idx="519">
                  <c:v>140270</c:v>
                </c:pt>
                <c:pt idx="520">
                  <c:v>140372</c:v>
                </c:pt>
                <c:pt idx="521">
                  <c:v>140478</c:v>
                </c:pt>
                <c:pt idx="522">
                  <c:v>140602</c:v>
                </c:pt>
                <c:pt idx="523">
                  <c:v>140726</c:v>
                </c:pt>
                <c:pt idx="524">
                  <c:v>140874</c:v>
                </c:pt>
                <c:pt idx="525">
                  <c:v>141029</c:v>
                </c:pt>
                <c:pt idx="526">
                  <c:v>141083</c:v>
                </c:pt>
                <c:pt idx="527">
                  <c:v>141241</c:v>
                </c:pt>
                <c:pt idx="528">
                  <c:v>141402</c:v>
                </c:pt>
                <c:pt idx="529">
                  <c:v>141508</c:v>
                </c:pt>
                <c:pt idx="530">
                  <c:v>141626</c:v>
                </c:pt>
                <c:pt idx="531">
                  <c:v>141761</c:v>
                </c:pt>
                <c:pt idx="532">
                  <c:v>141921</c:v>
                </c:pt>
                <c:pt idx="533">
                  <c:v>142108</c:v>
                </c:pt>
                <c:pt idx="534">
                  <c:v>142245</c:v>
                </c:pt>
                <c:pt idx="535">
                  <c:v>142355</c:v>
                </c:pt>
                <c:pt idx="536">
                  <c:v>142459</c:v>
                </c:pt>
                <c:pt idx="537">
                  <c:v>142587</c:v>
                </c:pt>
                <c:pt idx="538">
                  <c:v>142776</c:v>
                </c:pt>
                <c:pt idx="539">
                  <c:v>142937</c:v>
                </c:pt>
                <c:pt idx="540">
                  <c:v>143093</c:v>
                </c:pt>
                <c:pt idx="541">
                  <c:v>143242</c:v>
                </c:pt>
                <c:pt idx="542">
                  <c:v>143344</c:v>
                </c:pt>
                <c:pt idx="543">
                  <c:v>143456</c:v>
                </c:pt>
                <c:pt idx="544">
                  <c:v>143626</c:v>
                </c:pt>
                <c:pt idx="545">
                  <c:v>143795</c:v>
                </c:pt>
                <c:pt idx="546">
                  <c:v>143952</c:v>
                </c:pt>
                <c:pt idx="547">
                  <c:v>144091</c:v>
                </c:pt>
                <c:pt idx="548">
                  <c:v>144235</c:v>
                </c:pt>
                <c:pt idx="549">
                  <c:v>144370</c:v>
                </c:pt>
                <c:pt idx="550">
                  <c:v>144524</c:v>
                </c:pt>
                <c:pt idx="551">
                  <c:v>144700</c:v>
                </c:pt>
                <c:pt idx="552">
                  <c:v>144911</c:v>
                </c:pt>
                <c:pt idx="553">
                  <c:v>145136</c:v>
                </c:pt>
                <c:pt idx="554">
                  <c:v>145336</c:v>
                </c:pt>
                <c:pt idx="555">
                  <c:v>145527</c:v>
                </c:pt>
                <c:pt idx="556">
                  <c:v>145664</c:v>
                </c:pt>
                <c:pt idx="557">
                  <c:v>145803</c:v>
                </c:pt>
                <c:pt idx="558">
                  <c:v>146031</c:v>
                </c:pt>
                <c:pt idx="559">
                  <c:v>146287</c:v>
                </c:pt>
                <c:pt idx="560">
                  <c:v>146536</c:v>
                </c:pt>
                <c:pt idx="561">
                  <c:v>146741</c:v>
                </c:pt>
                <c:pt idx="562">
                  <c:v>146936</c:v>
                </c:pt>
                <c:pt idx="563">
                  <c:v>147086</c:v>
                </c:pt>
                <c:pt idx="564">
                  <c:v>147200</c:v>
                </c:pt>
                <c:pt idx="565">
                  <c:v>147364</c:v>
                </c:pt>
                <c:pt idx="566">
                  <c:v>147550</c:v>
                </c:pt>
                <c:pt idx="567">
                  <c:v>147751</c:v>
                </c:pt>
                <c:pt idx="568">
                  <c:v>147996</c:v>
                </c:pt>
                <c:pt idx="569">
                  <c:v>148213</c:v>
                </c:pt>
                <c:pt idx="570">
                  <c:v>148358</c:v>
                </c:pt>
                <c:pt idx="571">
                  <c:v>148480</c:v>
                </c:pt>
                <c:pt idx="572">
                  <c:v>148682</c:v>
                </c:pt>
                <c:pt idx="573">
                  <c:v>148892</c:v>
                </c:pt>
                <c:pt idx="574">
                  <c:v>149075</c:v>
                </c:pt>
                <c:pt idx="575">
                  <c:v>149272</c:v>
                </c:pt>
                <c:pt idx="576">
                  <c:v>149450</c:v>
                </c:pt>
                <c:pt idx="577">
                  <c:v>149581</c:v>
                </c:pt>
                <c:pt idx="578">
                  <c:v>149681</c:v>
                </c:pt>
                <c:pt idx="579">
                  <c:v>149986</c:v>
                </c:pt>
                <c:pt idx="580">
                  <c:v>150285</c:v>
                </c:pt>
                <c:pt idx="581">
                  <c:v>150539</c:v>
                </c:pt>
                <c:pt idx="582">
                  <c:v>150750</c:v>
                </c:pt>
                <c:pt idx="583">
                  <c:v>150926</c:v>
                </c:pt>
                <c:pt idx="584">
                  <c:v>151090</c:v>
                </c:pt>
                <c:pt idx="585">
                  <c:v>151224</c:v>
                </c:pt>
                <c:pt idx="586">
                  <c:v>151431</c:v>
                </c:pt>
                <c:pt idx="587">
                  <c:v>151662</c:v>
                </c:pt>
                <c:pt idx="588">
                  <c:v>151912</c:v>
                </c:pt>
                <c:pt idx="589">
                  <c:v>152115</c:v>
                </c:pt>
                <c:pt idx="590">
                  <c:v>152276</c:v>
                </c:pt>
                <c:pt idx="591">
                  <c:v>152418</c:v>
                </c:pt>
                <c:pt idx="592">
                  <c:v>152534</c:v>
                </c:pt>
                <c:pt idx="593">
                  <c:v>152693</c:v>
                </c:pt>
                <c:pt idx="594">
                  <c:v>152897</c:v>
                </c:pt>
                <c:pt idx="595">
                  <c:v>153093</c:v>
                </c:pt>
                <c:pt idx="596">
                  <c:v>153316</c:v>
                </c:pt>
                <c:pt idx="597">
                  <c:v>153503</c:v>
                </c:pt>
                <c:pt idx="598">
                  <c:v>153641</c:v>
                </c:pt>
                <c:pt idx="599">
                  <c:v>153771</c:v>
                </c:pt>
                <c:pt idx="600">
                  <c:v>153955</c:v>
                </c:pt>
                <c:pt idx="601">
                  <c:v>154195</c:v>
                </c:pt>
                <c:pt idx="602">
                  <c:v>154416</c:v>
                </c:pt>
                <c:pt idx="603">
                  <c:v>154625</c:v>
                </c:pt>
                <c:pt idx="604">
                  <c:v>154803</c:v>
                </c:pt>
                <c:pt idx="605">
                  <c:v>154957</c:v>
                </c:pt>
                <c:pt idx="606">
                  <c:v>155087</c:v>
                </c:pt>
                <c:pt idx="607">
                  <c:v>155297</c:v>
                </c:pt>
                <c:pt idx="608">
                  <c:v>155521</c:v>
                </c:pt>
                <c:pt idx="609">
                  <c:v>155762</c:v>
                </c:pt>
                <c:pt idx="610">
                  <c:v>156012</c:v>
                </c:pt>
                <c:pt idx="611">
                  <c:v>156205</c:v>
                </c:pt>
                <c:pt idx="612">
                  <c:v>156349</c:v>
                </c:pt>
                <c:pt idx="613">
                  <c:v>156481</c:v>
                </c:pt>
                <c:pt idx="614">
                  <c:v>156662</c:v>
                </c:pt>
                <c:pt idx="615">
                  <c:v>156854</c:v>
                </c:pt>
                <c:pt idx="616">
                  <c:v>157041</c:v>
                </c:pt>
                <c:pt idx="617">
                  <c:v>157267</c:v>
                </c:pt>
                <c:pt idx="618">
                  <c:v>157465</c:v>
                </c:pt>
                <c:pt idx="619">
                  <c:v>157629</c:v>
                </c:pt>
                <c:pt idx="620">
                  <c:v>157768</c:v>
                </c:pt>
                <c:pt idx="621">
                  <c:v>157959</c:v>
                </c:pt>
                <c:pt idx="622">
                  <c:v>158147</c:v>
                </c:pt>
                <c:pt idx="623">
                  <c:v>158353</c:v>
                </c:pt>
                <c:pt idx="624">
                  <c:v>158541</c:v>
                </c:pt>
                <c:pt idx="625">
                  <c:v>158736</c:v>
                </c:pt>
                <c:pt idx="626">
                  <c:v>158900</c:v>
                </c:pt>
                <c:pt idx="627">
                  <c:v>159036</c:v>
                </c:pt>
                <c:pt idx="628">
                  <c:v>159260</c:v>
                </c:pt>
                <c:pt idx="629">
                  <c:v>159480</c:v>
                </c:pt>
                <c:pt idx="630">
                  <c:v>159682</c:v>
                </c:pt>
                <c:pt idx="631">
                  <c:v>159912</c:v>
                </c:pt>
                <c:pt idx="632">
                  <c:v>160105</c:v>
                </c:pt>
                <c:pt idx="633">
                  <c:v>160253</c:v>
                </c:pt>
                <c:pt idx="634">
                  <c:v>160403</c:v>
                </c:pt>
                <c:pt idx="635">
                  <c:v>160593</c:v>
                </c:pt>
                <c:pt idx="636">
                  <c:v>160807</c:v>
                </c:pt>
                <c:pt idx="637">
                  <c:v>161050</c:v>
                </c:pt>
                <c:pt idx="638">
                  <c:v>161278</c:v>
                </c:pt>
                <c:pt idx="639">
                  <c:v>161476</c:v>
                </c:pt>
                <c:pt idx="640">
                  <c:v>161635</c:v>
                </c:pt>
                <c:pt idx="641">
                  <c:v>161790</c:v>
                </c:pt>
                <c:pt idx="642">
                  <c:v>162008</c:v>
                </c:pt>
                <c:pt idx="643">
                  <c:v>162273</c:v>
                </c:pt>
                <c:pt idx="644">
                  <c:v>162519</c:v>
                </c:pt>
                <c:pt idx="645">
                  <c:v>162759</c:v>
                </c:pt>
                <c:pt idx="646">
                  <c:v>162967</c:v>
                </c:pt>
                <c:pt idx="647">
                  <c:v>163127</c:v>
                </c:pt>
                <c:pt idx="648">
                  <c:v>163306</c:v>
                </c:pt>
                <c:pt idx="649">
                  <c:v>163522</c:v>
                </c:pt>
                <c:pt idx="650">
                  <c:v>163707</c:v>
                </c:pt>
                <c:pt idx="651">
                  <c:v>163918</c:v>
                </c:pt>
                <c:pt idx="652">
                  <c:v>164104</c:v>
                </c:pt>
                <c:pt idx="653">
                  <c:v>164270</c:v>
                </c:pt>
                <c:pt idx="654">
                  <c:v>164399</c:v>
                </c:pt>
                <c:pt idx="655">
                  <c:v>164549</c:v>
                </c:pt>
                <c:pt idx="656">
                  <c:v>164735</c:v>
                </c:pt>
                <c:pt idx="657">
                  <c:v>164932</c:v>
                </c:pt>
                <c:pt idx="658">
                  <c:v>165115</c:v>
                </c:pt>
                <c:pt idx="659">
                  <c:v>165319</c:v>
                </c:pt>
                <c:pt idx="660">
                  <c:v>165503</c:v>
                </c:pt>
                <c:pt idx="661">
                  <c:v>165615</c:v>
                </c:pt>
                <c:pt idx="662">
                  <c:v>165761</c:v>
                </c:pt>
                <c:pt idx="663">
                  <c:v>165920</c:v>
                </c:pt>
                <c:pt idx="664">
                  <c:v>166106</c:v>
                </c:pt>
                <c:pt idx="665">
                  <c:v>166319</c:v>
                </c:pt>
                <c:pt idx="666">
                  <c:v>166514</c:v>
                </c:pt>
                <c:pt idx="667">
                  <c:v>166703</c:v>
                </c:pt>
                <c:pt idx="668">
                  <c:v>166829</c:v>
                </c:pt>
                <c:pt idx="669">
                  <c:v>166930</c:v>
                </c:pt>
                <c:pt idx="670">
                  <c:v>167110</c:v>
                </c:pt>
                <c:pt idx="671">
                  <c:v>167288</c:v>
                </c:pt>
                <c:pt idx="672">
                  <c:v>167513</c:v>
                </c:pt>
                <c:pt idx="673">
                  <c:v>167727</c:v>
                </c:pt>
                <c:pt idx="674">
                  <c:v>167899</c:v>
                </c:pt>
                <c:pt idx="675">
                  <c:v>168036</c:v>
                </c:pt>
                <c:pt idx="676">
                  <c:v>168158</c:v>
                </c:pt>
                <c:pt idx="677">
                  <c:v>168335</c:v>
                </c:pt>
                <c:pt idx="678">
                  <c:v>168508</c:v>
                </c:pt>
                <c:pt idx="679">
                  <c:v>168695</c:v>
                </c:pt>
                <c:pt idx="680">
                  <c:v>168886</c:v>
                </c:pt>
                <c:pt idx="681">
                  <c:v>169067</c:v>
                </c:pt>
                <c:pt idx="682">
                  <c:v>169213</c:v>
                </c:pt>
                <c:pt idx="683">
                  <c:v>169333</c:v>
                </c:pt>
                <c:pt idx="684">
                  <c:v>169498</c:v>
                </c:pt>
                <c:pt idx="685">
                  <c:v>169689</c:v>
                </c:pt>
                <c:pt idx="686">
                  <c:v>169892</c:v>
                </c:pt>
                <c:pt idx="687">
                  <c:v>170068</c:v>
                </c:pt>
                <c:pt idx="688">
                  <c:v>170217</c:v>
                </c:pt>
                <c:pt idx="689">
                  <c:v>170354</c:v>
                </c:pt>
                <c:pt idx="690">
                  <c:v>170473</c:v>
                </c:pt>
                <c:pt idx="691">
                  <c:v>170632</c:v>
                </c:pt>
                <c:pt idx="692">
                  <c:v>170821</c:v>
                </c:pt>
                <c:pt idx="693">
                  <c:v>171029</c:v>
                </c:pt>
                <c:pt idx="694">
                  <c:v>171215</c:v>
                </c:pt>
                <c:pt idx="695">
                  <c:v>171380</c:v>
                </c:pt>
                <c:pt idx="696">
                  <c:v>171501</c:v>
                </c:pt>
                <c:pt idx="697">
                  <c:v>171635</c:v>
                </c:pt>
                <c:pt idx="698">
                  <c:v>171783</c:v>
                </c:pt>
                <c:pt idx="699">
                  <c:v>171933</c:v>
                </c:pt>
                <c:pt idx="700">
                  <c:v>172081</c:v>
                </c:pt>
                <c:pt idx="701">
                  <c:v>172256</c:v>
                </c:pt>
                <c:pt idx="702">
                  <c:v>172414</c:v>
                </c:pt>
                <c:pt idx="703">
                  <c:v>172561</c:v>
                </c:pt>
                <c:pt idx="704">
                  <c:v>172667</c:v>
                </c:pt>
                <c:pt idx="705">
                  <c:v>172811</c:v>
                </c:pt>
                <c:pt idx="706">
                  <c:v>172967</c:v>
                </c:pt>
                <c:pt idx="707">
                  <c:v>173120</c:v>
                </c:pt>
                <c:pt idx="708">
                  <c:v>173305</c:v>
                </c:pt>
                <c:pt idx="709">
                  <c:v>173459</c:v>
                </c:pt>
                <c:pt idx="710">
                  <c:v>173586</c:v>
                </c:pt>
                <c:pt idx="711">
                  <c:v>173677</c:v>
                </c:pt>
                <c:pt idx="712">
                  <c:v>173852</c:v>
                </c:pt>
                <c:pt idx="713">
                  <c:v>174034</c:v>
                </c:pt>
                <c:pt idx="714">
                  <c:v>174214</c:v>
                </c:pt>
                <c:pt idx="715">
                  <c:v>174389</c:v>
                </c:pt>
                <c:pt idx="716">
                  <c:v>174559</c:v>
                </c:pt>
                <c:pt idx="717">
                  <c:v>174670</c:v>
                </c:pt>
                <c:pt idx="718">
                  <c:v>174792</c:v>
                </c:pt>
                <c:pt idx="719">
                  <c:v>174934</c:v>
                </c:pt>
                <c:pt idx="720">
                  <c:v>175133</c:v>
                </c:pt>
                <c:pt idx="721">
                  <c:v>175323</c:v>
                </c:pt>
                <c:pt idx="722">
                  <c:v>175498</c:v>
                </c:pt>
                <c:pt idx="723">
                  <c:v>175633</c:v>
                </c:pt>
                <c:pt idx="724">
                  <c:v>175729</c:v>
                </c:pt>
                <c:pt idx="725">
                  <c:v>175842</c:v>
                </c:pt>
                <c:pt idx="726">
                  <c:v>175981</c:v>
                </c:pt>
                <c:pt idx="727">
                  <c:v>176140</c:v>
                </c:pt>
                <c:pt idx="728">
                  <c:v>176331</c:v>
                </c:pt>
                <c:pt idx="729">
                  <c:v>176513</c:v>
                </c:pt>
                <c:pt idx="730">
                  <c:v>176660</c:v>
                </c:pt>
                <c:pt idx="731">
                  <c:v>176771</c:v>
                </c:pt>
                <c:pt idx="732">
                  <c:v>176894</c:v>
                </c:pt>
                <c:pt idx="733">
                  <c:v>177066</c:v>
                </c:pt>
                <c:pt idx="734">
                  <c:v>177253</c:v>
                </c:pt>
                <c:pt idx="735">
                  <c:v>177437</c:v>
                </c:pt>
                <c:pt idx="736">
                  <c:v>177648</c:v>
                </c:pt>
                <c:pt idx="737">
                  <c:v>177838</c:v>
                </c:pt>
                <c:pt idx="738">
                  <c:v>177969</c:v>
                </c:pt>
                <c:pt idx="739">
                  <c:v>178078</c:v>
                </c:pt>
                <c:pt idx="740">
                  <c:v>178228</c:v>
                </c:pt>
                <c:pt idx="741">
                  <c:v>178374</c:v>
                </c:pt>
                <c:pt idx="742">
                  <c:v>178547</c:v>
                </c:pt>
                <c:pt idx="743">
                  <c:v>178724</c:v>
                </c:pt>
                <c:pt idx="744">
                  <c:v>178899</c:v>
                </c:pt>
                <c:pt idx="745">
                  <c:v>179056</c:v>
                </c:pt>
                <c:pt idx="746">
                  <c:v>179187</c:v>
                </c:pt>
                <c:pt idx="747">
                  <c:v>179338</c:v>
                </c:pt>
                <c:pt idx="748">
                  <c:v>179515</c:v>
                </c:pt>
                <c:pt idx="749">
                  <c:v>179680</c:v>
                </c:pt>
                <c:pt idx="750">
                  <c:v>179836</c:v>
                </c:pt>
                <c:pt idx="751">
                  <c:v>179985</c:v>
                </c:pt>
                <c:pt idx="752">
                  <c:v>180117</c:v>
                </c:pt>
                <c:pt idx="753">
                  <c:v>180212</c:v>
                </c:pt>
                <c:pt idx="754">
                  <c:v>180355</c:v>
                </c:pt>
                <c:pt idx="755">
                  <c:v>180515</c:v>
                </c:pt>
                <c:pt idx="756">
                  <c:v>180709</c:v>
                </c:pt>
                <c:pt idx="757">
                  <c:v>180913</c:v>
                </c:pt>
                <c:pt idx="758">
                  <c:v>181062</c:v>
                </c:pt>
                <c:pt idx="759">
                  <c:v>181184</c:v>
                </c:pt>
                <c:pt idx="760">
                  <c:v>181299</c:v>
                </c:pt>
                <c:pt idx="761">
                  <c:v>181430</c:v>
                </c:pt>
                <c:pt idx="762">
                  <c:v>181601</c:v>
                </c:pt>
                <c:pt idx="763">
                  <c:v>181795</c:v>
                </c:pt>
                <c:pt idx="764">
                  <c:v>181957</c:v>
                </c:pt>
                <c:pt idx="765">
                  <c:v>182125</c:v>
                </c:pt>
                <c:pt idx="766">
                  <c:v>182228</c:v>
                </c:pt>
                <c:pt idx="767">
                  <c:v>182334</c:v>
                </c:pt>
                <c:pt idx="768">
                  <c:v>182479</c:v>
                </c:pt>
                <c:pt idx="769">
                  <c:v>182639</c:v>
                </c:pt>
                <c:pt idx="770">
                  <c:v>182815</c:v>
                </c:pt>
                <c:pt idx="771">
                  <c:v>182992</c:v>
                </c:pt>
                <c:pt idx="772">
                  <c:v>183140</c:v>
                </c:pt>
                <c:pt idx="773">
                  <c:v>183228</c:v>
                </c:pt>
                <c:pt idx="774">
                  <c:v>183296</c:v>
                </c:pt>
                <c:pt idx="775">
                  <c:v>183422</c:v>
                </c:pt>
                <c:pt idx="789">
                  <c:v>185314</c:v>
                </c:pt>
                <c:pt idx="790">
                  <c:v>185451</c:v>
                </c:pt>
                <c:pt idx="791">
                  <c:v>185558</c:v>
                </c:pt>
                <c:pt idx="792">
                  <c:v>185725</c:v>
                </c:pt>
                <c:pt idx="793">
                  <c:v>185885</c:v>
                </c:pt>
                <c:pt idx="794">
                  <c:v>185996</c:v>
                </c:pt>
                <c:pt idx="795">
                  <c:v>186102</c:v>
                </c:pt>
                <c:pt idx="796">
                  <c:v>186288</c:v>
                </c:pt>
                <c:pt idx="797">
                  <c:v>186432</c:v>
                </c:pt>
                <c:pt idx="798">
                  <c:v>186624</c:v>
                </c:pt>
                <c:pt idx="799">
                  <c:v>186812</c:v>
                </c:pt>
                <c:pt idx="800">
                  <c:v>186993</c:v>
                </c:pt>
                <c:pt idx="801">
                  <c:v>187118</c:v>
                </c:pt>
                <c:pt idx="802">
                  <c:v>187244</c:v>
                </c:pt>
                <c:pt idx="803">
                  <c:v>187381</c:v>
                </c:pt>
                <c:pt idx="804">
                  <c:v>187536</c:v>
                </c:pt>
                <c:pt idx="805">
                  <c:v>187708</c:v>
                </c:pt>
                <c:pt idx="806">
                  <c:v>187878</c:v>
                </c:pt>
                <c:pt idx="807">
                  <c:v>188035</c:v>
                </c:pt>
                <c:pt idx="808">
                  <c:v>188159</c:v>
                </c:pt>
                <c:pt idx="809">
                  <c:v>188264</c:v>
                </c:pt>
                <c:pt idx="810">
                  <c:v>188406</c:v>
                </c:pt>
                <c:pt idx="811">
                  <c:v>188566</c:v>
                </c:pt>
                <c:pt idx="812">
                  <c:v>188743</c:v>
                </c:pt>
                <c:pt idx="813">
                  <c:v>188908</c:v>
                </c:pt>
                <c:pt idx="814">
                  <c:v>189079</c:v>
                </c:pt>
                <c:pt idx="815">
                  <c:v>189200</c:v>
                </c:pt>
                <c:pt idx="816">
                  <c:v>189316</c:v>
                </c:pt>
                <c:pt idx="817">
                  <c:v>189470</c:v>
                </c:pt>
                <c:pt idx="818">
                  <c:v>189645</c:v>
                </c:pt>
                <c:pt idx="819">
                  <c:v>189831</c:v>
                </c:pt>
                <c:pt idx="820">
                  <c:v>189995</c:v>
                </c:pt>
                <c:pt idx="821">
                  <c:v>190142</c:v>
                </c:pt>
                <c:pt idx="822">
                  <c:v>190291</c:v>
                </c:pt>
                <c:pt idx="823">
                  <c:v>190412</c:v>
                </c:pt>
                <c:pt idx="824">
                  <c:v>190589</c:v>
                </c:pt>
                <c:pt idx="825">
                  <c:v>190787</c:v>
                </c:pt>
                <c:pt idx="826">
                  <c:v>190900</c:v>
                </c:pt>
                <c:pt idx="827">
                  <c:v>191090</c:v>
                </c:pt>
                <c:pt idx="828">
                  <c:v>191274</c:v>
                </c:pt>
                <c:pt idx="831">
                  <c:v>191763</c:v>
                </c:pt>
                <c:pt idx="832">
                  <c:v>191882</c:v>
                </c:pt>
                <c:pt idx="833">
                  <c:v>192089</c:v>
                </c:pt>
                <c:pt idx="834">
                  <c:v>192365</c:v>
                </c:pt>
                <c:pt idx="835">
                  <c:v>192529</c:v>
                </c:pt>
                <c:pt idx="836">
                  <c:v>192692</c:v>
                </c:pt>
                <c:pt idx="837">
                  <c:v>192830</c:v>
                </c:pt>
                <c:pt idx="838">
                  <c:v>192974</c:v>
                </c:pt>
                <c:pt idx="839">
                  <c:v>193166</c:v>
                </c:pt>
                <c:pt idx="840">
                  <c:v>193343</c:v>
                </c:pt>
                <c:pt idx="841">
                  <c:v>193585</c:v>
                </c:pt>
                <c:pt idx="842">
                  <c:v>193808</c:v>
                </c:pt>
                <c:pt idx="843">
                  <c:v>193946</c:v>
                </c:pt>
                <c:pt idx="844">
                  <c:v>194093</c:v>
                </c:pt>
                <c:pt idx="845">
                  <c:v>194239</c:v>
                </c:pt>
                <c:pt idx="846">
                  <c:v>194392</c:v>
                </c:pt>
                <c:pt idx="847">
                  <c:v>194567</c:v>
                </c:pt>
                <c:pt idx="848">
                  <c:v>194733</c:v>
                </c:pt>
                <c:pt idx="849">
                  <c:v>194866</c:v>
                </c:pt>
                <c:pt idx="850">
                  <c:v>194972</c:v>
                </c:pt>
                <c:pt idx="851">
                  <c:v>195066</c:v>
                </c:pt>
                <c:pt idx="852">
                  <c:v>195203</c:v>
                </c:pt>
                <c:pt idx="853">
                  <c:v>195357</c:v>
                </c:pt>
                <c:pt idx="854">
                  <c:v>195509</c:v>
                </c:pt>
                <c:pt idx="855">
                  <c:v>195637</c:v>
                </c:pt>
                <c:pt idx="856">
                  <c:v>195800</c:v>
                </c:pt>
                <c:pt idx="857">
                  <c:v>195937</c:v>
                </c:pt>
                <c:pt idx="858">
                  <c:v>196016</c:v>
                </c:pt>
                <c:pt idx="859">
                  <c:v>196124</c:v>
                </c:pt>
                <c:pt idx="860">
                  <c:v>196269</c:v>
                </c:pt>
                <c:pt idx="861">
                  <c:v>196394</c:v>
                </c:pt>
                <c:pt idx="862">
                  <c:v>196515</c:v>
                </c:pt>
                <c:pt idx="863">
                  <c:v>196615</c:v>
                </c:pt>
                <c:pt idx="864">
                  <c:v>196692</c:v>
                </c:pt>
                <c:pt idx="865">
                  <c:v>196774</c:v>
                </c:pt>
                <c:pt idx="866">
                  <c:v>196888</c:v>
                </c:pt>
                <c:pt idx="867">
                  <c:v>196989</c:v>
                </c:pt>
                <c:pt idx="868">
                  <c:v>197112</c:v>
                </c:pt>
                <c:pt idx="869">
                  <c:v>197259</c:v>
                </c:pt>
                <c:pt idx="870">
                  <c:v>197382</c:v>
                </c:pt>
                <c:pt idx="871">
                  <c:v>197468</c:v>
                </c:pt>
                <c:pt idx="872">
                  <c:v>197537</c:v>
                </c:pt>
                <c:pt idx="873">
                  <c:v>197626</c:v>
                </c:pt>
                <c:pt idx="874">
                  <c:v>197721</c:v>
                </c:pt>
                <c:pt idx="875">
                  <c:v>197828</c:v>
                </c:pt>
                <c:pt idx="876">
                  <c:v>197926</c:v>
                </c:pt>
                <c:pt idx="877">
                  <c:v>198012</c:v>
                </c:pt>
                <c:pt idx="878">
                  <c:v>198093</c:v>
                </c:pt>
                <c:pt idx="879">
                  <c:v>198165</c:v>
                </c:pt>
                <c:pt idx="880">
                  <c:v>198256</c:v>
                </c:pt>
                <c:pt idx="881">
                  <c:v>198385</c:v>
                </c:pt>
                <c:pt idx="882">
                  <c:v>198513</c:v>
                </c:pt>
                <c:pt idx="883">
                  <c:v>198637</c:v>
                </c:pt>
                <c:pt idx="884">
                  <c:v>198756</c:v>
                </c:pt>
                <c:pt idx="885">
                  <c:v>198834</c:v>
                </c:pt>
                <c:pt idx="886">
                  <c:v>198928</c:v>
                </c:pt>
                <c:pt idx="887">
                  <c:v>199058</c:v>
                </c:pt>
                <c:pt idx="888">
                  <c:v>199191</c:v>
                </c:pt>
                <c:pt idx="889">
                  <c:v>199340</c:v>
                </c:pt>
                <c:pt idx="890">
                  <c:v>199494</c:v>
                </c:pt>
                <c:pt idx="891">
                  <c:v>199672</c:v>
                </c:pt>
                <c:pt idx="892">
                  <c:v>199804</c:v>
                </c:pt>
                <c:pt idx="893">
                  <c:v>199927</c:v>
                </c:pt>
                <c:pt idx="894">
                  <c:v>200018</c:v>
                </c:pt>
                <c:pt idx="895">
                  <c:v>200174</c:v>
                </c:pt>
                <c:pt idx="896">
                  <c:v>200312</c:v>
                </c:pt>
                <c:pt idx="897">
                  <c:v>200530</c:v>
                </c:pt>
                <c:pt idx="898">
                  <c:v>200952</c:v>
                </c:pt>
                <c:pt idx="899">
                  <c:v>201117</c:v>
                </c:pt>
                <c:pt idx="900">
                  <c:v>201258</c:v>
                </c:pt>
                <c:pt idx="901">
                  <c:v>201443</c:v>
                </c:pt>
                <c:pt idx="902">
                  <c:v>201598</c:v>
                </c:pt>
                <c:pt idx="903">
                  <c:v>201771</c:v>
                </c:pt>
                <c:pt idx="904">
                  <c:v>201913</c:v>
                </c:pt>
                <c:pt idx="905">
                  <c:v>202046</c:v>
                </c:pt>
                <c:pt idx="906">
                  <c:v>202160</c:v>
                </c:pt>
                <c:pt idx="907">
                  <c:v>202265</c:v>
                </c:pt>
                <c:pt idx="908">
                  <c:v>202407</c:v>
                </c:pt>
                <c:pt idx="909">
                  <c:v>202575</c:v>
                </c:pt>
                <c:pt idx="910">
                  <c:v>202720</c:v>
                </c:pt>
                <c:pt idx="911">
                  <c:v>202828</c:v>
                </c:pt>
                <c:pt idx="912">
                  <c:v>202922</c:v>
                </c:pt>
                <c:pt idx="913">
                  <c:v>203025</c:v>
                </c:pt>
                <c:pt idx="914">
                  <c:v>203105</c:v>
                </c:pt>
                <c:pt idx="915">
                  <c:v>203217</c:v>
                </c:pt>
                <c:pt idx="916">
                  <c:v>203345</c:v>
                </c:pt>
                <c:pt idx="917">
                  <c:v>203442</c:v>
                </c:pt>
                <c:pt idx="918">
                  <c:v>203620</c:v>
                </c:pt>
                <c:pt idx="919">
                  <c:v>203742</c:v>
                </c:pt>
                <c:pt idx="920">
                  <c:v>203861</c:v>
                </c:pt>
                <c:pt idx="921">
                  <c:v>203947</c:v>
                </c:pt>
                <c:pt idx="922">
                  <c:v>204095</c:v>
                </c:pt>
                <c:pt idx="923">
                  <c:v>204276</c:v>
                </c:pt>
                <c:pt idx="924">
                  <c:v>204440</c:v>
                </c:pt>
                <c:pt idx="925">
                  <c:v>204595</c:v>
                </c:pt>
                <c:pt idx="926">
                  <c:v>204743</c:v>
                </c:pt>
                <c:pt idx="927">
                  <c:v>204872</c:v>
                </c:pt>
                <c:pt idx="928">
                  <c:v>205000</c:v>
                </c:pt>
                <c:pt idx="929">
                  <c:v>205127</c:v>
                </c:pt>
                <c:pt idx="930">
                  <c:v>205300</c:v>
                </c:pt>
                <c:pt idx="931">
                  <c:v>205456</c:v>
                </c:pt>
                <c:pt idx="932">
                  <c:v>205600</c:v>
                </c:pt>
                <c:pt idx="933">
                  <c:v>205722</c:v>
                </c:pt>
                <c:pt idx="934">
                  <c:v>205844</c:v>
                </c:pt>
                <c:pt idx="935">
                  <c:v>205948</c:v>
                </c:pt>
                <c:pt idx="936">
                  <c:v>206093</c:v>
                </c:pt>
                <c:pt idx="937">
                  <c:v>206226</c:v>
                </c:pt>
                <c:pt idx="938">
                  <c:v>206361</c:v>
                </c:pt>
                <c:pt idx="939">
                  <c:v>206506</c:v>
                </c:pt>
                <c:pt idx="940">
                  <c:v>206662</c:v>
                </c:pt>
                <c:pt idx="941">
                  <c:v>206765</c:v>
                </c:pt>
                <c:pt idx="942">
                  <c:v>206858</c:v>
                </c:pt>
                <c:pt idx="943">
                  <c:v>206971</c:v>
                </c:pt>
                <c:pt idx="944">
                  <c:v>207100</c:v>
                </c:pt>
                <c:pt idx="945">
                  <c:v>207274</c:v>
                </c:pt>
                <c:pt idx="946">
                  <c:v>207473</c:v>
                </c:pt>
                <c:pt idx="947">
                  <c:v>207650</c:v>
                </c:pt>
                <c:pt idx="948">
                  <c:v>207742</c:v>
                </c:pt>
                <c:pt idx="949">
                  <c:v>207832</c:v>
                </c:pt>
                <c:pt idx="950">
                  <c:v>207950</c:v>
                </c:pt>
                <c:pt idx="951">
                  <c:v>208094</c:v>
                </c:pt>
                <c:pt idx="952">
                  <c:v>208262</c:v>
                </c:pt>
                <c:pt idx="953">
                  <c:v>208453</c:v>
                </c:pt>
                <c:pt idx="954">
                  <c:v>208617</c:v>
                </c:pt>
                <c:pt idx="955">
                  <c:v>208766</c:v>
                </c:pt>
                <c:pt idx="956">
                  <c:v>208924</c:v>
                </c:pt>
                <c:pt idx="957">
                  <c:v>209167</c:v>
                </c:pt>
                <c:pt idx="958">
                  <c:v>211547</c:v>
                </c:pt>
                <c:pt idx="959">
                  <c:v>211794</c:v>
                </c:pt>
                <c:pt idx="960">
                  <c:v>211996</c:v>
                </c:pt>
                <c:pt idx="961">
                  <c:v>212281</c:v>
                </c:pt>
                <c:pt idx="962">
                  <c:v>212405</c:v>
                </c:pt>
                <c:pt idx="963">
                  <c:v>212490</c:v>
                </c:pt>
                <c:pt idx="964">
                  <c:v>212627</c:v>
                </c:pt>
                <c:pt idx="965">
                  <c:v>210444</c:v>
                </c:pt>
                <c:pt idx="966">
                  <c:v>210634</c:v>
                </c:pt>
                <c:pt idx="967">
                  <c:v>210743</c:v>
                </c:pt>
                <c:pt idx="968">
                  <c:v>210890</c:v>
                </c:pt>
                <c:pt idx="969">
                  <c:v>210987</c:v>
                </c:pt>
                <c:pt idx="970">
                  <c:v>211059</c:v>
                </c:pt>
                <c:pt idx="971">
                  <c:v>211176</c:v>
                </c:pt>
                <c:pt idx="972">
                  <c:v>211294</c:v>
                </c:pt>
                <c:pt idx="973">
                  <c:v>211444</c:v>
                </c:pt>
                <c:pt idx="974">
                  <c:v>211581</c:v>
                </c:pt>
                <c:pt idx="975">
                  <c:v>211681</c:v>
                </c:pt>
                <c:pt idx="976">
                  <c:v>211788</c:v>
                </c:pt>
                <c:pt idx="977">
                  <c:v>211865</c:v>
                </c:pt>
                <c:pt idx="978">
                  <c:v>211992</c:v>
                </c:pt>
                <c:pt idx="979">
                  <c:v>212027</c:v>
                </c:pt>
                <c:pt idx="980">
                  <c:v>212156</c:v>
                </c:pt>
                <c:pt idx="981">
                  <c:v>212285</c:v>
                </c:pt>
                <c:pt idx="982">
                  <c:v>212406</c:v>
                </c:pt>
                <c:pt idx="983">
                  <c:v>212501</c:v>
                </c:pt>
                <c:pt idx="984">
                  <c:v>212578</c:v>
                </c:pt>
                <c:pt idx="985">
                  <c:v>212712</c:v>
                </c:pt>
                <c:pt idx="986">
                  <c:v>212850</c:v>
                </c:pt>
                <c:pt idx="987">
                  <c:v>212977</c:v>
                </c:pt>
                <c:pt idx="988">
                  <c:v>213119</c:v>
                </c:pt>
                <c:pt idx="989">
                  <c:v>213236</c:v>
                </c:pt>
                <c:pt idx="990">
                  <c:v>213330</c:v>
                </c:pt>
                <c:pt idx="991">
                  <c:v>213422</c:v>
                </c:pt>
                <c:pt idx="992">
                  <c:v>213532</c:v>
                </c:pt>
                <c:pt idx="993">
                  <c:v>213669</c:v>
                </c:pt>
                <c:pt idx="994">
                  <c:v>213780</c:v>
                </c:pt>
                <c:pt idx="995">
                  <c:v>213894</c:v>
                </c:pt>
                <c:pt idx="996">
                  <c:v>214027</c:v>
                </c:pt>
                <c:pt idx="997">
                  <c:v>214116</c:v>
                </c:pt>
                <c:pt idx="998">
                  <c:v>214198</c:v>
                </c:pt>
                <c:pt idx="999">
                  <c:v>214320</c:v>
                </c:pt>
                <c:pt idx="1000">
                  <c:v>214440</c:v>
                </c:pt>
                <c:pt idx="1001">
                  <c:v>214566</c:v>
                </c:pt>
                <c:pt idx="1002">
                  <c:v>214692</c:v>
                </c:pt>
                <c:pt idx="1003">
                  <c:v>214815</c:v>
                </c:pt>
                <c:pt idx="1004">
                  <c:v>214915</c:v>
                </c:pt>
                <c:pt idx="1005">
                  <c:v>215030</c:v>
                </c:pt>
                <c:pt idx="1006">
                  <c:v>215176</c:v>
                </c:pt>
                <c:pt idx="1007">
                  <c:v>215303</c:v>
                </c:pt>
                <c:pt idx="1008">
                  <c:v>215489</c:v>
                </c:pt>
                <c:pt idx="1009">
                  <c:v>215658</c:v>
                </c:pt>
                <c:pt idx="1010">
                  <c:v>215749</c:v>
                </c:pt>
                <c:pt idx="1011">
                  <c:v>215846</c:v>
                </c:pt>
                <c:pt idx="1012">
                  <c:v>215929</c:v>
                </c:pt>
                <c:pt idx="1013">
                  <c:v>215930</c:v>
                </c:pt>
                <c:pt idx="1014">
                  <c:v>216044</c:v>
                </c:pt>
                <c:pt idx="1015">
                  <c:v>216186</c:v>
                </c:pt>
                <c:pt idx="1016">
                  <c:v>216307</c:v>
                </c:pt>
                <c:pt idx="1017">
                  <c:v>216440</c:v>
                </c:pt>
                <c:pt idx="1018">
                  <c:v>216535</c:v>
                </c:pt>
                <c:pt idx="1019">
                  <c:v>216633</c:v>
                </c:pt>
                <c:pt idx="1020">
                  <c:v>216751</c:v>
                </c:pt>
                <c:pt idx="1021">
                  <c:v>216887</c:v>
                </c:pt>
                <c:pt idx="1022">
                  <c:v>217002</c:v>
                </c:pt>
                <c:pt idx="1023">
                  <c:v>217131</c:v>
                </c:pt>
                <c:pt idx="1024">
                  <c:v>217253</c:v>
                </c:pt>
                <c:pt idx="1025">
                  <c:v>217340</c:v>
                </c:pt>
                <c:pt idx="1026">
                  <c:v>217421</c:v>
                </c:pt>
                <c:pt idx="1027">
                  <c:v>217536</c:v>
                </c:pt>
                <c:pt idx="1028">
                  <c:v>217656</c:v>
                </c:pt>
                <c:pt idx="1029">
                  <c:v>217771</c:v>
                </c:pt>
                <c:pt idx="1030">
                  <c:v>217900</c:v>
                </c:pt>
                <c:pt idx="1031">
                  <c:v>218023</c:v>
                </c:pt>
                <c:pt idx="1032">
                  <c:v>218130</c:v>
                </c:pt>
                <c:pt idx="1033">
                  <c:v>218225</c:v>
                </c:pt>
                <c:pt idx="1034">
                  <c:v>218322</c:v>
                </c:pt>
                <c:pt idx="1035">
                  <c:v>218415</c:v>
                </c:pt>
                <c:pt idx="1036">
                  <c:v>218605</c:v>
                </c:pt>
                <c:pt idx="1037">
                  <c:v>218751</c:v>
                </c:pt>
                <c:pt idx="1038">
                  <c:v>218922</c:v>
                </c:pt>
                <c:pt idx="1039">
                  <c:v>219040</c:v>
                </c:pt>
                <c:pt idx="1040">
                  <c:v>219126</c:v>
                </c:pt>
                <c:pt idx="1041">
                  <c:v>219252</c:v>
                </c:pt>
                <c:pt idx="1042">
                  <c:v>219372</c:v>
                </c:pt>
                <c:pt idx="1043">
                  <c:v>219514</c:v>
                </c:pt>
                <c:pt idx="1044">
                  <c:v>219662</c:v>
                </c:pt>
                <c:pt idx="1045">
                  <c:v>219777</c:v>
                </c:pt>
                <c:pt idx="1046">
                  <c:v>219888</c:v>
                </c:pt>
                <c:pt idx="1047">
                  <c:v>219989</c:v>
                </c:pt>
                <c:pt idx="1048">
                  <c:v>220105</c:v>
                </c:pt>
                <c:pt idx="1049">
                  <c:v>220233</c:v>
                </c:pt>
                <c:pt idx="1050">
                  <c:v>220371</c:v>
                </c:pt>
                <c:pt idx="1051">
                  <c:v>220510</c:v>
                </c:pt>
                <c:pt idx="1052">
                  <c:v>220635</c:v>
                </c:pt>
                <c:pt idx="1053">
                  <c:v>220743</c:v>
                </c:pt>
                <c:pt idx="1054">
                  <c:v>220807</c:v>
                </c:pt>
                <c:pt idx="1055">
                  <c:v>220941</c:v>
                </c:pt>
                <c:pt idx="1056">
                  <c:v>221081</c:v>
                </c:pt>
                <c:pt idx="1057">
                  <c:v>221208</c:v>
                </c:pt>
                <c:pt idx="1058">
                  <c:v>221353</c:v>
                </c:pt>
                <c:pt idx="1059">
                  <c:v>221485</c:v>
                </c:pt>
                <c:pt idx="1060">
                  <c:v>221599</c:v>
                </c:pt>
                <c:pt idx="1061">
                  <c:v>221700</c:v>
                </c:pt>
                <c:pt idx="1062">
                  <c:v>221819</c:v>
                </c:pt>
                <c:pt idx="1063">
                  <c:v>221983</c:v>
                </c:pt>
                <c:pt idx="1064">
                  <c:v>222095</c:v>
                </c:pt>
                <c:pt idx="1065">
                  <c:v>222228</c:v>
                </c:pt>
                <c:pt idx="1066">
                  <c:v>222377</c:v>
                </c:pt>
                <c:pt idx="1067">
                  <c:v>222488</c:v>
                </c:pt>
                <c:pt idx="1068">
                  <c:v>222592</c:v>
                </c:pt>
                <c:pt idx="1069">
                  <c:v>222737</c:v>
                </c:pt>
                <c:pt idx="1070">
                  <c:v>222880</c:v>
                </c:pt>
                <c:pt idx="1071">
                  <c:v>222976</c:v>
                </c:pt>
                <c:pt idx="1072">
                  <c:v>223107</c:v>
                </c:pt>
                <c:pt idx="1073">
                  <c:v>223256</c:v>
                </c:pt>
                <c:pt idx="1074">
                  <c:v>223359</c:v>
                </c:pt>
                <c:pt idx="1075">
                  <c:v>223462</c:v>
                </c:pt>
                <c:pt idx="1076">
                  <c:v>223596</c:v>
                </c:pt>
                <c:pt idx="1077">
                  <c:v>223758</c:v>
                </c:pt>
                <c:pt idx="1078">
                  <c:v>223906</c:v>
                </c:pt>
                <c:pt idx="1079">
                  <c:v>224056</c:v>
                </c:pt>
                <c:pt idx="1080">
                  <c:v>224237</c:v>
                </c:pt>
                <c:pt idx="1081">
                  <c:v>224374</c:v>
                </c:pt>
                <c:pt idx="1082">
                  <c:v>224439</c:v>
                </c:pt>
                <c:pt idx="1083">
                  <c:v>224585</c:v>
                </c:pt>
                <c:pt idx="1084">
                  <c:v>224750</c:v>
                </c:pt>
                <c:pt idx="1085">
                  <c:v>224892</c:v>
                </c:pt>
                <c:pt idx="1086">
                  <c:v>225050</c:v>
                </c:pt>
                <c:pt idx="1087">
                  <c:v>225168</c:v>
                </c:pt>
                <c:pt idx="1088">
                  <c:v>225227</c:v>
                </c:pt>
                <c:pt idx="1089">
                  <c:v>225288</c:v>
                </c:pt>
                <c:pt idx="1090">
                  <c:v>225395</c:v>
                </c:pt>
                <c:pt idx="1091">
                  <c:v>225503</c:v>
                </c:pt>
                <c:pt idx="1092">
                  <c:v>225626</c:v>
                </c:pt>
                <c:pt idx="1093">
                  <c:v>225741</c:v>
                </c:pt>
                <c:pt idx="1094">
                  <c:v>225831</c:v>
                </c:pt>
                <c:pt idx="1095">
                  <c:v>225920</c:v>
                </c:pt>
                <c:pt idx="1096">
                  <c:v>225996</c:v>
                </c:pt>
                <c:pt idx="1097">
                  <c:v>226112</c:v>
                </c:pt>
                <c:pt idx="1098">
                  <c:v>226223</c:v>
                </c:pt>
                <c:pt idx="1099">
                  <c:v>226325</c:v>
                </c:pt>
                <c:pt idx="1100">
                  <c:v>226433</c:v>
                </c:pt>
                <c:pt idx="1101">
                  <c:v>226552</c:v>
                </c:pt>
                <c:pt idx="1102">
                  <c:v>226617</c:v>
                </c:pt>
                <c:pt idx="1103">
                  <c:v>226691</c:v>
                </c:pt>
                <c:pt idx="1104">
                  <c:v>226815</c:v>
                </c:pt>
                <c:pt idx="1105">
                  <c:v>226950</c:v>
                </c:pt>
                <c:pt idx="1106">
                  <c:v>227056</c:v>
                </c:pt>
                <c:pt idx="1107">
                  <c:v>227216</c:v>
                </c:pt>
                <c:pt idx="1108">
                  <c:v>227365</c:v>
                </c:pt>
                <c:pt idx="1109">
                  <c:v>227459</c:v>
                </c:pt>
                <c:pt idx="1110">
                  <c:v>227529</c:v>
                </c:pt>
                <c:pt idx="1111">
                  <c:v>227645</c:v>
                </c:pt>
                <c:pt idx="1112">
                  <c:v>227787</c:v>
                </c:pt>
                <c:pt idx="1113">
                  <c:v>227960</c:v>
                </c:pt>
                <c:pt idx="1114">
                  <c:v>228122</c:v>
                </c:pt>
                <c:pt idx="1115">
                  <c:v>228268</c:v>
                </c:pt>
                <c:pt idx="1116">
                  <c:v>228381</c:v>
                </c:pt>
                <c:pt idx="1117">
                  <c:v>228500</c:v>
                </c:pt>
                <c:pt idx="1118">
                  <c:v>228656</c:v>
                </c:pt>
                <c:pt idx="1119">
                  <c:v>228819</c:v>
                </c:pt>
                <c:pt idx="1120">
                  <c:v>229011</c:v>
                </c:pt>
                <c:pt idx="1121">
                  <c:v>229149</c:v>
                </c:pt>
                <c:pt idx="1122">
                  <c:v>229297</c:v>
                </c:pt>
                <c:pt idx="1123">
                  <c:v>229400</c:v>
                </c:pt>
                <c:pt idx="1124">
                  <c:v>229501</c:v>
                </c:pt>
                <c:pt idx="1125">
                  <c:v>229638</c:v>
                </c:pt>
                <c:pt idx="1126">
                  <c:v>229840</c:v>
                </c:pt>
                <c:pt idx="1127">
                  <c:v>230021</c:v>
                </c:pt>
                <c:pt idx="1128">
                  <c:v>230190</c:v>
                </c:pt>
                <c:pt idx="1129">
                  <c:v>230353</c:v>
                </c:pt>
                <c:pt idx="1130">
                  <c:v>230490</c:v>
                </c:pt>
                <c:pt idx="1131">
                  <c:v>230592</c:v>
                </c:pt>
                <c:pt idx="1132">
                  <c:v>230736</c:v>
                </c:pt>
                <c:pt idx="1133">
                  <c:v>230899</c:v>
                </c:pt>
                <c:pt idx="1134">
                  <c:v>231033</c:v>
                </c:pt>
                <c:pt idx="1135">
                  <c:v>231201</c:v>
                </c:pt>
                <c:pt idx="1136">
                  <c:v>231341</c:v>
                </c:pt>
                <c:pt idx="1137">
                  <c:v>231446</c:v>
                </c:pt>
                <c:pt idx="1138">
                  <c:v>231561</c:v>
                </c:pt>
                <c:pt idx="1139">
                  <c:v>231678</c:v>
                </c:pt>
                <c:pt idx="1140">
                  <c:v>231832</c:v>
                </c:pt>
                <c:pt idx="1141">
                  <c:v>231966</c:v>
                </c:pt>
                <c:pt idx="1142">
                  <c:v>232098</c:v>
                </c:pt>
                <c:pt idx="1143">
                  <c:v>232238</c:v>
                </c:pt>
                <c:pt idx="1144">
                  <c:v>232364</c:v>
                </c:pt>
                <c:pt idx="1145">
                  <c:v>232467</c:v>
                </c:pt>
                <c:pt idx="1146">
                  <c:v>232599</c:v>
                </c:pt>
                <c:pt idx="1147">
                  <c:v>232695</c:v>
                </c:pt>
                <c:pt idx="1148">
                  <c:v>232822</c:v>
                </c:pt>
                <c:pt idx="1149">
                  <c:v>232919</c:v>
                </c:pt>
                <c:pt idx="1150">
                  <c:v>233010</c:v>
                </c:pt>
                <c:pt idx="1151">
                  <c:v>233101</c:v>
                </c:pt>
                <c:pt idx="1152">
                  <c:v>233178</c:v>
                </c:pt>
                <c:pt idx="1153">
                  <c:v>233293</c:v>
                </c:pt>
                <c:pt idx="1154">
                  <c:v>233423</c:v>
                </c:pt>
                <c:pt idx="1155">
                  <c:v>233523</c:v>
                </c:pt>
                <c:pt idx="1156">
                  <c:v>233611</c:v>
                </c:pt>
                <c:pt idx="1157">
                  <c:v>233682</c:v>
                </c:pt>
                <c:pt idx="1158">
                  <c:v>233766</c:v>
                </c:pt>
                <c:pt idx="1159">
                  <c:v>233844</c:v>
                </c:pt>
                <c:pt idx="1160">
                  <c:v>233970</c:v>
                </c:pt>
                <c:pt idx="1161">
                  <c:v>234101</c:v>
                </c:pt>
                <c:pt idx="1162">
                  <c:v>234231</c:v>
                </c:pt>
                <c:pt idx="1163">
                  <c:v>234367</c:v>
                </c:pt>
                <c:pt idx="1164">
                  <c:v>234495</c:v>
                </c:pt>
                <c:pt idx="1165">
                  <c:v>234614</c:v>
                </c:pt>
                <c:pt idx="1166">
                  <c:v>234737</c:v>
                </c:pt>
                <c:pt idx="1167">
                  <c:v>234862</c:v>
                </c:pt>
                <c:pt idx="1168">
                  <c:v>235012</c:v>
                </c:pt>
                <c:pt idx="1169">
                  <c:v>235142</c:v>
                </c:pt>
                <c:pt idx="1170">
                  <c:v>235313</c:v>
                </c:pt>
                <c:pt idx="1171">
                  <c:v>235467</c:v>
                </c:pt>
                <c:pt idx="1172">
                  <c:v>235583</c:v>
                </c:pt>
                <c:pt idx="1173">
                  <c:v>235692</c:v>
                </c:pt>
                <c:pt idx="1174">
                  <c:v>235848</c:v>
                </c:pt>
                <c:pt idx="1175">
                  <c:v>236021</c:v>
                </c:pt>
                <c:pt idx="1176">
                  <c:v>236175</c:v>
                </c:pt>
                <c:pt idx="1177">
                  <c:v>236315</c:v>
                </c:pt>
                <c:pt idx="1178">
                  <c:v>236466</c:v>
                </c:pt>
                <c:pt idx="1179">
                  <c:v>236587</c:v>
                </c:pt>
                <c:pt idx="1180">
                  <c:v>236721</c:v>
                </c:pt>
                <c:pt idx="1181">
                  <c:v>236886</c:v>
                </c:pt>
                <c:pt idx="1182">
                  <c:v>237063</c:v>
                </c:pt>
                <c:pt idx="1183">
                  <c:v>237225</c:v>
                </c:pt>
                <c:pt idx="1184">
                  <c:v>237402</c:v>
                </c:pt>
                <c:pt idx="1185">
                  <c:v>237562</c:v>
                </c:pt>
                <c:pt idx="1186">
                  <c:v>237686</c:v>
                </c:pt>
                <c:pt idx="1187">
                  <c:v>237735</c:v>
                </c:pt>
                <c:pt idx="1188">
                  <c:v>237894</c:v>
                </c:pt>
                <c:pt idx="1189">
                  <c:v>238075</c:v>
                </c:pt>
                <c:pt idx="1190">
                  <c:v>238272</c:v>
                </c:pt>
                <c:pt idx="1191">
                  <c:v>238453</c:v>
                </c:pt>
                <c:pt idx="1192">
                  <c:v>238627</c:v>
                </c:pt>
                <c:pt idx="1193">
                  <c:v>238773</c:v>
                </c:pt>
                <c:pt idx="1194">
                  <c:v>238916</c:v>
                </c:pt>
                <c:pt idx="1195">
                  <c:v>239074</c:v>
                </c:pt>
                <c:pt idx="1196">
                  <c:v>239270</c:v>
                </c:pt>
                <c:pt idx="1197">
                  <c:v>239453</c:v>
                </c:pt>
                <c:pt idx="1198">
                  <c:v>239772</c:v>
                </c:pt>
                <c:pt idx="1199">
                  <c:v>239929</c:v>
                </c:pt>
                <c:pt idx="1200">
                  <c:v>240057</c:v>
                </c:pt>
                <c:pt idx="1201">
                  <c:v>240179</c:v>
                </c:pt>
                <c:pt idx="1202">
                  <c:v>240364</c:v>
                </c:pt>
                <c:pt idx="1203">
                  <c:v>240554</c:v>
                </c:pt>
                <c:pt idx="1204">
                  <c:v>240777</c:v>
                </c:pt>
                <c:pt idx="1205">
                  <c:v>240985</c:v>
                </c:pt>
                <c:pt idx="1206">
                  <c:v>241145</c:v>
                </c:pt>
                <c:pt idx="1207">
                  <c:v>241315</c:v>
                </c:pt>
                <c:pt idx="1208">
                  <c:v>241459</c:v>
                </c:pt>
                <c:pt idx="1209">
                  <c:v>241645</c:v>
                </c:pt>
                <c:pt idx="1210">
                  <c:v>241847</c:v>
                </c:pt>
                <c:pt idx="1211">
                  <c:v>242061</c:v>
                </c:pt>
                <c:pt idx="1212">
                  <c:v>242296</c:v>
                </c:pt>
                <c:pt idx="1213">
                  <c:v>242523</c:v>
                </c:pt>
                <c:pt idx="1214">
                  <c:v>242678</c:v>
                </c:pt>
                <c:pt idx="1215">
                  <c:v>242815</c:v>
                </c:pt>
                <c:pt idx="1216">
                  <c:v>243018</c:v>
                </c:pt>
                <c:pt idx="1217">
                  <c:v>243232</c:v>
                </c:pt>
                <c:pt idx="1218">
                  <c:v>243471</c:v>
                </c:pt>
                <c:pt idx="1219">
                  <c:v>243675</c:v>
                </c:pt>
                <c:pt idx="1220">
                  <c:v>243879</c:v>
                </c:pt>
                <c:pt idx="1221">
                  <c:v>244042</c:v>
                </c:pt>
                <c:pt idx="1222">
                  <c:v>244178</c:v>
                </c:pt>
                <c:pt idx="1223">
                  <c:v>244340</c:v>
                </c:pt>
                <c:pt idx="1224">
                  <c:v>244519</c:v>
                </c:pt>
                <c:pt idx="1225">
                  <c:v>244758</c:v>
                </c:pt>
                <c:pt idx="1226">
                  <c:v>244986</c:v>
                </c:pt>
                <c:pt idx="1227">
                  <c:v>245175</c:v>
                </c:pt>
                <c:pt idx="1228">
                  <c:v>245323</c:v>
                </c:pt>
                <c:pt idx="1229">
                  <c:v>245450</c:v>
                </c:pt>
                <c:pt idx="1230">
                  <c:v>245613</c:v>
                </c:pt>
                <c:pt idx="1231">
                  <c:v>245806</c:v>
                </c:pt>
                <c:pt idx="1232">
                  <c:v>246007</c:v>
                </c:pt>
                <c:pt idx="1233">
                  <c:v>246163</c:v>
                </c:pt>
                <c:pt idx="1234">
                  <c:v>246310</c:v>
                </c:pt>
                <c:pt idx="1235">
                  <c:v>246444</c:v>
                </c:pt>
                <c:pt idx="1236">
                  <c:v>246567</c:v>
                </c:pt>
                <c:pt idx="1237">
                  <c:v>246727</c:v>
                </c:pt>
                <c:pt idx="1238">
                  <c:v>246909</c:v>
                </c:pt>
                <c:pt idx="1239">
                  <c:v>247100</c:v>
                </c:pt>
                <c:pt idx="1240">
                  <c:v>247279</c:v>
                </c:pt>
                <c:pt idx="1241">
                  <c:v>247450</c:v>
                </c:pt>
                <c:pt idx="1242">
                  <c:v>247563</c:v>
                </c:pt>
                <c:pt idx="1243">
                  <c:v>247676</c:v>
                </c:pt>
                <c:pt idx="1244">
                  <c:v>247812</c:v>
                </c:pt>
                <c:pt idx="1245">
                  <c:v>247969</c:v>
                </c:pt>
                <c:pt idx="1246">
                  <c:v>248156</c:v>
                </c:pt>
                <c:pt idx="1247">
                  <c:v>248345</c:v>
                </c:pt>
                <c:pt idx="1248">
                  <c:v>248462</c:v>
                </c:pt>
                <c:pt idx="1249">
                  <c:v>248610</c:v>
                </c:pt>
                <c:pt idx="1250">
                  <c:v>248749</c:v>
                </c:pt>
                <c:pt idx="1251">
                  <c:v>248877</c:v>
                </c:pt>
                <c:pt idx="1252">
                  <c:v>249110</c:v>
                </c:pt>
                <c:pt idx="1253">
                  <c:v>249307</c:v>
                </c:pt>
                <c:pt idx="1254">
                  <c:v>249505</c:v>
                </c:pt>
                <c:pt idx="1255">
                  <c:v>249678</c:v>
                </c:pt>
                <c:pt idx="1256">
                  <c:v>249817</c:v>
                </c:pt>
                <c:pt idx="1257">
                  <c:v>249952</c:v>
                </c:pt>
                <c:pt idx="1258">
                  <c:v>250152</c:v>
                </c:pt>
                <c:pt idx="1259">
                  <c:v>250364</c:v>
                </c:pt>
                <c:pt idx="1260">
                  <c:v>250564</c:v>
                </c:pt>
                <c:pt idx="1261">
                  <c:v>250762</c:v>
                </c:pt>
                <c:pt idx="1262">
                  <c:v>250981</c:v>
                </c:pt>
                <c:pt idx="1263">
                  <c:v>251148</c:v>
                </c:pt>
                <c:pt idx="1264">
                  <c:v>251288</c:v>
                </c:pt>
                <c:pt idx="1265">
                  <c:v>251471</c:v>
                </c:pt>
                <c:pt idx="1266">
                  <c:v>251656</c:v>
                </c:pt>
                <c:pt idx="1267">
                  <c:v>251859</c:v>
                </c:pt>
                <c:pt idx="1268">
                  <c:v>252060</c:v>
                </c:pt>
                <c:pt idx="1269">
                  <c:v>252223</c:v>
                </c:pt>
                <c:pt idx="1270">
                  <c:v>252362</c:v>
                </c:pt>
                <c:pt idx="1271">
                  <c:v>252487</c:v>
                </c:pt>
                <c:pt idx="1272">
                  <c:v>252686</c:v>
                </c:pt>
                <c:pt idx="1273">
                  <c:v>252913</c:v>
                </c:pt>
                <c:pt idx="1274">
                  <c:v>253123</c:v>
                </c:pt>
                <c:pt idx="1275">
                  <c:v>253325</c:v>
                </c:pt>
                <c:pt idx="1276">
                  <c:v>253490</c:v>
                </c:pt>
                <c:pt idx="1277">
                  <c:v>253723</c:v>
                </c:pt>
                <c:pt idx="1278">
                  <c:v>253885</c:v>
                </c:pt>
                <c:pt idx="1279">
                  <c:v>254075</c:v>
                </c:pt>
                <c:pt idx="1280">
                  <c:v>254279</c:v>
                </c:pt>
                <c:pt idx="1281">
                  <c:v>254483</c:v>
                </c:pt>
                <c:pt idx="1282">
                  <c:v>254698</c:v>
                </c:pt>
                <c:pt idx="1283">
                  <c:v>254909</c:v>
                </c:pt>
                <c:pt idx="1284">
                  <c:v>255074</c:v>
                </c:pt>
                <c:pt idx="1285">
                  <c:v>255189</c:v>
                </c:pt>
                <c:pt idx="1286">
                  <c:v>255380</c:v>
                </c:pt>
                <c:pt idx="1287">
                  <c:v>255549</c:v>
                </c:pt>
                <c:pt idx="1288">
                  <c:v>255735</c:v>
                </c:pt>
                <c:pt idx="1289">
                  <c:v>255927</c:v>
                </c:pt>
                <c:pt idx="1290">
                  <c:v>256136</c:v>
                </c:pt>
                <c:pt idx="1291">
                  <c:v>256151</c:v>
                </c:pt>
                <c:pt idx="1292">
                  <c:v>256241</c:v>
                </c:pt>
                <c:pt idx="1293">
                  <c:v>256466</c:v>
                </c:pt>
                <c:pt idx="1294">
                  <c:v>256644</c:v>
                </c:pt>
                <c:pt idx="1295">
                  <c:v>256846</c:v>
                </c:pt>
                <c:pt idx="1296">
                  <c:v>257039</c:v>
                </c:pt>
                <c:pt idx="1297">
                  <c:v>257217</c:v>
                </c:pt>
                <c:pt idx="1298">
                  <c:v>257356</c:v>
                </c:pt>
                <c:pt idx="1299">
                  <c:v>257489</c:v>
                </c:pt>
                <c:pt idx="1300">
                  <c:v>257665</c:v>
                </c:pt>
                <c:pt idx="1301">
                  <c:v>257876</c:v>
                </c:pt>
                <c:pt idx="1302">
                  <c:v>258116</c:v>
                </c:pt>
                <c:pt idx="1303">
                  <c:v>258357</c:v>
                </c:pt>
                <c:pt idx="1304">
                  <c:v>258567</c:v>
                </c:pt>
                <c:pt idx="1305">
                  <c:v>258727</c:v>
                </c:pt>
                <c:pt idx="1306">
                  <c:v>258879</c:v>
                </c:pt>
                <c:pt idx="1307">
                  <c:v>259078</c:v>
                </c:pt>
                <c:pt idx="1308">
                  <c:v>259466</c:v>
                </c:pt>
                <c:pt idx="1309">
                  <c:v>259728</c:v>
                </c:pt>
                <c:pt idx="1310">
                  <c:v>259936</c:v>
                </c:pt>
                <c:pt idx="1311">
                  <c:v>260116</c:v>
                </c:pt>
                <c:pt idx="1312">
                  <c:v>260309</c:v>
                </c:pt>
                <c:pt idx="1313">
                  <c:v>260443</c:v>
                </c:pt>
                <c:pt idx="1314">
                  <c:v>260680</c:v>
                </c:pt>
                <c:pt idx="1315">
                  <c:v>260917</c:v>
                </c:pt>
                <c:pt idx="1316">
                  <c:v>261243</c:v>
                </c:pt>
                <c:pt idx="1317">
                  <c:v>261571</c:v>
                </c:pt>
                <c:pt idx="1318">
                  <c:v>261800</c:v>
                </c:pt>
                <c:pt idx="1319">
                  <c:v>261974</c:v>
                </c:pt>
                <c:pt idx="1320">
                  <c:v>262102</c:v>
                </c:pt>
                <c:pt idx="1321">
                  <c:v>262307</c:v>
                </c:pt>
                <c:pt idx="1322">
                  <c:v>262490</c:v>
                </c:pt>
                <c:pt idx="1323">
                  <c:v>262696</c:v>
                </c:pt>
                <c:pt idx="1324">
                  <c:v>262913</c:v>
                </c:pt>
                <c:pt idx="1325">
                  <c:v>263110</c:v>
                </c:pt>
                <c:pt idx="1326">
                  <c:v>263266</c:v>
                </c:pt>
                <c:pt idx="1327">
                  <c:v>263371</c:v>
                </c:pt>
                <c:pt idx="1328">
                  <c:v>263537</c:v>
                </c:pt>
                <c:pt idx="1329">
                  <c:v>263707</c:v>
                </c:pt>
                <c:pt idx="1330">
                  <c:v>263919</c:v>
                </c:pt>
                <c:pt idx="1331">
                  <c:v>264131</c:v>
                </c:pt>
                <c:pt idx="1332">
                  <c:v>264364</c:v>
                </c:pt>
                <c:pt idx="1333">
                  <c:v>264541</c:v>
                </c:pt>
                <c:pt idx="1334">
                  <c:v>264668</c:v>
                </c:pt>
                <c:pt idx="1335">
                  <c:v>264927</c:v>
                </c:pt>
                <c:pt idx="1336">
                  <c:v>265147</c:v>
                </c:pt>
                <c:pt idx="1337">
                  <c:v>265312</c:v>
                </c:pt>
                <c:pt idx="1338">
                  <c:v>265512</c:v>
                </c:pt>
                <c:pt idx="1339">
                  <c:v>265697</c:v>
                </c:pt>
                <c:pt idx="1340">
                  <c:v>265879</c:v>
                </c:pt>
                <c:pt idx="1341">
                  <c:v>266027</c:v>
                </c:pt>
                <c:pt idx="1342">
                  <c:v>266223</c:v>
                </c:pt>
                <c:pt idx="1343">
                  <c:v>266462</c:v>
                </c:pt>
                <c:pt idx="1344">
                  <c:v>266656</c:v>
                </c:pt>
                <c:pt idx="1345">
                  <c:v>266857</c:v>
                </c:pt>
                <c:pt idx="1346">
                  <c:v>267017</c:v>
                </c:pt>
                <c:pt idx="1347">
                  <c:v>267190</c:v>
                </c:pt>
                <c:pt idx="1348">
                  <c:v>267324</c:v>
                </c:pt>
                <c:pt idx="1349">
                  <c:v>267511</c:v>
                </c:pt>
                <c:pt idx="1350">
                  <c:v>267721</c:v>
                </c:pt>
                <c:pt idx="1351">
                  <c:v>267914</c:v>
                </c:pt>
                <c:pt idx="1352">
                  <c:v>268119</c:v>
                </c:pt>
                <c:pt idx="1353">
                  <c:v>268316</c:v>
                </c:pt>
                <c:pt idx="1354">
                  <c:v>268461</c:v>
                </c:pt>
                <c:pt idx="1355">
                  <c:v>268614</c:v>
                </c:pt>
                <c:pt idx="1356">
                  <c:v>268784</c:v>
                </c:pt>
                <c:pt idx="1357">
                  <c:v>269003</c:v>
                </c:pt>
                <c:pt idx="1358">
                  <c:v>269202</c:v>
                </c:pt>
                <c:pt idx="1359">
                  <c:v>269413</c:v>
                </c:pt>
                <c:pt idx="1360">
                  <c:v>269606</c:v>
                </c:pt>
                <c:pt idx="1361">
                  <c:v>269741</c:v>
                </c:pt>
                <c:pt idx="1362">
                  <c:v>269860</c:v>
                </c:pt>
                <c:pt idx="1363">
                  <c:v>270008</c:v>
                </c:pt>
                <c:pt idx="1364">
                  <c:v>270182</c:v>
                </c:pt>
                <c:pt idx="1365">
                  <c:v>270368</c:v>
                </c:pt>
                <c:pt idx="1366">
                  <c:v>270537</c:v>
                </c:pt>
                <c:pt idx="1367">
                  <c:v>270690</c:v>
                </c:pt>
                <c:pt idx="1368">
                  <c:v>270811</c:v>
                </c:pt>
                <c:pt idx="1369">
                  <c:v>270942</c:v>
                </c:pt>
                <c:pt idx="1370">
                  <c:v>271098</c:v>
                </c:pt>
                <c:pt idx="1371">
                  <c:v>271293</c:v>
                </c:pt>
                <c:pt idx="1372">
                  <c:v>271467</c:v>
                </c:pt>
                <c:pt idx="1373">
                  <c:v>271661</c:v>
                </c:pt>
                <c:pt idx="1374">
                  <c:v>271821</c:v>
                </c:pt>
                <c:pt idx="1375">
                  <c:v>272016</c:v>
                </c:pt>
                <c:pt idx="1376">
                  <c:v>272155</c:v>
                </c:pt>
                <c:pt idx="1377">
                  <c:v>272367</c:v>
                </c:pt>
                <c:pt idx="1378">
                  <c:v>272601</c:v>
                </c:pt>
                <c:pt idx="1379">
                  <c:v>272791</c:v>
                </c:pt>
                <c:pt idx="1380">
                  <c:v>272972</c:v>
                </c:pt>
                <c:pt idx="1381">
                  <c:v>273160</c:v>
                </c:pt>
                <c:pt idx="1382">
                  <c:v>273324</c:v>
                </c:pt>
                <c:pt idx="1383">
                  <c:v>273444</c:v>
                </c:pt>
                <c:pt idx="1384">
                  <c:v>273637</c:v>
                </c:pt>
                <c:pt idx="1385">
                  <c:v>273867</c:v>
                </c:pt>
                <c:pt idx="1386">
                  <c:v>274144</c:v>
                </c:pt>
                <c:pt idx="1387">
                  <c:v>274371</c:v>
                </c:pt>
                <c:pt idx="1388">
                  <c:v>274593</c:v>
                </c:pt>
                <c:pt idx="1389">
                  <c:v>274734</c:v>
                </c:pt>
                <c:pt idx="1390">
                  <c:v>274847</c:v>
                </c:pt>
                <c:pt idx="1391">
                  <c:v>275038</c:v>
                </c:pt>
                <c:pt idx="1392">
                  <c:v>275252</c:v>
                </c:pt>
                <c:pt idx="1393">
                  <c:v>275456</c:v>
                </c:pt>
                <c:pt idx="1394">
                  <c:v>275676</c:v>
                </c:pt>
                <c:pt idx="1395">
                  <c:v>275886</c:v>
                </c:pt>
                <c:pt idx="1396">
                  <c:v>276055</c:v>
                </c:pt>
                <c:pt idx="1397">
                  <c:v>276187</c:v>
                </c:pt>
                <c:pt idx="1398">
                  <c:v>276389</c:v>
                </c:pt>
                <c:pt idx="1399">
                  <c:v>276585</c:v>
                </c:pt>
                <c:pt idx="1400">
                  <c:v>276825</c:v>
                </c:pt>
                <c:pt idx="1401">
                  <c:v>277053</c:v>
                </c:pt>
                <c:pt idx="1402">
                  <c:v>277256</c:v>
                </c:pt>
                <c:pt idx="1403">
                  <c:v>277386</c:v>
                </c:pt>
                <c:pt idx="1404">
                  <c:v>277522</c:v>
                </c:pt>
                <c:pt idx="1405">
                  <c:v>277753</c:v>
                </c:pt>
                <c:pt idx="1406">
                  <c:v>278010</c:v>
                </c:pt>
                <c:pt idx="1407">
                  <c:v>278254</c:v>
                </c:pt>
                <c:pt idx="1408">
                  <c:v>278488</c:v>
                </c:pt>
                <c:pt idx="1409">
                  <c:v>278703</c:v>
                </c:pt>
                <c:pt idx="1410">
                  <c:v>278859</c:v>
                </c:pt>
                <c:pt idx="1411">
                  <c:v>279000</c:v>
                </c:pt>
                <c:pt idx="1412">
                  <c:v>279182</c:v>
                </c:pt>
                <c:pt idx="1413">
                  <c:v>279423</c:v>
                </c:pt>
                <c:pt idx="1414">
                  <c:v>279627</c:v>
                </c:pt>
                <c:pt idx="1415">
                  <c:v>279825</c:v>
                </c:pt>
                <c:pt idx="1416">
                  <c:v>280071</c:v>
                </c:pt>
                <c:pt idx="1417">
                  <c:v>280299</c:v>
                </c:pt>
                <c:pt idx="1418">
                  <c:v>280454</c:v>
                </c:pt>
                <c:pt idx="1419">
                  <c:v>280682</c:v>
                </c:pt>
                <c:pt idx="1420">
                  <c:v>280927</c:v>
                </c:pt>
                <c:pt idx="1421">
                  <c:v>281256</c:v>
                </c:pt>
                <c:pt idx="1422">
                  <c:v>281573</c:v>
                </c:pt>
                <c:pt idx="1423">
                  <c:v>281849</c:v>
                </c:pt>
                <c:pt idx="1424">
                  <c:v>282035</c:v>
                </c:pt>
                <c:pt idx="1425">
                  <c:v>282217</c:v>
                </c:pt>
                <c:pt idx="1426">
                  <c:v>282448</c:v>
                </c:pt>
                <c:pt idx="1427">
                  <c:v>282707</c:v>
                </c:pt>
                <c:pt idx="1428">
                  <c:v>282951</c:v>
                </c:pt>
                <c:pt idx="1429">
                  <c:v>283196</c:v>
                </c:pt>
                <c:pt idx="1430">
                  <c:v>283428</c:v>
                </c:pt>
                <c:pt idx="1431">
                  <c:v>283604</c:v>
                </c:pt>
                <c:pt idx="1432">
                  <c:v>283752</c:v>
                </c:pt>
                <c:pt idx="1433">
                  <c:v>283973</c:v>
                </c:pt>
                <c:pt idx="1434">
                  <c:v>284219</c:v>
                </c:pt>
                <c:pt idx="1435">
                  <c:v>284503</c:v>
                </c:pt>
                <c:pt idx="1436">
                  <c:v>284703</c:v>
                </c:pt>
                <c:pt idx="1437">
                  <c:v>284929</c:v>
                </c:pt>
                <c:pt idx="1438">
                  <c:v>285094</c:v>
                </c:pt>
                <c:pt idx="1439">
                  <c:v>285231</c:v>
                </c:pt>
                <c:pt idx="1440">
                  <c:v>285464</c:v>
                </c:pt>
                <c:pt idx="1441">
                  <c:v>285707</c:v>
                </c:pt>
                <c:pt idx="1442">
                  <c:v>285967</c:v>
                </c:pt>
                <c:pt idx="1443">
                  <c:v>286210</c:v>
                </c:pt>
                <c:pt idx="1444">
                  <c:v>286445</c:v>
                </c:pt>
                <c:pt idx="1445">
                  <c:v>286611</c:v>
                </c:pt>
                <c:pt idx="1446">
                  <c:v>286738</c:v>
                </c:pt>
                <c:pt idx="1447">
                  <c:v>286934</c:v>
                </c:pt>
                <c:pt idx="1448">
                  <c:v>287172</c:v>
                </c:pt>
                <c:pt idx="1449">
                  <c:v>287396</c:v>
                </c:pt>
                <c:pt idx="1450">
                  <c:v>287623</c:v>
                </c:pt>
                <c:pt idx="1451">
                  <c:v>287833</c:v>
                </c:pt>
                <c:pt idx="1452">
                  <c:v>288035</c:v>
                </c:pt>
                <c:pt idx="1453">
                  <c:v>288166</c:v>
                </c:pt>
                <c:pt idx="1454">
                  <c:v>288348</c:v>
                </c:pt>
                <c:pt idx="1455">
                  <c:v>288598</c:v>
                </c:pt>
                <c:pt idx="1456">
                  <c:v>288788</c:v>
                </c:pt>
                <c:pt idx="1457">
                  <c:v>288964</c:v>
                </c:pt>
                <c:pt idx="1458">
                  <c:v>289177</c:v>
                </c:pt>
                <c:pt idx="1459">
                  <c:v>289335</c:v>
                </c:pt>
                <c:pt idx="1460">
                  <c:v>289454</c:v>
                </c:pt>
                <c:pt idx="1461">
                  <c:v>289613</c:v>
                </c:pt>
                <c:pt idx="1462">
                  <c:v>289814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6E-47CA-93C6-F1BCCE09B0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0242312"/>
        <c:axId val="340246576"/>
      </c:lineChart>
      <c:dateAx>
        <c:axId val="340242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246576"/>
        <c:crosses val="autoZero"/>
        <c:auto val="1"/>
        <c:lblOffset val="100"/>
        <c:baseTimeUnit val="days"/>
      </c:dateAx>
      <c:valAx>
        <c:axId val="34024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0242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0FC7FD-13B0-40A5-8138-CE3B9EA76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LinkedIn Follower Development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1CBD03-3E70-4157-8AEE-5478032A355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46069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CAB881-B8CE-42D7-8D4A-7319B10800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11/01/2017 - 11/02/2021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31F6D-30B4-4547-B002-FE6EA640E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87515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LinkedIn Follower Development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LinkedIn Follower Development | All Pages</dc:title>
  <dc:creator>Frederik Peiniger</dc:creator>
  <cp:lastModifiedBy>Frederik Peiniger</cp:lastModifiedBy>
  <cp:revision>1</cp:revision>
  <dcterms:created xsi:type="dcterms:W3CDTF">2021-11-03T15:15:39Z</dcterms:created>
  <dcterms:modified xsi:type="dcterms:W3CDTF">2021-11-03T15:15:49Z</dcterms:modified>
</cp:coreProperties>
</file>