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A488A-E14C-453B-8603-B219D3108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6CA029-4450-4680-BC10-B40814D4F1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6851584"/>
              </p:ext>
            </p:extLst>
          </p:nvPr>
        </p:nvGraphicFramePr>
        <p:xfrm>
          <a:off x="457200" y="1731963"/>
          <a:ext cx="7571230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3">
                  <a:extLst>
                    <a:ext uri="{9D8B030D-6E8A-4147-A177-3AD203B41FA5}">
                      <a16:colId xmlns:a16="http://schemas.microsoft.com/office/drawing/2014/main" val="3880591495"/>
                    </a:ext>
                  </a:extLst>
                </a:gridCol>
                <a:gridCol w="1563623">
                  <a:extLst>
                    <a:ext uri="{9D8B030D-6E8A-4147-A177-3AD203B41FA5}">
                      <a16:colId xmlns:a16="http://schemas.microsoft.com/office/drawing/2014/main" val="2076289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573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07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3677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5255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5991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1247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9806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4714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9428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628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- 2021-07-15 08:30:06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#Connected Home over IP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で異なるメーカー製品も簡単に無線接続。スマートホーム製品の安全で簡単なデバイス設定やコントロールは消費者の購買決定の重要な基準になります。インフィニオンの無線接続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&amp;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セキュリティ製品が、互換性やセキュリティ性が高く簡単に使えるスマートデバイスを実現します。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#MakeIoTwork #IoT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技術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https://bit.ly/3hKxZuq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2.3255813953488 %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2530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AF20B2-96E3-4B96-99E6-D8B4BA699B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07/12/2021 - 07/16/2021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2336751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98B02-54BA-4007-9AEB-B5EA6F264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65E1C6-9F94-4C9E-B6AC-868798C9F3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1038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3">
                  <a:extLst>
                    <a:ext uri="{9D8B030D-6E8A-4147-A177-3AD203B41FA5}">
                      <a16:colId xmlns:a16="http://schemas.microsoft.com/office/drawing/2014/main" val="2654081821"/>
                    </a:ext>
                  </a:extLst>
                </a:gridCol>
                <a:gridCol w="1563623">
                  <a:extLst>
                    <a:ext uri="{9D8B030D-6E8A-4147-A177-3AD203B41FA5}">
                      <a16:colId xmlns:a16="http://schemas.microsoft.com/office/drawing/2014/main" val="3137380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7856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718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8768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5961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9362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0358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9501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979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0341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576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- 2021-07-14 09:01:16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スマートビルディング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―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スマート換気および警告システムは、屋内の空気質の悪化を警告し、必要とされる新鮮な空気を供給します。光音響分光法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(PAS)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を使用したセンサーが、屋内の空気中の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含有量を極めて正確に測定します。インフィニオンの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XENSIV™ PAS CO2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センサーや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MEMS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技術が実現します。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#MakeIoTwork #IoT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技術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https://bit.ly/3Ax0gwO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8.1081081081081 %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318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4D8A37-193B-4859-AA89-DBE85E5A86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07/12/2021 - 07/16/2021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1576482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4D378-EC12-4DF9-B303-899829FB6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9B613C-14AE-4D0D-9F97-44A3FE1C98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4271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3">
                  <a:extLst>
                    <a:ext uri="{9D8B030D-6E8A-4147-A177-3AD203B41FA5}">
                      <a16:colId xmlns:a16="http://schemas.microsoft.com/office/drawing/2014/main" val="666414119"/>
                    </a:ext>
                  </a:extLst>
                </a:gridCol>
                <a:gridCol w="1563623">
                  <a:extLst>
                    <a:ext uri="{9D8B030D-6E8A-4147-A177-3AD203B41FA5}">
                      <a16:colId xmlns:a16="http://schemas.microsoft.com/office/drawing/2014/main" val="4004404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172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652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6587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31128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7578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7274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8401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0013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1670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983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- 2021-07-13 09:06:30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スマートビルディング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― 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商業ビルのレーダーベースのエントランス カウンターを導入すると、建物や部屋に出入りする人数を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60GHz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レーダーセンサーと統合ソフトウェアで正確に匿名で人数をカウントできます。インフィニオンの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60GHz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レーダーセンサーと統合ソフトウェアが実現します。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#MakeIoTwork #IoT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技術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https://bit.ly/3wl5MPR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3.2258064516129 %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7855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43DD36-0F24-4723-8100-4C7F54EAC3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07/12/2021 - 07/16/2021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3646879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F3A33-78C2-4437-BBA2-C7D69A706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B3F95F-EEA3-4DEA-8957-F872B8F401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8802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3">
                  <a:extLst>
                    <a:ext uri="{9D8B030D-6E8A-4147-A177-3AD203B41FA5}">
                      <a16:colId xmlns:a16="http://schemas.microsoft.com/office/drawing/2014/main" val="833446060"/>
                    </a:ext>
                  </a:extLst>
                </a:gridCol>
                <a:gridCol w="1563623">
                  <a:extLst>
                    <a:ext uri="{9D8B030D-6E8A-4147-A177-3AD203B41FA5}">
                      <a16:colId xmlns:a16="http://schemas.microsoft.com/office/drawing/2014/main" val="2702332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6439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6539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96711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6961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4833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1359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1911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54148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8715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721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- 2021-07-12 09:00:09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ご存じでしたか？ヨーロッパのスマートビルディングには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年時点ですでに約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1,600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万件の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IoT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接続が確立し、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ETNO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によると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年には約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億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5,400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万件に増えるそうです。インフィニオンの半導体は、住宅と商業ビルのスマート化、快適性、利便性を高めます。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#MakeIoTwork #IoT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技術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852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779851-1564-485C-8515-C281D98098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07/12/2021 - 07/16/2021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17718028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172</Words>
  <Application>Microsoft Office PowerPoint</Application>
  <PresentationFormat>On-screen Show (4:3)</PresentationFormat>
  <Paragraphs>92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LinkedIn Posts Table | All Pages - 1 of 4</vt:lpstr>
      <vt:lpstr>LinkedIn Posts Table | All Pages - 2 of 4</vt:lpstr>
      <vt:lpstr>LinkedIn Posts Table | All Pages - 3 of 4</vt:lpstr>
      <vt:lpstr>LinkedIn Posts Table | All Pages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Posts Table | All Pages - 1 of 4</dc:title>
  <dc:creator>Frederik Peiniger</dc:creator>
  <cp:lastModifiedBy>Frederik Peiniger</cp:lastModifiedBy>
  <cp:revision>1</cp:revision>
  <dcterms:created xsi:type="dcterms:W3CDTF">2021-10-25T12:09:43Z</dcterms:created>
  <dcterms:modified xsi:type="dcterms:W3CDTF">2021-10-25T12:10:00Z</dcterms:modified>
</cp:coreProperties>
</file>