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78C7F-8D05-4C47-A64B-C51C37F54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2FCE17-8C33-4ED4-B7F7-D34566A6A0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8969152"/>
              </p:ext>
            </p:extLst>
          </p:nvPr>
        </p:nvGraphicFramePr>
        <p:xfrm>
          <a:off x="457200" y="1731963"/>
          <a:ext cx="7900414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9">
                  <a:extLst>
                    <a:ext uri="{9D8B030D-6E8A-4147-A177-3AD203B41FA5}">
                      <a16:colId xmlns:a16="http://schemas.microsoft.com/office/drawing/2014/main" val="1111641618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808932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4132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56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6997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497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5011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7928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6962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6759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561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85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AG Corporate - 2021-07-15 08:30:04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#Connected Home over IP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で異なるメーカー製品も簡単に無線接続。スマートホーム製品の安全で簡単なデバイス設定やコントロールは消費者の購買決定の重要な基準になります。インフィニオンの無線接続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セキュリティ製品が、互換性やセキュリティ性が高く簡単に使えるスマートデバイスを実現します。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#MakeIoTwork #IoT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技術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https://bit.ly/3wnQb1Y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455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4C038-B110-46CA-889A-DE791374B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07/12/2021 - 07/16/2021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848253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7082A-6413-42C9-8583-955B97745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2B84C5-843A-478B-9911-96E49E2197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126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9">
                  <a:extLst>
                    <a:ext uri="{9D8B030D-6E8A-4147-A177-3AD203B41FA5}">
                      <a16:colId xmlns:a16="http://schemas.microsoft.com/office/drawing/2014/main" val="1672593734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1951132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1217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0683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9522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583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5777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4268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0020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9418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5401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02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AG Corporate - 2021-07-14 09:01:20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スマートビルディング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―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スマート換気および警告システムは、屋内の空気質の悪化を警告し、必要とされる新鮮な空気を供給します。光音響分光法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(PAS)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を使用したセンサーが、屋内の空気中の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含有量を極めて正確に測定します。インフィニオンの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XENSIV™ PAS CO2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センサーや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MEMS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技術が実現します。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#MakeIoTwork #IoT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技術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https://bit.ly/3wkhn1J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653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88C1C-A78F-4138-86DD-3BC96BA3DE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07/12/2021 - 07/16/2021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413123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238BB-FE32-4350-970D-547E965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7F2541-55D5-4D58-8821-83486EC876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8555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9">
                  <a:extLst>
                    <a:ext uri="{9D8B030D-6E8A-4147-A177-3AD203B41FA5}">
                      <a16:colId xmlns:a16="http://schemas.microsoft.com/office/drawing/2014/main" val="2356429980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580470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2382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6192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8674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2757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606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1526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436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536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816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644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AG Corporate - 2021-07-13 09:01:25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スマートビルディング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― 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商業ビルのレーダーベースのエントランス カウンターを導入すると、建物や部屋に出入りする人数を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60GHz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レーダーセンサーと統合ソフトウェアで正確に匿名で人数をカウントできます。インフィニオンの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60GHz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レーダーセンサーと統合ソフトウェアが実現します。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#MakeIoTwork #IoT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技術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https://bit.ly/3wu63Al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108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AG Corporate - 2021-07-12 09:00:10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ご存じでしたか？ヨーロッパのスマートビルディングには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年時点ですでに約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1,600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万件の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IoT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接続が確立し、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ETNO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によると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年には約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5,400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万件に増えるそうです。インフィニオンの半導体は、住宅と商業ビルのスマート化、快適性、利便性を高めます。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#MakeIoTwork #IoT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技術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https://bit.ly/3Auc8Qf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7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2BB6D-888E-470D-BACF-6455389B7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07/12/2021 - 07/16/2021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7789262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155</Words>
  <Application>Microsoft Office PowerPoint</Application>
  <PresentationFormat>On-screen Show (4:3)</PresentationFormat>
  <Paragraphs>79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Own Posts Table | All Pages - 1 of 3</vt:lpstr>
      <vt:lpstr>Facebook Own Posts Table | All Pages - 2 of 3</vt:lpstr>
      <vt:lpstr>Facebook Own Posts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All Pages - 1 of 3</dc:title>
  <dc:creator>Frederik Peiniger</dc:creator>
  <cp:lastModifiedBy>Frederik Peiniger</cp:lastModifiedBy>
  <cp:revision>1</cp:revision>
  <dcterms:created xsi:type="dcterms:W3CDTF">2021-10-25T12:08:14Z</dcterms:created>
  <dcterms:modified xsi:type="dcterms:W3CDTF">2021-10-25T12:08:32Z</dcterms:modified>
</cp:coreProperties>
</file>