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75" r:id="rId16"/>
    <p:sldId id="276" r:id="rId17"/>
    <p:sldId id="277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E5A5D-6176-4FB7-8B36-EFD1706896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E2E14F-E47A-4F27-B080-DE2FECAB26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Infineon Technologies AG (Facelift )</a:t>
            </a:r>
          </a:p>
        </p:txBody>
      </p:sp>
    </p:spTree>
    <p:extLst>
      <p:ext uri="{BB962C8B-B14F-4D97-AF65-F5344CB8AC3E}">
        <p14:creationId xmlns:p14="http://schemas.microsoft.com/office/powerpoint/2010/main" val="162433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2B90-A7C5-4CFB-94B2-E8B0E63CF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C485D-C16D-4F0D-B258-77BF77416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240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9680682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8498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4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1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76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158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97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57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76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4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09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Macedonia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713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969AE-D81A-447E-BE2D-86944C82D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58658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C852-3CFA-41A0-B070-069B970EC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51843-554C-4B82-9FC6-A2F550331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572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0232689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0300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67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6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Kosovo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95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84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6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62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Myanmar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83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21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47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477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9E3E8-DB1F-47EB-8281-7D185F9B2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173916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E69E1-BCB9-4E00-91AA-7B2C31AC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EA6679-AF24-4013-9CC3-917B754296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236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9497643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03051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1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94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5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61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40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196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C3E70-56F3-4CEE-9DE1-6B61B34BC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15348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53ACE-2E8D-49FF-ADA4-E7F7240C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E14868-1E55-40F2-9D25-56D9B8346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2276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9093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15219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97500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53407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3317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1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36.161663124336 %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54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13.261917413086 %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4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10.603271595567 %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59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Tanzania, United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9.0533437073023 %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41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4.1056247153484 %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2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2.7331296493092 %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6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2.2914452709883 %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44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1.9906634279642 %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24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1.9133330803097 %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479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1.6130256565963 %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10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75AA7-E583-4E7D-9637-EFB229437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05375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DF794-A200-48BE-87A1-7901AD06F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D3B89B-031A-419F-950C-CA5F550906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512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74346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16437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84946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450039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5265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1.533323212388 %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1.3554159708517 %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0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1.3316950053135 %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05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1.0546341278275 %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14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0.96923865189009 %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1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0.83972218005162 %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85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0.80983376347351 %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1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0.70973128890238 %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95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0.64521026263853 %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69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0.6338241991802 %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0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43E88-1016-4972-9F1C-EE3C851CD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53276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6E7D1-6E3F-4276-AFA2-BC1BF6DF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C2239-71C2-4636-B158-28E2FD8EE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295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70522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84870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50316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0197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1719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0.61769394261424 %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8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0.54558220737817 %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1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0.41179596174283 %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60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0.4004098982845 %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2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0.37621451343555 %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025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7CC22-204F-4210-BAB1-46928439A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175409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ACED-E450-4869-831A-8798F886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62526-B4F6-49F3-A4C2-EA034F870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879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888356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375083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62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3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9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06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2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12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2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1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26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47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5BAE0-A7C6-491F-BD5D-53136528D3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3629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4FC70-B1F8-4261-80E9-922E35AED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382260-AFA4-4D57-9C0A-6C9DE9678B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389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9287754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878296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3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61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5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73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7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15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67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89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48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90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E8104-82AC-476E-BF8F-E2184C3E6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731543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E32FB-309B-45DE-AAB9-C810EC349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A106C-FD5F-4B5E-B810-05B6ECBEE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661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4566222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968312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3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94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1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78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611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8D693-52B0-46A7-B9B8-E0C116D94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88884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910D-9D11-45EC-985A-375698D8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54191-3FB0-49AD-98BF-54D8CFFC7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460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91958619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15538969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7525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Seniority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66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4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96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22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64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0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9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8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07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4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352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101EC-55D9-4FA5-98B9-57BB30B7E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16276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38F0F-7535-45D1-A095-22DA1997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74970F-C5B0-43E7-A3AE-8B06C39B7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120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3855726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3801656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688418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2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18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20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51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Information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9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Business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92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Assurance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72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74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4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Program and Project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6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Human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00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765C4-980F-4346-872C-F442AD145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53906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5999-C738-4957-B615-08294EAF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910D3-B60D-4034-89A9-3C493BCD0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959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4408081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9748827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58781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7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28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Product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86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Arts and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8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1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4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Purchasing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9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0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Administrative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0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and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18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Accounting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25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EBD22-844A-4831-B2BD-DF7C53DAD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75622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6A6AA-5E5E-4430-81FB-1D4832A1E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Job Functions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3F733-085E-4552-9D0D-0A720A336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366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0929382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851538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52661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Job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99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Community and Social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0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50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Entrepreneurship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5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Military and Protective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2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Healthcare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238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FA873-C95E-44E2-98B5-DAA8ACD69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56901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6084A-5EA0-4688-B0DD-D9B499DBD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6079B-A8C8-4190-9459-3B887220E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757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7998853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555279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26398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7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Semiconductors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40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Information Technology &amp;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Electrical &amp; Electronic 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2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08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Computer 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2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Higher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94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0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Mechanical Or Industrial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71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Consumer 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936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8456B-F7F9-4EF1-B1C9-DCC89366F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5508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374C3-124B-48E9-BC04-26781E60B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007F2-6886-47F5-B0E5-0302722BB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253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3382532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7883276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59734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5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Industrial Automation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42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Management 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22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Wireless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8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Computer Hardware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Oil &amp;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55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52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Financial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7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Machinery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48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Renewables &amp;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8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Chemicals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76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356A3-F663-48E8-BB9B-3986A668D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64661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95472-2A3D-4C63-8B94-016C64B7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A2C43-52A8-4E7E-971A-393016837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507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7196461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2940964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04124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3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Medical Device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4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06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Defense &amp; 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8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Staffing &amp; 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64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Infineon Technologies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471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72A55-B807-4E4C-BD28-FB291B86D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070515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979</Words>
  <Application>Microsoft Office PowerPoint</Application>
  <PresentationFormat>On-screen Show (4:3)</PresentationFormat>
  <Paragraphs>487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Follower Development</vt:lpstr>
      <vt:lpstr>Facebook Reach By Country Table | All Pages - 1 of 3</vt:lpstr>
      <vt:lpstr>Facebook Reach By Country Table | All Pages - 2 of 3</vt:lpstr>
      <vt:lpstr>Facebook Reach By Country Table | All Pages - 3 of 3</vt:lpstr>
      <vt:lpstr>Facebook Fans by Country Table | All Pages - 1 of 3</vt:lpstr>
      <vt:lpstr>Facebook Fans by Country Table | All Pages - 2 of 3</vt:lpstr>
      <vt:lpstr>Facebook Fans by Country Table | All Pages - 3 of 3</vt:lpstr>
      <vt:lpstr>LinkedIn Followers by Country Table | All Pages - 1 of 3</vt:lpstr>
      <vt:lpstr>LinkedIn Followers by Country Table | All Pages - 2 of 3</vt:lpstr>
      <vt:lpstr>LinkedIn Followers by Country Table | All Pages - 3 of 3</vt:lpstr>
      <vt:lpstr>LinkedIn Followers Breakdown over Seniority | All Pages</vt:lpstr>
      <vt:lpstr>LinkedIn Followers Breakdown over Job Functions | All Pages - 1 of 3</vt:lpstr>
      <vt:lpstr>LinkedIn Followers Breakdown over Job Functions | All Pages - 2 of 3</vt:lpstr>
      <vt:lpstr>LinkedIn Followers Breakdown over Job Functions | All Pages - 3 of 3</vt:lpstr>
      <vt:lpstr>LinkedIn Followers Breakdown over Industry | All Pages - 1 of 3</vt:lpstr>
      <vt:lpstr>LinkedIn Followers Breakdown over Industry | All Pages - 2 of 3</vt:lpstr>
      <vt:lpstr>LinkedIn Followers Breakdown over Industry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</dc:title>
  <dc:creator>Frederik Peiniger</dc:creator>
  <cp:lastModifiedBy>Frederik Peiniger</cp:lastModifiedBy>
  <cp:revision>1</cp:revision>
  <dcterms:created xsi:type="dcterms:W3CDTF">2021-07-06T14:21:34Z</dcterms:created>
  <dcterms:modified xsi:type="dcterms:W3CDTF">2021-07-06T14:22:37Z</dcterms:modified>
</cp:coreProperties>
</file>