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99C80-8D3B-461F-9A82-43F32403E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176E9-CD22-487E-85CA-46B073497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267141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4747198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69626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62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39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2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19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51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94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34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57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8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979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E9EC1-3D4D-4707-A8E7-BA7639ABA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79394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C164F-BC81-44A8-9B3F-88CA0C10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EC822-DF52-48B8-BA6A-B0B61113C5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138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8052193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698215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43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9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84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0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5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68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00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59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8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05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343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6F248-9B16-4D9C-97CB-A4AA7D35D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5373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175D6-AF94-469F-A46E-794404F3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950D69-C628-4D7B-AD9C-F95BAE0ED0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855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970275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5638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45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4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3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32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8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42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4D686-4B93-49DE-8E2F-44DF64BFA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98504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103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Followers by Country Table | All Pages - 1 of 3</vt:lpstr>
      <vt:lpstr>LinkedIn Followers by Country Table | All Pages - 2 of 3</vt:lpstr>
      <vt:lpstr>LinkedIn Followers by Country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by Country Table | All Pages - 1 of 3</dc:title>
  <dc:creator>Frederik Peiniger</dc:creator>
  <cp:lastModifiedBy>Frederik Peiniger</cp:lastModifiedBy>
  <cp:revision>1</cp:revision>
  <dcterms:created xsi:type="dcterms:W3CDTF">2021-07-06T13:58:46Z</dcterms:created>
  <dcterms:modified xsi:type="dcterms:W3CDTF">2021-07-06T13:59:00Z</dcterms:modified>
</cp:coreProperties>
</file>