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43739</c:v>
                </c:pt>
                <c:pt idx="1">
                  <c:v>43770</c:v>
                </c:pt>
                <c:pt idx="2">
                  <c:v>43800</c:v>
                </c:pt>
                <c:pt idx="3">
                  <c:v>43831</c:v>
                </c:pt>
                <c:pt idx="4">
                  <c:v>43862</c:v>
                </c:pt>
                <c:pt idx="5">
                  <c:v>43891</c:v>
                </c:pt>
                <c:pt idx="6">
                  <c:v>43922</c:v>
                </c:pt>
                <c:pt idx="7">
                  <c:v>43952</c:v>
                </c:pt>
                <c:pt idx="8">
                  <c:v>43983</c:v>
                </c:pt>
                <c:pt idx="9">
                  <c:v>44013</c:v>
                </c:pt>
                <c:pt idx="10">
                  <c:v>44044</c:v>
                </c:pt>
                <c:pt idx="11">
                  <c:v>44075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227534</c:v>
                </c:pt>
                <c:pt idx="1">
                  <c:v>227500</c:v>
                </c:pt>
                <c:pt idx="2">
                  <c:v>227323</c:v>
                </c:pt>
                <c:pt idx="3">
                  <c:v>227542</c:v>
                </c:pt>
                <c:pt idx="4">
                  <c:v>227196</c:v>
                </c:pt>
                <c:pt idx="5">
                  <c:v>227352</c:v>
                </c:pt>
                <c:pt idx="6">
                  <c:v>227542</c:v>
                </c:pt>
                <c:pt idx="7">
                  <c:v>227495</c:v>
                </c:pt>
                <c:pt idx="8">
                  <c:v>227535</c:v>
                </c:pt>
                <c:pt idx="9">
                  <c:v>227393</c:v>
                </c:pt>
                <c:pt idx="10">
                  <c:v>227467</c:v>
                </c:pt>
                <c:pt idx="11">
                  <c:v>227465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F-4396-9DA2-1921A136E2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43739</c:v>
                </c:pt>
                <c:pt idx="1">
                  <c:v>43770</c:v>
                </c:pt>
                <c:pt idx="2">
                  <c:v>43800</c:v>
                </c:pt>
                <c:pt idx="3">
                  <c:v>43831</c:v>
                </c:pt>
                <c:pt idx="4">
                  <c:v>43862</c:v>
                </c:pt>
                <c:pt idx="5">
                  <c:v>43891</c:v>
                </c:pt>
                <c:pt idx="6">
                  <c:v>43922</c:v>
                </c:pt>
                <c:pt idx="7">
                  <c:v>43952</c:v>
                </c:pt>
                <c:pt idx="8">
                  <c:v>43983</c:v>
                </c:pt>
                <c:pt idx="9">
                  <c:v>44013</c:v>
                </c:pt>
                <c:pt idx="10">
                  <c:v>44044</c:v>
                </c:pt>
                <c:pt idx="11">
                  <c:v>44075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17599</c:v>
                </c:pt>
                <c:pt idx="1">
                  <c:v>17739</c:v>
                </c:pt>
                <c:pt idx="2">
                  <c:v>17871</c:v>
                </c:pt>
                <c:pt idx="3">
                  <c:v>18055</c:v>
                </c:pt>
                <c:pt idx="4">
                  <c:v>18214</c:v>
                </c:pt>
                <c:pt idx="5">
                  <c:v>18372</c:v>
                </c:pt>
                <c:pt idx="6">
                  <c:v>18710</c:v>
                </c:pt>
                <c:pt idx="7">
                  <c:v>18883</c:v>
                </c:pt>
                <c:pt idx="8">
                  <c:v>19002</c:v>
                </c:pt>
                <c:pt idx="9">
                  <c:v>19185</c:v>
                </c:pt>
                <c:pt idx="10">
                  <c:v>19333</c:v>
                </c:pt>
                <c:pt idx="11">
                  <c:v>19400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EF-4396-9DA2-1921A136E2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43739</c:v>
                </c:pt>
                <c:pt idx="1">
                  <c:v>43770</c:v>
                </c:pt>
                <c:pt idx="2">
                  <c:v>43800</c:v>
                </c:pt>
                <c:pt idx="3">
                  <c:v>43831</c:v>
                </c:pt>
                <c:pt idx="4">
                  <c:v>43862</c:v>
                </c:pt>
                <c:pt idx="5">
                  <c:v>43891</c:v>
                </c:pt>
                <c:pt idx="6">
                  <c:v>43922</c:v>
                </c:pt>
                <c:pt idx="7">
                  <c:v>43952</c:v>
                </c:pt>
                <c:pt idx="8">
                  <c:v>43983</c:v>
                </c:pt>
                <c:pt idx="9">
                  <c:v>44013</c:v>
                </c:pt>
                <c:pt idx="10">
                  <c:v>44044</c:v>
                </c:pt>
                <c:pt idx="11">
                  <c:v>44075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EF-4396-9DA2-1921A136E2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43739</c:v>
                </c:pt>
                <c:pt idx="1">
                  <c:v>43770</c:v>
                </c:pt>
                <c:pt idx="2">
                  <c:v>43800</c:v>
                </c:pt>
                <c:pt idx="3">
                  <c:v>43831</c:v>
                </c:pt>
                <c:pt idx="4">
                  <c:v>43862</c:v>
                </c:pt>
                <c:pt idx="5">
                  <c:v>43891</c:v>
                </c:pt>
                <c:pt idx="6">
                  <c:v>43922</c:v>
                </c:pt>
                <c:pt idx="7">
                  <c:v>43952</c:v>
                </c:pt>
                <c:pt idx="8">
                  <c:v>43983</c:v>
                </c:pt>
                <c:pt idx="9">
                  <c:v>44013</c:v>
                </c:pt>
                <c:pt idx="10">
                  <c:v>44044</c:v>
                </c:pt>
                <c:pt idx="11">
                  <c:v>44075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176513</c:v>
                </c:pt>
                <c:pt idx="1">
                  <c:v>181184</c:v>
                </c:pt>
                <c:pt idx="2">
                  <c:v>185451</c:v>
                </c:pt>
                <c:pt idx="3">
                  <c:v>190142</c:v>
                </c:pt>
                <c:pt idx="4">
                  <c:v>194972</c:v>
                </c:pt>
                <c:pt idx="5">
                  <c:v>198385</c:v>
                </c:pt>
                <c:pt idx="6">
                  <c:v>202828</c:v>
                </c:pt>
                <c:pt idx="7">
                  <c:v>206858</c:v>
                </c:pt>
                <c:pt idx="8">
                  <c:v>211294</c:v>
                </c:pt>
                <c:pt idx="9">
                  <c:v>214815</c:v>
                </c:pt>
                <c:pt idx="10">
                  <c:v>218322</c:v>
                </c:pt>
                <c:pt idx="11">
                  <c:v>221269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EF-4396-9DA2-1921A136E2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43739</c:v>
                </c:pt>
                <c:pt idx="1">
                  <c:v>43770</c:v>
                </c:pt>
                <c:pt idx="2">
                  <c:v>43800</c:v>
                </c:pt>
                <c:pt idx="3">
                  <c:v>43831</c:v>
                </c:pt>
                <c:pt idx="4">
                  <c:v>43862</c:v>
                </c:pt>
                <c:pt idx="5">
                  <c:v>43891</c:v>
                </c:pt>
                <c:pt idx="6">
                  <c:v>43922</c:v>
                </c:pt>
                <c:pt idx="7">
                  <c:v>43952</c:v>
                </c:pt>
                <c:pt idx="8">
                  <c:v>43983</c:v>
                </c:pt>
                <c:pt idx="9">
                  <c:v>44013</c:v>
                </c:pt>
                <c:pt idx="10">
                  <c:v>44044</c:v>
                </c:pt>
                <c:pt idx="11">
                  <c:v>44075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2042</c:v>
                </c:pt>
                <c:pt idx="1">
                  <c:v>2174</c:v>
                </c:pt>
                <c:pt idx="2">
                  <c:v>2269</c:v>
                </c:pt>
                <c:pt idx="3">
                  <c:v>2363</c:v>
                </c:pt>
                <c:pt idx="4">
                  <c:v>2597</c:v>
                </c:pt>
                <c:pt idx="5">
                  <c:v>2712</c:v>
                </c:pt>
                <c:pt idx="6">
                  <c:v>2962</c:v>
                </c:pt>
                <c:pt idx="7">
                  <c:v>3384</c:v>
                </c:pt>
                <c:pt idx="8">
                  <c:v>3950</c:v>
                </c:pt>
                <c:pt idx="9">
                  <c:v>4065</c:v>
                </c:pt>
                <c:pt idx="10">
                  <c:v>4404</c:v>
                </c:pt>
                <c:pt idx="11">
                  <c:v>4661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EF-4396-9DA2-1921A136E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091088"/>
        <c:axId val="298089120"/>
      </c:barChart>
      <c:dateAx>
        <c:axId val="29809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89120"/>
        <c:crosses val="autoZero"/>
        <c:auto val="1"/>
        <c:lblOffset val="100"/>
        <c:baseTimeUnit val="months"/>
      </c:dateAx>
      <c:valAx>
        <c:axId val="29808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9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4CDA3-28F9-49AF-AE33-5B35B097E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AE9D72-2CA9-4A82-AF3C-A8D02840B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169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A0298-2B75-4513-BABC-81398AD59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BE8D-24CC-4FDF-AAED-7EFDB0D0C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096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All Pages</dc:title>
  <dc:creator>Frederik Peiniger</dc:creator>
  <cp:lastModifiedBy>Frederik Peiniger</cp:lastModifiedBy>
  <cp:revision>1</cp:revision>
  <dcterms:created xsi:type="dcterms:W3CDTF">2020-09-24T08:52:33Z</dcterms:created>
  <dcterms:modified xsi:type="dcterms:W3CDTF">2020-09-24T08:52:47Z</dcterms:modified>
</cp:coreProperties>
</file>