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C5622-6704-4D2B-96CA-526CB7060DEF}"/>
              </a:ext>
            </a:extLst>
          </p:cNvPr>
          <p:cNvSpPr>
            <a:spLocks noGrp="1"/>
          </p:cNvSpPr>
          <p:nvPr>
            <p:ph type="title"/>
          </p:nvPr>
        </p:nvSpPr>
        <p:spPr/>
        <p:txBody>
          <a:bodyPr/>
          <a:lstStyle/>
          <a:p>
            <a:r>
              <a:rPr lang="en-US"/>
              <a:t>Facebook Published Posts Table | All Pages - 1 of 26</a:t>
            </a:r>
          </a:p>
        </p:txBody>
      </p:sp>
      <p:graphicFrame>
        <p:nvGraphicFramePr>
          <p:cNvPr id="5" name="Table Placeholder 4">
            <a:extLst>
              <a:ext uri="{FF2B5EF4-FFF2-40B4-BE49-F238E27FC236}">
                <a16:creationId xmlns:a16="http://schemas.microsoft.com/office/drawing/2014/main" id="{228FC2CA-BE0C-4FC5-AD73-9E635A601F78}"/>
              </a:ext>
            </a:extLst>
          </p:cNvPr>
          <p:cNvGraphicFramePr>
            <a:graphicFrameLocks noGrp="1"/>
          </p:cNvGraphicFramePr>
          <p:nvPr>
            <p:ph type="tbl" sz="quarter" idx="13"/>
            <p:extLst>
              <p:ext uri="{D42A27DB-BD31-4B8C-83A1-F6EECF244321}">
                <p14:modId xmlns:p14="http://schemas.microsoft.com/office/powerpoint/2010/main" val="540594907"/>
              </p:ext>
            </p:extLst>
          </p:nvPr>
        </p:nvGraphicFramePr>
        <p:xfrm>
          <a:off x="457200" y="1731963"/>
          <a:ext cx="7982712" cy="37490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50009500"/>
                    </a:ext>
                  </a:extLst>
                </a:gridCol>
                <a:gridCol w="822960">
                  <a:extLst>
                    <a:ext uri="{9D8B030D-6E8A-4147-A177-3AD203B41FA5}">
                      <a16:colId xmlns:a16="http://schemas.microsoft.com/office/drawing/2014/main" val="1189962281"/>
                    </a:ext>
                  </a:extLst>
                </a:gridCol>
                <a:gridCol w="246888">
                  <a:extLst>
                    <a:ext uri="{9D8B030D-6E8A-4147-A177-3AD203B41FA5}">
                      <a16:colId xmlns:a16="http://schemas.microsoft.com/office/drawing/2014/main" val="2888055808"/>
                    </a:ext>
                  </a:extLst>
                </a:gridCol>
                <a:gridCol w="246888">
                  <a:extLst>
                    <a:ext uri="{9D8B030D-6E8A-4147-A177-3AD203B41FA5}">
                      <a16:colId xmlns:a16="http://schemas.microsoft.com/office/drawing/2014/main" val="3503673092"/>
                    </a:ext>
                  </a:extLst>
                </a:gridCol>
                <a:gridCol w="246888">
                  <a:extLst>
                    <a:ext uri="{9D8B030D-6E8A-4147-A177-3AD203B41FA5}">
                      <a16:colId xmlns:a16="http://schemas.microsoft.com/office/drawing/2014/main" val="3608654526"/>
                    </a:ext>
                  </a:extLst>
                </a:gridCol>
                <a:gridCol w="246888">
                  <a:extLst>
                    <a:ext uri="{9D8B030D-6E8A-4147-A177-3AD203B41FA5}">
                      <a16:colId xmlns:a16="http://schemas.microsoft.com/office/drawing/2014/main" val="1324266546"/>
                    </a:ext>
                  </a:extLst>
                </a:gridCol>
                <a:gridCol w="246888">
                  <a:extLst>
                    <a:ext uri="{9D8B030D-6E8A-4147-A177-3AD203B41FA5}">
                      <a16:colId xmlns:a16="http://schemas.microsoft.com/office/drawing/2014/main" val="1290067205"/>
                    </a:ext>
                  </a:extLst>
                </a:gridCol>
                <a:gridCol w="246888">
                  <a:extLst>
                    <a:ext uri="{9D8B030D-6E8A-4147-A177-3AD203B41FA5}">
                      <a16:colId xmlns:a16="http://schemas.microsoft.com/office/drawing/2014/main" val="3347386967"/>
                    </a:ext>
                  </a:extLst>
                </a:gridCol>
                <a:gridCol w="246888">
                  <a:extLst>
                    <a:ext uri="{9D8B030D-6E8A-4147-A177-3AD203B41FA5}">
                      <a16:colId xmlns:a16="http://schemas.microsoft.com/office/drawing/2014/main" val="2546254220"/>
                    </a:ext>
                  </a:extLst>
                </a:gridCol>
                <a:gridCol w="246888">
                  <a:extLst>
                    <a:ext uri="{9D8B030D-6E8A-4147-A177-3AD203B41FA5}">
                      <a16:colId xmlns:a16="http://schemas.microsoft.com/office/drawing/2014/main" val="4264087789"/>
                    </a:ext>
                  </a:extLst>
                </a:gridCol>
                <a:gridCol w="246888">
                  <a:extLst>
                    <a:ext uri="{9D8B030D-6E8A-4147-A177-3AD203B41FA5}">
                      <a16:colId xmlns:a16="http://schemas.microsoft.com/office/drawing/2014/main" val="754860118"/>
                    </a:ext>
                  </a:extLst>
                </a:gridCol>
                <a:gridCol w="246888">
                  <a:extLst>
                    <a:ext uri="{9D8B030D-6E8A-4147-A177-3AD203B41FA5}">
                      <a16:colId xmlns:a16="http://schemas.microsoft.com/office/drawing/2014/main" val="816553850"/>
                    </a:ext>
                  </a:extLst>
                </a:gridCol>
                <a:gridCol w="246888">
                  <a:extLst>
                    <a:ext uri="{9D8B030D-6E8A-4147-A177-3AD203B41FA5}">
                      <a16:colId xmlns:a16="http://schemas.microsoft.com/office/drawing/2014/main" val="1901068943"/>
                    </a:ext>
                  </a:extLst>
                </a:gridCol>
                <a:gridCol w="246888">
                  <a:extLst>
                    <a:ext uri="{9D8B030D-6E8A-4147-A177-3AD203B41FA5}">
                      <a16:colId xmlns:a16="http://schemas.microsoft.com/office/drawing/2014/main" val="4146733905"/>
                    </a:ext>
                  </a:extLst>
                </a:gridCol>
                <a:gridCol w="246888">
                  <a:extLst>
                    <a:ext uri="{9D8B030D-6E8A-4147-A177-3AD203B41FA5}">
                      <a16:colId xmlns:a16="http://schemas.microsoft.com/office/drawing/2014/main" val="1844599732"/>
                    </a:ext>
                  </a:extLst>
                </a:gridCol>
                <a:gridCol w="246888">
                  <a:extLst>
                    <a:ext uri="{9D8B030D-6E8A-4147-A177-3AD203B41FA5}">
                      <a16:colId xmlns:a16="http://schemas.microsoft.com/office/drawing/2014/main" val="2449494475"/>
                    </a:ext>
                  </a:extLst>
                </a:gridCol>
                <a:gridCol w="246888">
                  <a:extLst>
                    <a:ext uri="{9D8B030D-6E8A-4147-A177-3AD203B41FA5}">
                      <a16:colId xmlns:a16="http://schemas.microsoft.com/office/drawing/2014/main" val="1208537326"/>
                    </a:ext>
                  </a:extLst>
                </a:gridCol>
                <a:gridCol w="246888">
                  <a:extLst>
                    <a:ext uri="{9D8B030D-6E8A-4147-A177-3AD203B41FA5}">
                      <a16:colId xmlns:a16="http://schemas.microsoft.com/office/drawing/2014/main" val="2124861692"/>
                    </a:ext>
                  </a:extLst>
                </a:gridCol>
                <a:gridCol w="246888">
                  <a:extLst>
                    <a:ext uri="{9D8B030D-6E8A-4147-A177-3AD203B41FA5}">
                      <a16:colId xmlns:a16="http://schemas.microsoft.com/office/drawing/2014/main" val="1117590122"/>
                    </a:ext>
                  </a:extLst>
                </a:gridCol>
                <a:gridCol w="246888">
                  <a:extLst>
                    <a:ext uri="{9D8B030D-6E8A-4147-A177-3AD203B41FA5}">
                      <a16:colId xmlns:a16="http://schemas.microsoft.com/office/drawing/2014/main" val="2789329769"/>
                    </a:ext>
                  </a:extLst>
                </a:gridCol>
                <a:gridCol w="246888">
                  <a:extLst>
                    <a:ext uri="{9D8B030D-6E8A-4147-A177-3AD203B41FA5}">
                      <a16:colId xmlns:a16="http://schemas.microsoft.com/office/drawing/2014/main" val="128563676"/>
                    </a:ext>
                  </a:extLst>
                </a:gridCol>
                <a:gridCol w="246888">
                  <a:extLst>
                    <a:ext uri="{9D8B030D-6E8A-4147-A177-3AD203B41FA5}">
                      <a16:colId xmlns:a16="http://schemas.microsoft.com/office/drawing/2014/main" val="966314525"/>
                    </a:ext>
                  </a:extLst>
                </a:gridCol>
                <a:gridCol w="246888">
                  <a:extLst>
                    <a:ext uri="{9D8B030D-6E8A-4147-A177-3AD203B41FA5}">
                      <a16:colId xmlns:a16="http://schemas.microsoft.com/office/drawing/2014/main" val="1764315334"/>
                    </a:ext>
                  </a:extLst>
                </a:gridCol>
                <a:gridCol w="246888">
                  <a:extLst>
                    <a:ext uri="{9D8B030D-6E8A-4147-A177-3AD203B41FA5}">
                      <a16:colId xmlns:a16="http://schemas.microsoft.com/office/drawing/2014/main" val="2205816648"/>
                    </a:ext>
                  </a:extLst>
                </a:gridCol>
                <a:gridCol w="246888">
                  <a:extLst>
                    <a:ext uri="{9D8B030D-6E8A-4147-A177-3AD203B41FA5}">
                      <a16:colId xmlns:a16="http://schemas.microsoft.com/office/drawing/2014/main" val="2838557557"/>
                    </a:ext>
                  </a:extLst>
                </a:gridCol>
                <a:gridCol w="246888">
                  <a:extLst>
                    <a:ext uri="{9D8B030D-6E8A-4147-A177-3AD203B41FA5}">
                      <a16:colId xmlns:a16="http://schemas.microsoft.com/office/drawing/2014/main" val="2604499407"/>
                    </a:ext>
                  </a:extLst>
                </a:gridCol>
                <a:gridCol w="246888">
                  <a:extLst>
                    <a:ext uri="{9D8B030D-6E8A-4147-A177-3AD203B41FA5}">
                      <a16:colId xmlns:a16="http://schemas.microsoft.com/office/drawing/2014/main" val="342003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9726841"/>
                  </a:ext>
                </a:extLst>
              </a:tr>
            </a:tbl>
          </a:graphicData>
        </a:graphic>
      </p:graphicFrame>
      <p:sp>
        <p:nvSpPr>
          <p:cNvPr id="4" name="Text Placeholder 3">
            <a:extLst>
              <a:ext uri="{FF2B5EF4-FFF2-40B4-BE49-F238E27FC236}">
                <a16:creationId xmlns:a16="http://schemas.microsoft.com/office/drawing/2014/main" id="{240FE407-5ED1-4187-B88F-25F0A3A614D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7231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10DA-C4CC-4FA3-9922-282EC585EFE9}"/>
              </a:ext>
            </a:extLst>
          </p:cNvPr>
          <p:cNvSpPr>
            <a:spLocks noGrp="1"/>
          </p:cNvSpPr>
          <p:nvPr>
            <p:ph type="title"/>
          </p:nvPr>
        </p:nvSpPr>
        <p:spPr/>
        <p:txBody>
          <a:bodyPr/>
          <a:lstStyle/>
          <a:p>
            <a:r>
              <a:rPr lang="en-US"/>
              <a:t>Facebook Published Posts Table | All Pages - 2 of 26</a:t>
            </a:r>
          </a:p>
        </p:txBody>
      </p:sp>
      <p:graphicFrame>
        <p:nvGraphicFramePr>
          <p:cNvPr id="5" name="Table Placeholder 4">
            <a:extLst>
              <a:ext uri="{FF2B5EF4-FFF2-40B4-BE49-F238E27FC236}">
                <a16:creationId xmlns:a16="http://schemas.microsoft.com/office/drawing/2014/main" id="{728B1921-1A49-4BEA-A7BF-9E1F81C51423}"/>
              </a:ext>
            </a:extLst>
          </p:cNvPr>
          <p:cNvGraphicFramePr>
            <a:graphicFrameLocks noGrp="1"/>
          </p:cNvGraphicFramePr>
          <p:nvPr>
            <p:ph type="tbl" sz="quarter" idx="13"/>
            <p:extLst>
              <p:ext uri="{D42A27DB-BD31-4B8C-83A1-F6EECF244321}">
                <p14:modId xmlns:p14="http://schemas.microsoft.com/office/powerpoint/2010/main" val="122099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85267602"/>
                    </a:ext>
                  </a:extLst>
                </a:gridCol>
                <a:gridCol w="822960">
                  <a:extLst>
                    <a:ext uri="{9D8B030D-6E8A-4147-A177-3AD203B41FA5}">
                      <a16:colId xmlns:a16="http://schemas.microsoft.com/office/drawing/2014/main" val="3514451325"/>
                    </a:ext>
                  </a:extLst>
                </a:gridCol>
                <a:gridCol w="246888">
                  <a:extLst>
                    <a:ext uri="{9D8B030D-6E8A-4147-A177-3AD203B41FA5}">
                      <a16:colId xmlns:a16="http://schemas.microsoft.com/office/drawing/2014/main" val="2473453290"/>
                    </a:ext>
                  </a:extLst>
                </a:gridCol>
                <a:gridCol w="246888">
                  <a:extLst>
                    <a:ext uri="{9D8B030D-6E8A-4147-A177-3AD203B41FA5}">
                      <a16:colId xmlns:a16="http://schemas.microsoft.com/office/drawing/2014/main" val="379029340"/>
                    </a:ext>
                  </a:extLst>
                </a:gridCol>
                <a:gridCol w="246888">
                  <a:extLst>
                    <a:ext uri="{9D8B030D-6E8A-4147-A177-3AD203B41FA5}">
                      <a16:colId xmlns:a16="http://schemas.microsoft.com/office/drawing/2014/main" val="3137198669"/>
                    </a:ext>
                  </a:extLst>
                </a:gridCol>
                <a:gridCol w="246888">
                  <a:extLst>
                    <a:ext uri="{9D8B030D-6E8A-4147-A177-3AD203B41FA5}">
                      <a16:colId xmlns:a16="http://schemas.microsoft.com/office/drawing/2014/main" val="2065892829"/>
                    </a:ext>
                  </a:extLst>
                </a:gridCol>
                <a:gridCol w="246888">
                  <a:extLst>
                    <a:ext uri="{9D8B030D-6E8A-4147-A177-3AD203B41FA5}">
                      <a16:colId xmlns:a16="http://schemas.microsoft.com/office/drawing/2014/main" val="3139294483"/>
                    </a:ext>
                  </a:extLst>
                </a:gridCol>
                <a:gridCol w="246888">
                  <a:extLst>
                    <a:ext uri="{9D8B030D-6E8A-4147-A177-3AD203B41FA5}">
                      <a16:colId xmlns:a16="http://schemas.microsoft.com/office/drawing/2014/main" val="3662393496"/>
                    </a:ext>
                  </a:extLst>
                </a:gridCol>
                <a:gridCol w="246888">
                  <a:extLst>
                    <a:ext uri="{9D8B030D-6E8A-4147-A177-3AD203B41FA5}">
                      <a16:colId xmlns:a16="http://schemas.microsoft.com/office/drawing/2014/main" val="3025280385"/>
                    </a:ext>
                  </a:extLst>
                </a:gridCol>
                <a:gridCol w="246888">
                  <a:extLst>
                    <a:ext uri="{9D8B030D-6E8A-4147-A177-3AD203B41FA5}">
                      <a16:colId xmlns:a16="http://schemas.microsoft.com/office/drawing/2014/main" val="665400170"/>
                    </a:ext>
                  </a:extLst>
                </a:gridCol>
                <a:gridCol w="246888">
                  <a:extLst>
                    <a:ext uri="{9D8B030D-6E8A-4147-A177-3AD203B41FA5}">
                      <a16:colId xmlns:a16="http://schemas.microsoft.com/office/drawing/2014/main" val="1589248686"/>
                    </a:ext>
                  </a:extLst>
                </a:gridCol>
                <a:gridCol w="246888">
                  <a:extLst>
                    <a:ext uri="{9D8B030D-6E8A-4147-A177-3AD203B41FA5}">
                      <a16:colId xmlns:a16="http://schemas.microsoft.com/office/drawing/2014/main" val="4089039745"/>
                    </a:ext>
                  </a:extLst>
                </a:gridCol>
                <a:gridCol w="246888">
                  <a:extLst>
                    <a:ext uri="{9D8B030D-6E8A-4147-A177-3AD203B41FA5}">
                      <a16:colId xmlns:a16="http://schemas.microsoft.com/office/drawing/2014/main" val="724511337"/>
                    </a:ext>
                  </a:extLst>
                </a:gridCol>
                <a:gridCol w="246888">
                  <a:extLst>
                    <a:ext uri="{9D8B030D-6E8A-4147-A177-3AD203B41FA5}">
                      <a16:colId xmlns:a16="http://schemas.microsoft.com/office/drawing/2014/main" val="2920536123"/>
                    </a:ext>
                  </a:extLst>
                </a:gridCol>
                <a:gridCol w="246888">
                  <a:extLst>
                    <a:ext uri="{9D8B030D-6E8A-4147-A177-3AD203B41FA5}">
                      <a16:colId xmlns:a16="http://schemas.microsoft.com/office/drawing/2014/main" val="4189399890"/>
                    </a:ext>
                  </a:extLst>
                </a:gridCol>
                <a:gridCol w="246888">
                  <a:extLst>
                    <a:ext uri="{9D8B030D-6E8A-4147-A177-3AD203B41FA5}">
                      <a16:colId xmlns:a16="http://schemas.microsoft.com/office/drawing/2014/main" val="1345424044"/>
                    </a:ext>
                  </a:extLst>
                </a:gridCol>
                <a:gridCol w="246888">
                  <a:extLst>
                    <a:ext uri="{9D8B030D-6E8A-4147-A177-3AD203B41FA5}">
                      <a16:colId xmlns:a16="http://schemas.microsoft.com/office/drawing/2014/main" val="2089695"/>
                    </a:ext>
                  </a:extLst>
                </a:gridCol>
                <a:gridCol w="246888">
                  <a:extLst>
                    <a:ext uri="{9D8B030D-6E8A-4147-A177-3AD203B41FA5}">
                      <a16:colId xmlns:a16="http://schemas.microsoft.com/office/drawing/2014/main" val="2953670986"/>
                    </a:ext>
                  </a:extLst>
                </a:gridCol>
                <a:gridCol w="246888">
                  <a:extLst>
                    <a:ext uri="{9D8B030D-6E8A-4147-A177-3AD203B41FA5}">
                      <a16:colId xmlns:a16="http://schemas.microsoft.com/office/drawing/2014/main" val="2070969936"/>
                    </a:ext>
                  </a:extLst>
                </a:gridCol>
                <a:gridCol w="246888">
                  <a:extLst>
                    <a:ext uri="{9D8B030D-6E8A-4147-A177-3AD203B41FA5}">
                      <a16:colId xmlns:a16="http://schemas.microsoft.com/office/drawing/2014/main" val="4074491718"/>
                    </a:ext>
                  </a:extLst>
                </a:gridCol>
                <a:gridCol w="246888">
                  <a:extLst>
                    <a:ext uri="{9D8B030D-6E8A-4147-A177-3AD203B41FA5}">
                      <a16:colId xmlns:a16="http://schemas.microsoft.com/office/drawing/2014/main" val="2291568545"/>
                    </a:ext>
                  </a:extLst>
                </a:gridCol>
                <a:gridCol w="246888">
                  <a:extLst>
                    <a:ext uri="{9D8B030D-6E8A-4147-A177-3AD203B41FA5}">
                      <a16:colId xmlns:a16="http://schemas.microsoft.com/office/drawing/2014/main" val="578079673"/>
                    </a:ext>
                  </a:extLst>
                </a:gridCol>
                <a:gridCol w="246888">
                  <a:extLst>
                    <a:ext uri="{9D8B030D-6E8A-4147-A177-3AD203B41FA5}">
                      <a16:colId xmlns:a16="http://schemas.microsoft.com/office/drawing/2014/main" val="836245295"/>
                    </a:ext>
                  </a:extLst>
                </a:gridCol>
                <a:gridCol w="246888">
                  <a:extLst>
                    <a:ext uri="{9D8B030D-6E8A-4147-A177-3AD203B41FA5}">
                      <a16:colId xmlns:a16="http://schemas.microsoft.com/office/drawing/2014/main" val="3878774935"/>
                    </a:ext>
                  </a:extLst>
                </a:gridCol>
                <a:gridCol w="246888">
                  <a:extLst>
                    <a:ext uri="{9D8B030D-6E8A-4147-A177-3AD203B41FA5}">
                      <a16:colId xmlns:a16="http://schemas.microsoft.com/office/drawing/2014/main" val="1185863182"/>
                    </a:ext>
                  </a:extLst>
                </a:gridCol>
                <a:gridCol w="246888">
                  <a:extLst>
                    <a:ext uri="{9D8B030D-6E8A-4147-A177-3AD203B41FA5}">
                      <a16:colId xmlns:a16="http://schemas.microsoft.com/office/drawing/2014/main" val="1588796898"/>
                    </a:ext>
                  </a:extLst>
                </a:gridCol>
                <a:gridCol w="246888">
                  <a:extLst>
                    <a:ext uri="{9D8B030D-6E8A-4147-A177-3AD203B41FA5}">
                      <a16:colId xmlns:a16="http://schemas.microsoft.com/office/drawing/2014/main" val="240262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688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- 2019-07-18 08:06:37</a:t>
                      </a:r>
                      <a:r>
                        <a:rPr kumimoji="0" lang="en-US" sz="1000" b="0" i="0" u="none" strike="noStrike" kern="1200" cap="none" spc="0" normalizeH="0" baseline="0" noProof="0">
                          <a:ln>
                            <a:noFill/>
                          </a:ln>
                          <a:solidFill>
                            <a:prstClr val="black"/>
                          </a:solidFill>
                          <a:effectLst/>
                          <a:uLnTx/>
                          <a:uFillTx/>
                          <a:latin typeface="+mn-lt"/>
                          <a:ea typeface="+mn-ea"/>
                          <a:cs typeface="+mn-cs"/>
                        </a:rPr>
                        <a:t>
 Check out our making of a microchip. More information: https://bit.ly/2O2dRbo #microchip #semiconductor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https://scontent.xx.fbcdn.net/v/t15.13418-10/s720x720/62247518_3150955761581090_2643480468640497664_n.jpeg?_nc_cat=109&amp;_nc_ohc=kQKUk3KQVOMAQkLjN7VQO_GCl_0x7Uq_Kf9PIXeTMtah2dAEkhMu9yGpg&amp;_nc_ht=scontent.xx&amp;oh=13a0bde422b30b3b517cc097e45b9b54&amp;oe=5E7102F6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9498582"/>
                  </a:ext>
                </a:extLst>
              </a:tr>
            </a:tbl>
          </a:graphicData>
        </a:graphic>
      </p:graphicFrame>
      <p:sp>
        <p:nvSpPr>
          <p:cNvPr id="4" name="Text Placeholder 3">
            <a:extLst>
              <a:ext uri="{FF2B5EF4-FFF2-40B4-BE49-F238E27FC236}">
                <a16:creationId xmlns:a16="http://schemas.microsoft.com/office/drawing/2014/main" id="{54A0233A-E1F3-49F5-B223-80466F34F7D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66791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2CB5B-3EF1-48F8-A594-325B621DD12F}"/>
              </a:ext>
            </a:extLst>
          </p:cNvPr>
          <p:cNvSpPr>
            <a:spLocks noGrp="1"/>
          </p:cNvSpPr>
          <p:nvPr>
            <p:ph type="title"/>
          </p:nvPr>
        </p:nvSpPr>
        <p:spPr/>
        <p:txBody>
          <a:bodyPr/>
          <a:lstStyle/>
          <a:p>
            <a:r>
              <a:rPr lang="en-US"/>
              <a:t>Facebook Published Posts Table | All Pages - 3 of 26</a:t>
            </a:r>
          </a:p>
        </p:txBody>
      </p:sp>
      <p:graphicFrame>
        <p:nvGraphicFramePr>
          <p:cNvPr id="5" name="Table Placeholder 4">
            <a:extLst>
              <a:ext uri="{FF2B5EF4-FFF2-40B4-BE49-F238E27FC236}">
                <a16:creationId xmlns:a16="http://schemas.microsoft.com/office/drawing/2014/main" id="{63A8ED94-D6A0-42ED-8624-E0135F28A1FA}"/>
              </a:ext>
            </a:extLst>
          </p:cNvPr>
          <p:cNvGraphicFramePr>
            <a:graphicFrameLocks noGrp="1"/>
          </p:cNvGraphicFramePr>
          <p:nvPr>
            <p:ph type="tbl" sz="quarter" idx="13"/>
            <p:extLst>
              <p:ext uri="{D42A27DB-BD31-4B8C-83A1-F6EECF244321}">
                <p14:modId xmlns:p14="http://schemas.microsoft.com/office/powerpoint/2010/main" val="306831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98105959"/>
                    </a:ext>
                  </a:extLst>
                </a:gridCol>
                <a:gridCol w="822960">
                  <a:extLst>
                    <a:ext uri="{9D8B030D-6E8A-4147-A177-3AD203B41FA5}">
                      <a16:colId xmlns:a16="http://schemas.microsoft.com/office/drawing/2014/main" val="66689495"/>
                    </a:ext>
                  </a:extLst>
                </a:gridCol>
                <a:gridCol w="246888">
                  <a:extLst>
                    <a:ext uri="{9D8B030D-6E8A-4147-A177-3AD203B41FA5}">
                      <a16:colId xmlns:a16="http://schemas.microsoft.com/office/drawing/2014/main" val="4157531547"/>
                    </a:ext>
                  </a:extLst>
                </a:gridCol>
                <a:gridCol w="246888">
                  <a:extLst>
                    <a:ext uri="{9D8B030D-6E8A-4147-A177-3AD203B41FA5}">
                      <a16:colId xmlns:a16="http://schemas.microsoft.com/office/drawing/2014/main" val="1908976302"/>
                    </a:ext>
                  </a:extLst>
                </a:gridCol>
                <a:gridCol w="246888">
                  <a:extLst>
                    <a:ext uri="{9D8B030D-6E8A-4147-A177-3AD203B41FA5}">
                      <a16:colId xmlns:a16="http://schemas.microsoft.com/office/drawing/2014/main" val="528688395"/>
                    </a:ext>
                  </a:extLst>
                </a:gridCol>
                <a:gridCol w="246888">
                  <a:extLst>
                    <a:ext uri="{9D8B030D-6E8A-4147-A177-3AD203B41FA5}">
                      <a16:colId xmlns:a16="http://schemas.microsoft.com/office/drawing/2014/main" val="126089284"/>
                    </a:ext>
                  </a:extLst>
                </a:gridCol>
                <a:gridCol w="246888">
                  <a:extLst>
                    <a:ext uri="{9D8B030D-6E8A-4147-A177-3AD203B41FA5}">
                      <a16:colId xmlns:a16="http://schemas.microsoft.com/office/drawing/2014/main" val="1796121912"/>
                    </a:ext>
                  </a:extLst>
                </a:gridCol>
                <a:gridCol w="246888">
                  <a:extLst>
                    <a:ext uri="{9D8B030D-6E8A-4147-A177-3AD203B41FA5}">
                      <a16:colId xmlns:a16="http://schemas.microsoft.com/office/drawing/2014/main" val="1089749660"/>
                    </a:ext>
                  </a:extLst>
                </a:gridCol>
                <a:gridCol w="246888">
                  <a:extLst>
                    <a:ext uri="{9D8B030D-6E8A-4147-A177-3AD203B41FA5}">
                      <a16:colId xmlns:a16="http://schemas.microsoft.com/office/drawing/2014/main" val="2646986930"/>
                    </a:ext>
                  </a:extLst>
                </a:gridCol>
                <a:gridCol w="246888">
                  <a:extLst>
                    <a:ext uri="{9D8B030D-6E8A-4147-A177-3AD203B41FA5}">
                      <a16:colId xmlns:a16="http://schemas.microsoft.com/office/drawing/2014/main" val="984796641"/>
                    </a:ext>
                  </a:extLst>
                </a:gridCol>
                <a:gridCol w="246888">
                  <a:extLst>
                    <a:ext uri="{9D8B030D-6E8A-4147-A177-3AD203B41FA5}">
                      <a16:colId xmlns:a16="http://schemas.microsoft.com/office/drawing/2014/main" val="3964716209"/>
                    </a:ext>
                  </a:extLst>
                </a:gridCol>
                <a:gridCol w="246888">
                  <a:extLst>
                    <a:ext uri="{9D8B030D-6E8A-4147-A177-3AD203B41FA5}">
                      <a16:colId xmlns:a16="http://schemas.microsoft.com/office/drawing/2014/main" val="4098069874"/>
                    </a:ext>
                  </a:extLst>
                </a:gridCol>
                <a:gridCol w="246888">
                  <a:extLst>
                    <a:ext uri="{9D8B030D-6E8A-4147-A177-3AD203B41FA5}">
                      <a16:colId xmlns:a16="http://schemas.microsoft.com/office/drawing/2014/main" val="3429555519"/>
                    </a:ext>
                  </a:extLst>
                </a:gridCol>
                <a:gridCol w="246888">
                  <a:extLst>
                    <a:ext uri="{9D8B030D-6E8A-4147-A177-3AD203B41FA5}">
                      <a16:colId xmlns:a16="http://schemas.microsoft.com/office/drawing/2014/main" val="460239710"/>
                    </a:ext>
                  </a:extLst>
                </a:gridCol>
                <a:gridCol w="246888">
                  <a:extLst>
                    <a:ext uri="{9D8B030D-6E8A-4147-A177-3AD203B41FA5}">
                      <a16:colId xmlns:a16="http://schemas.microsoft.com/office/drawing/2014/main" val="2798843378"/>
                    </a:ext>
                  </a:extLst>
                </a:gridCol>
                <a:gridCol w="246888">
                  <a:extLst>
                    <a:ext uri="{9D8B030D-6E8A-4147-A177-3AD203B41FA5}">
                      <a16:colId xmlns:a16="http://schemas.microsoft.com/office/drawing/2014/main" val="4221007418"/>
                    </a:ext>
                  </a:extLst>
                </a:gridCol>
                <a:gridCol w="246888">
                  <a:extLst>
                    <a:ext uri="{9D8B030D-6E8A-4147-A177-3AD203B41FA5}">
                      <a16:colId xmlns:a16="http://schemas.microsoft.com/office/drawing/2014/main" val="1970190336"/>
                    </a:ext>
                  </a:extLst>
                </a:gridCol>
                <a:gridCol w="246888">
                  <a:extLst>
                    <a:ext uri="{9D8B030D-6E8A-4147-A177-3AD203B41FA5}">
                      <a16:colId xmlns:a16="http://schemas.microsoft.com/office/drawing/2014/main" val="78109486"/>
                    </a:ext>
                  </a:extLst>
                </a:gridCol>
                <a:gridCol w="246888">
                  <a:extLst>
                    <a:ext uri="{9D8B030D-6E8A-4147-A177-3AD203B41FA5}">
                      <a16:colId xmlns:a16="http://schemas.microsoft.com/office/drawing/2014/main" val="2633053896"/>
                    </a:ext>
                  </a:extLst>
                </a:gridCol>
                <a:gridCol w="246888">
                  <a:extLst>
                    <a:ext uri="{9D8B030D-6E8A-4147-A177-3AD203B41FA5}">
                      <a16:colId xmlns:a16="http://schemas.microsoft.com/office/drawing/2014/main" val="925832964"/>
                    </a:ext>
                  </a:extLst>
                </a:gridCol>
                <a:gridCol w="246888">
                  <a:extLst>
                    <a:ext uri="{9D8B030D-6E8A-4147-A177-3AD203B41FA5}">
                      <a16:colId xmlns:a16="http://schemas.microsoft.com/office/drawing/2014/main" val="2420755998"/>
                    </a:ext>
                  </a:extLst>
                </a:gridCol>
                <a:gridCol w="246888">
                  <a:extLst>
                    <a:ext uri="{9D8B030D-6E8A-4147-A177-3AD203B41FA5}">
                      <a16:colId xmlns:a16="http://schemas.microsoft.com/office/drawing/2014/main" val="4010552532"/>
                    </a:ext>
                  </a:extLst>
                </a:gridCol>
                <a:gridCol w="246888">
                  <a:extLst>
                    <a:ext uri="{9D8B030D-6E8A-4147-A177-3AD203B41FA5}">
                      <a16:colId xmlns:a16="http://schemas.microsoft.com/office/drawing/2014/main" val="1325880320"/>
                    </a:ext>
                  </a:extLst>
                </a:gridCol>
                <a:gridCol w="246888">
                  <a:extLst>
                    <a:ext uri="{9D8B030D-6E8A-4147-A177-3AD203B41FA5}">
                      <a16:colId xmlns:a16="http://schemas.microsoft.com/office/drawing/2014/main" val="2387441682"/>
                    </a:ext>
                  </a:extLst>
                </a:gridCol>
                <a:gridCol w="246888">
                  <a:extLst>
                    <a:ext uri="{9D8B030D-6E8A-4147-A177-3AD203B41FA5}">
                      <a16:colId xmlns:a16="http://schemas.microsoft.com/office/drawing/2014/main" val="943511893"/>
                    </a:ext>
                  </a:extLst>
                </a:gridCol>
                <a:gridCol w="246888">
                  <a:extLst>
                    <a:ext uri="{9D8B030D-6E8A-4147-A177-3AD203B41FA5}">
                      <a16:colId xmlns:a16="http://schemas.microsoft.com/office/drawing/2014/main" val="170896381"/>
                    </a:ext>
                  </a:extLst>
                </a:gridCol>
                <a:gridCol w="246888">
                  <a:extLst>
                    <a:ext uri="{9D8B030D-6E8A-4147-A177-3AD203B41FA5}">
                      <a16:colId xmlns:a16="http://schemas.microsoft.com/office/drawing/2014/main" val="2219762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996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- 2019-08-08 09:00:34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Turing test was invented 1950 by Alan Turing, who is also regarded as the father of modern computer science? Read more about artificial intelligence: https://bit.ly/2TeBmNq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https://scontent.xx.fbcdn.net/v/t1.0-9/s720x720/68590366_2442608589155241_5061127961969688576_o.jpg?_nc_cat=104&amp;_nc_ohc=ItfLtWyJX-cAQm2huCw67NVkEUYCuO0h_ysVN0YIi3DzcSVWGXbkoAAlA&amp;_nc_ht=scontent.xx&amp;oh=be7e1d97abb1fdc6543a7250e187e11f&amp;oe=5EB35A38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75448"/>
                  </a:ext>
                </a:extLst>
              </a:tr>
            </a:tbl>
          </a:graphicData>
        </a:graphic>
      </p:graphicFrame>
      <p:sp>
        <p:nvSpPr>
          <p:cNvPr id="4" name="Text Placeholder 3">
            <a:extLst>
              <a:ext uri="{FF2B5EF4-FFF2-40B4-BE49-F238E27FC236}">
                <a16:creationId xmlns:a16="http://schemas.microsoft.com/office/drawing/2014/main" id="{82526487-A29D-4BBB-8565-E849DE52947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86735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862-057F-4972-821A-F6366D6CC2B7}"/>
              </a:ext>
            </a:extLst>
          </p:cNvPr>
          <p:cNvSpPr>
            <a:spLocks noGrp="1"/>
          </p:cNvSpPr>
          <p:nvPr>
            <p:ph type="title"/>
          </p:nvPr>
        </p:nvSpPr>
        <p:spPr/>
        <p:txBody>
          <a:bodyPr/>
          <a:lstStyle/>
          <a:p>
            <a:r>
              <a:rPr lang="en-US"/>
              <a:t>Facebook Published Posts Table | All Pages - 4 of 26</a:t>
            </a:r>
          </a:p>
        </p:txBody>
      </p:sp>
      <p:graphicFrame>
        <p:nvGraphicFramePr>
          <p:cNvPr id="5" name="Table Placeholder 4">
            <a:extLst>
              <a:ext uri="{FF2B5EF4-FFF2-40B4-BE49-F238E27FC236}">
                <a16:creationId xmlns:a16="http://schemas.microsoft.com/office/drawing/2014/main" id="{33D7A330-4137-40AD-9D9B-ABE5513A135D}"/>
              </a:ext>
            </a:extLst>
          </p:cNvPr>
          <p:cNvGraphicFramePr>
            <a:graphicFrameLocks noGrp="1"/>
          </p:cNvGraphicFramePr>
          <p:nvPr>
            <p:ph type="tbl" sz="quarter" idx="13"/>
            <p:extLst>
              <p:ext uri="{D42A27DB-BD31-4B8C-83A1-F6EECF244321}">
                <p14:modId xmlns:p14="http://schemas.microsoft.com/office/powerpoint/2010/main" val="129314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7933575"/>
                    </a:ext>
                  </a:extLst>
                </a:gridCol>
                <a:gridCol w="822960">
                  <a:extLst>
                    <a:ext uri="{9D8B030D-6E8A-4147-A177-3AD203B41FA5}">
                      <a16:colId xmlns:a16="http://schemas.microsoft.com/office/drawing/2014/main" val="3550519298"/>
                    </a:ext>
                  </a:extLst>
                </a:gridCol>
                <a:gridCol w="246888">
                  <a:extLst>
                    <a:ext uri="{9D8B030D-6E8A-4147-A177-3AD203B41FA5}">
                      <a16:colId xmlns:a16="http://schemas.microsoft.com/office/drawing/2014/main" val="4003335275"/>
                    </a:ext>
                  </a:extLst>
                </a:gridCol>
                <a:gridCol w="246888">
                  <a:extLst>
                    <a:ext uri="{9D8B030D-6E8A-4147-A177-3AD203B41FA5}">
                      <a16:colId xmlns:a16="http://schemas.microsoft.com/office/drawing/2014/main" val="2911107697"/>
                    </a:ext>
                  </a:extLst>
                </a:gridCol>
                <a:gridCol w="246888">
                  <a:extLst>
                    <a:ext uri="{9D8B030D-6E8A-4147-A177-3AD203B41FA5}">
                      <a16:colId xmlns:a16="http://schemas.microsoft.com/office/drawing/2014/main" val="296191234"/>
                    </a:ext>
                  </a:extLst>
                </a:gridCol>
                <a:gridCol w="246888">
                  <a:extLst>
                    <a:ext uri="{9D8B030D-6E8A-4147-A177-3AD203B41FA5}">
                      <a16:colId xmlns:a16="http://schemas.microsoft.com/office/drawing/2014/main" val="2386683527"/>
                    </a:ext>
                  </a:extLst>
                </a:gridCol>
                <a:gridCol w="246888">
                  <a:extLst>
                    <a:ext uri="{9D8B030D-6E8A-4147-A177-3AD203B41FA5}">
                      <a16:colId xmlns:a16="http://schemas.microsoft.com/office/drawing/2014/main" val="1612492442"/>
                    </a:ext>
                  </a:extLst>
                </a:gridCol>
                <a:gridCol w="246888">
                  <a:extLst>
                    <a:ext uri="{9D8B030D-6E8A-4147-A177-3AD203B41FA5}">
                      <a16:colId xmlns:a16="http://schemas.microsoft.com/office/drawing/2014/main" val="1080126326"/>
                    </a:ext>
                  </a:extLst>
                </a:gridCol>
                <a:gridCol w="246888">
                  <a:extLst>
                    <a:ext uri="{9D8B030D-6E8A-4147-A177-3AD203B41FA5}">
                      <a16:colId xmlns:a16="http://schemas.microsoft.com/office/drawing/2014/main" val="2591780851"/>
                    </a:ext>
                  </a:extLst>
                </a:gridCol>
                <a:gridCol w="246888">
                  <a:extLst>
                    <a:ext uri="{9D8B030D-6E8A-4147-A177-3AD203B41FA5}">
                      <a16:colId xmlns:a16="http://schemas.microsoft.com/office/drawing/2014/main" val="93839081"/>
                    </a:ext>
                  </a:extLst>
                </a:gridCol>
                <a:gridCol w="246888">
                  <a:extLst>
                    <a:ext uri="{9D8B030D-6E8A-4147-A177-3AD203B41FA5}">
                      <a16:colId xmlns:a16="http://schemas.microsoft.com/office/drawing/2014/main" val="3787582177"/>
                    </a:ext>
                  </a:extLst>
                </a:gridCol>
                <a:gridCol w="246888">
                  <a:extLst>
                    <a:ext uri="{9D8B030D-6E8A-4147-A177-3AD203B41FA5}">
                      <a16:colId xmlns:a16="http://schemas.microsoft.com/office/drawing/2014/main" val="777278101"/>
                    </a:ext>
                  </a:extLst>
                </a:gridCol>
                <a:gridCol w="246888">
                  <a:extLst>
                    <a:ext uri="{9D8B030D-6E8A-4147-A177-3AD203B41FA5}">
                      <a16:colId xmlns:a16="http://schemas.microsoft.com/office/drawing/2014/main" val="732665348"/>
                    </a:ext>
                  </a:extLst>
                </a:gridCol>
                <a:gridCol w="246888">
                  <a:extLst>
                    <a:ext uri="{9D8B030D-6E8A-4147-A177-3AD203B41FA5}">
                      <a16:colId xmlns:a16="http://schemas.microsoft.com/office/drawing/2014/main" val="1557759881"/>
                    </a:ext>
                  </a:extLst>
                </a:gridCol>
                <a:gridCol w="246888">
                  <a:extLst>
                    <a:ext uri="{9D8B030D-6E8A-4147-A177-3AD203B41FA5}">
                      <a16:colId xmlns:a16="http://schemas.microsoft.com/office/drawing/2014/main" val="2702236074"/>
                    </a:ext>
                  </a:extLst>
                </a:gridCol>
                <a:gridCol w="246888">
                  <a:extLst>
                    <a:ext uri="{9D8B030D-6E8A-4147-A177-3AD203B41FA5}">
                      <a16:colId xmlns:a16="http://schemas.microsoft.com/office/drawing/2014/main" val="2515110263"/>
                    </a:ext>
                  </a:extLst>
                </a:gridCol>
                <a:gridCol w="246888">
                  <a:extLst>
                    <a:ext uri="{9D8B030D-6E8A-4147-A177-3AD203B41FA5}">
                      <a16:colId xmlns:a16="http://schemas.microsoft.com/office/drawing/2014/main" val="3785181674"/>
                    </a:ext>
                  </a:extLst>
                </a:gridCol>
                <a:gridCol w="246888">
                  <a:extLst>
                    <a:ext uri="{9D8B030D-6E8A-4147-A177-3AD203B41FA5}">
                      <a16:colId xmlns:a16="http://schemas.microsoft.com/office/drawing/2014/main" val="1125870583"/>
                    </a:ext>
                  </a:extLst>
                </a:gridCol>
                <a:gridCol w="246888">
                  <a:extLst>
                    <a:ext uri="{9D8B030D-6E8A-4147-A177-3AD203B41FA5}">
                      <a16:colId xmlns:a16="http://schemas.microsoft.com/office/drawing/2014/main" val="2555486311"/>
                    </a:ext>
                  </a:extLst>
                </a:gridCol>
                <a:gridCol w="246888">
                  <a:extLst>
                    <a:ext uri="{9D8B030D-6E8A-4147-A177-3AD203B41FA5}">
                      <a16:colId xmlns:a16="http://schemas.microsoft.com/office/drawing/2014/main" val="840485681"/>
                    </a:ext>
                  </a:extLst>
                </a:gridCol>
                <a:gridCol w="246888">
                  <a:extLst>
                    <a:ext uri="{9D8B030D-6E8A-4147-A177-3AD203B41FA5}">
                      <a16:colId xmlns:a16="http://schemas.microsoft.com/office/drawing/2014/main" val="537149304"/>
                    </a:ext>
                  </a:extLst>
                </a:gridCol>
                <a:gridCol w="246888">
                  <a:extLst>
                    <a:ext uri="{9D8B030D-6E8A-4147-A177-3AD203B41FA5}">
                      <a16:colId xmlns:a16="http://schemas.microsoft.com/office/drawing/2014/main" val="150433101"/>
                    </a:ext>
                  </a:extLst>
                </a:gridCol>
                <a:gridCol w="246888">
                  <a:extLst>
                    <a:ext uri="{9D8B030D-6E8A-4147-A177-3AD203B41FA5}">
                      <a16:colId xmlns:a16="http://schemas.microsoft.com/office/drawing/2014/main" val="3430904811"/>
                    </a:ext>
                  </a:extLst>
                </a:gridCol>
                <a:gridCol w="246888">
                  <a:extLst>
                    <a:ext uri="{9D8B030D-6E8A-4147-A177-3AD203B41FA5}">
                      <a16:colId xmlns:a16="http://schemas.microsoft.com/office/drawing/2014/main" val="2569631772"/>
                    </a:ext>
                  </a:extLst>
                </a:gridCol>
                <a:gridCol w="246888">
                  <a:extLst>
                    <a:ext uri="{9D8B030D-6E8A-4147-A177-3AD203B41FA5}">
                      <a16:colId xmlns:a16="http://schemas.microsoft.com/office/drawing/2014/main" val="3007211787"/>
                    </a:ext>
                  </a:extLst>
                </a:gridCol>
                <a:gridCol w="246888">
                  <a:extLst>
                    <a:ext uri="{9D8B030D-6E8A-4147-A177-3AD203B41FA5}">
                      <a16:colId xmlns:a16="http://schemas.microsoft.com/office/drawing/2014/main" val="1659122146"/>
                    </a:ext>
                  </a:extLst>
                </a:gridCol>
                <a:gridCol w="246888">
                  <a:extLst>
                    <a:ext uri="{9D8B030D-6E8A-4147-A177-3AD203B41FA5}">
                      <a16:colId xmlns:a16="http://schemas.microsoft.com/office/drawing/2014/main" val="194556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43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- 2019-05-01 08:00:05</a:t>
                      </a:r>
                      <a:r>
                        <a:rPr kumimoji="0" lang="en-US" sz="1000" b="0" i="0" u="none" strike="noStrike" kern="1200" cap="none" spc="0" normalizeH="0" baseline="0" noProof="0">
                          <a:ln>
                            <a:noFill/>
                          </a:ln>
                          <a:solidFill>
                            <a:prstClr val="black"/>
                          </a:solidFill>
                          <a:effectLst/>
                          <a:uLnTx/>
                          <a:uFillTx/>
                          <a:latin typeface="+mn-lt"/>
                          <a:ea typeface="+mn-ea"/>
                          <a:cs typeface="+mn-cs"/>
                        </a:rPr>
                        <a:t>
 Find out what the mobility of the future could look like: https://bit.ly/2U9ZAfk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https://scontent.xx.fbcdn.net/v/t1.0-9/s720x720/58686696_2265906720158763_7146894785352040448_o.png?_nc_cat=106&amp;_nc_ohc=PZkar2kZw5IAQnqPepSojB1aaPfvESnr4m7wrn_oeQXeiEP_JiIq3ZBpg&amp;_nc_ht=scontent.xx&amp;oh=222de3f6293d95f97eaa05c886c99277&amp;oe=5E715BD1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4702501"/>
                  </a:ext>
                </a:extLst>
              </a:tr>
            </a:tbl>
          </a:graphicData>
        </a:graphic>
      </p:graphicFrame>
      <p:sp>
        <p:nvSpPr>
          <p:cNvPr id="4" name="Text Placeholder 3">
            <a:extLst>
              <a:ext uri="{FF2B5EF4-FFF2-40B4-BE49-F238E27FC236}">
                <a16:creationId xmlns:a16="http://schemas.microsoft.com/office/drawing/2014/main" id="{365EB65A-8906-4006-ABA3-352F6D9D875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247885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16C30-398C-4245-83DC-BAF5C6C2DFA1}"/>
              </a:ext>
            </a:extLst>
          </p:cNvPr>
          <p:cNvSpPr>
            <a:spLocks noGrp="1"/>
          </p:cNvSpPr>
          <p:nvPr>
            <p:ph type="title"/>
          </p:nvPr>
        </p:nvSpPr>
        <p:spPr/>
        <p:txBody>
          <a:bodyPr/>
          <a:lstStyle/>
          <a:p>
            <a:r>
              <a:rPr lang="en-US"/>
              <a:t>Facebook Published Posts Table | All Pages - 5 of 26</a:t>
            </a:r>
          </a:p>
        </p:txBody>
      </p:sp>
      <p:graphicFrame>
        <p:nvGraphicFramePr>
          <p:cNvPr id="5" name="Table Placeholder 4">
            <a:extLst>
              <a:ext uri="{FF2B5EF4-FFF2-40B4-BE49-F238E27FC236}">
                <a16:creationId xmlns:a16="http://schemas.microsoft.com/office/drawing/2014/main" id="{990AF55A-6E7A-4BF6-9E81-FD1CD9950016}"/>
              </a:ext>
            </a:extLst>
          </p:cNvPr>
          <p:cNvGraphicFramePr>
            <a:graphicFrameLocks noGrp="1"/>
          </p:cNvGraphicFramePr>
          <p:nvPr>
            <p:ph type="tbl" sz="quarter" idx="13"/>
            <p:extLst>
              <p:ext uri="{D42A27DB-BD31-4B8C-83A1-F6EECF244321}">
                <p14:modId xmlns:p14="http://schemas.microsoft.com/office/powerpoint/2010/main" val="413059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79852242"/>
                    </a:ext>
                  </a:extLst>
                </a:gridCol>
                <a:gridCol w="822960">
                  <a:extLst>
                    <a:ext uri="{9D8B030D-6E8A-4147-A177-3AD203B41FA5}">
                      <a16:colId xmlns:a16="http://schemas.microsoft.com/office/drawing/2014/main" val="442295379"/>
                    </a:ext>
                  </a:extLst>
                </a:gridCol>
                <a:gridCol w="246888">
                  <a:extLst>
                    <a:ext uri="{9D8B030D-6E8A-4147-A177-3AD203B41FA5}">
                      <a16:colId xmlns:a16="http://schemas.microsoft.com/office/drawing/2014/main" val="965281578"/>
                    </a:ext>
                  </a:extLst>
                </a:gridCol>
                <a:gridCol w="246888">
                  <a:extLst>
                    <a:ext uri="{9D8B030D-6E8A-4147-A177-3AD203B41FA5}">
                      <a16:colId xmlns:a16="http://schemas.microsoft.com/office/drawing/2014/main" val="4048774878"/>
                    </a:ext>
                  </a:extLst>
                </a:gridCol>
                <a:gridCol w="246888">
                  <a:extLst>
                    <a:ext uri="{9D8B030D-6E8A-4147-A177-3AD203B41FA5}">
                      <a16:colId xmlns:a16="http://schemas.microsoft.com/office/drawing/2014/main" val="4291233745"/>
                    </a:ext>
                  </a:extLst>
                </a:gridCol>
                <a:gridCol w="246888">
                  <a:extLst>
                    <a:ext uri="{9D8B030D-6E8A-4147-A177-3AD203B41FA5}">
                      <a16:colId xmlns:a16="http://schemas.microsoft.com/office/drawing/2014/main" val="2942475586"/>
                    </a:ext>
                  </a:extLst>
                </a:gridCol>
                <a:gridCol w="246888">
                  <a:extLst>
                    <a:ext uri="{9D8B030D-6E8A-4147-A177-3AD203B41FA5}">
                      <a16:colId xmlns:a16="http://schemas.microsoft.com/office/drawing/2014/main" val="1435794707"/>
                    </a:ext>
                  </a:extLst>
                </a:gridCol>
                <a:gridCol w="246888">
                  <a:extLst>
                    <a:ext uri="{9D8B030D-6E8A-4147-A177-3AD203B41FA5}">
                      <a16:colId xmlns:a16="http://schemas.microsoft.com/office/drawing/2014/main" val="1617251887"/>
                    </a:ext>
                  </a:extLst>
                </a:gridCol>
                <a:gridCol w="246888">
                  <a:extLst>
                    <a:ext uri="{9D8B030D-6E8A-4147-A177-3AD203B41FA5}">
                      <a16:colId xmlns:a16="http://schemas.microsoft.com/office/drawing/2014/main" val="439525252"/>
                    </a:ext>
                  </a:extLst>
                </a:gridCol>
                <a:gridCol w="246888">
                  <a:extLst>
                    <a:ext uri="{9D8B030D-6E8A-4147-A177-3AD203B41FA5}">
                      <a16:colId xmlns:a16="http://schemas.microsoft.com/office/drawing/2014/main" val="484494046"/>
                    </a:ext>
                  </a:extLst>
                </a:gridCol>
                <a:gridCol w="246888">
                  <a:extLst>
                    <a:ext uri="{9D8B030D-6E8A-4147-A177-3AD203B41FA5}">
                      <a16:colId xmlns:a16="http://schemas.microsoft.com/office/drawing/2014/main" val="3808282510"/>
                    </a:ext>
                  </a:extLst>
                </a:gridCol>
                <a:gridCol w="246888">
                  <a:extLst>
                    <a:ext uri="{9D8B030D-6E8A-4147-A177-3AD203B41FA5}">
                      <a16:colId xmlns:a16="http://schemas.microsoft.com/office/drawing/2014/main" val="1286123197"/>
                    </a:ext>
                  </a:extLst>
                </a:gridCol>
                <a:gridCol w="246888">
                  <a:extLst>
                    <a:ext uri="{9D8B030D-6E8A-4147-A177-3AD203B41FA5}">
                      <a16:colId xmlns:a16="http://schemas.microsoft.com/office/drawing/2014/main" val="85824499"/>
                    </a:ext>
                  </a:extLst>
                </a:gridCol>
                <a:gridCol w="246888">
                  <a:extLst>
                    <a:ext uri="{9D8B030D-6E8A-4147-A177-3AD203B41FA5}">
                      <a16:colId xmlns:a16="http://schemas.microsoft.com/office/drawing/2014/main" val="2492551245"/>
                    </a:ext>
                  </a:extLst>
                </a:gridCol>
                <a:gridCol w="246888">
                  <a:extLst>
                    <a:ext uri="{9D8B030D-6E8A-4147-A177-3AD203B41FA5}">
                      <a16:colId xmlns:a16="http://schemas.microsoft.com/office/drawing/2014/main" val="1789683389"/>
                    </a:ext>
                  </a:extLst>
                </a:gridCol>
                <a:gridCol w="246888">
                  <a:extLst>
                    <a:ext uri="{9D8B030D-6E8A-4147-A177-3AD203B41FA5}">
                      <a16:colId xmlns:a16="http://schemas.microsoft.com/office/drawing/2014/main" val="1692321180"/>
                    </a:ext>
                  </a:extLst>
                </a:gridCol>
                <a:gridCol w="246888">
                  <a:extLst>
                    <a:ext uri="{9D8B030D-6E8A-4147-A177-3AD203B41FA5}">
                      <a16:colId xmlns:a16="http://schemas.microsoft.com/office/drawing/2014/main" val="3705252645"/>
                    </a:ext>
                  </a:extLst>
                </a:gridCol>
                <a:gridCol w="246888">
                  <a:extLst>
                    <a:ext uri="{9D8B030D-6E8A-4147-A177-3AD203B41FA5}">
                      <a16:colId xmlns:a16="http://schemas.microsoft.com/office/drawing/2014/main" val="51937058"/>
                    </a:ext>
                  </a:extLst>
                </a:gridCol>
                <a:gridCol w="246888">
                  <a:extLst>
                    <a:ext uri="{9D8B030D-6E8A-4147-A177-3AD203B41FA5}">
                      <a16:colId xmlns:a16="http://schemas.microsoft.com/office/drawing/2014/main" val="1171056742"/>
                    </a:ext>
                  </a:extLst>
                </a:gridCol>
                <a:gridCol w="246888">
                  <a:extLst>
                    <a:ext uri="{9D8B030D-6E8A-4147-A177-3AD203B41FA5}">
                      <a16:colId xmlns:a16="http://schemas.microsoft.com/office/drawing/2014/main" val="1107188530"/>
                    </a:ext>
                  </a:extLst>
                </a:gridCol>
                <a:gridCol w="246888">
                  <a:extLst>
                    <a:ext uri="{9D8B030D-6E8A-4147-A177-3AD203B41FA5}">
                      <a16:colId xmlns:a16="http://schemas.microsoft.com/office/drawing/2014/main" val="941937173"/>
                    </a:ext>
                  </a:extLst>
                </a:gridCol>
                <a:gridCol w="246888">
                  <a:extLst>
                    <a:ext uri="{9D8B030D-6E8A-4147-A177-3AD203B41FA5}">
                      <a16:colId xmlns:a16="http://schemas.microsoft.com/office/drawing/2014/main" val="1592396510"/>
                    </a:ext>
                  </a:extLst>
                </a:gridCol>
                <a:gridCol w="246888">
                  <a:extLst>
                    <a:ext uri="{9D8B030D-6E8A-4147-A177-3AD203B41FA5}">
                      <a16:colId xmlns:a16="http://schemas.microsoft.com/office/drawing/2014/main" val="761714100"/>
                    </a:ext>
                  </a:extLst>
                </a:gridCol>
                <a:gridCol w="246888">
                  <a:extLst>
                    <a:ext uri="{9D8B030D-6E8A-4147-A177-3AD203B41FA5}">
                      <a16:colId xmlns:a16="http://schemas.microsoft.com/office/drawing/2014/main" val="3721970339"/>
                    </a:ext>
                  </a:extLst>
                </a:gridCol>
                <a:gridCol w="246888">
                  <a:extLst>
                    <a:ext uri="{9D8B030D-6E8A-4147-A177-3AD203B41FA5}">
                      <a16:colId xmlns:a16="http://schemas.microsoft.com/office/drawing/2014/main" val="2260031836"/>
                    </a:ext>
                  </a:extLst>
                </a:gridCol>
                <a:gridCol w="246888">
                  <a:extLst>
                    <a:ext uri="{9D8B030D-6E8A-4147-A177-3AD203B41FA5}">
                      <a16:colId xmlns:a16="http://schemas.microsoft.com/office/drawing/2014/main" val="2261521683"/>
                    </a:ext>
                  </a:extLst>
                </a:gridCol>
                <a:gridCol w="246888">
                  <a:extLst>
                    <a:ext uri="{9D8B030D-6E8A-4147-A177-3AD203B41FA5}">
                      <a16:colId xmlns:a16="http://schemas.microsoft.com/office/drawing/2014/main" val="1319579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928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- 2019-10-16 07:50:41</a:t>
                      </a:r>
                      <a:r>
                        <a:rPr kumimoji="0" lang="en-US" sz="1000" b="0" i="0" u="none" strike="noStrike" kern="1200" cap="none" spc="0" normalizeH="0" baseline="0" noProof="0">
                          <a:ln>
                            <a:noFill/>
                          </a:ln>
                          <a:solidFill>
                            <a:prstClr val="black"/>
                          </a:solidFill>
                          <a:effectLst/>
                          <a:uLnTx/>
                          <a:uFillTx/>
                          <a:latin typeface="+mn-lt"/>
                          <a:ea typeface="+mn-ea"/>
                          <a:cs typeface="+mn-cs"/>
                        </a:rPr>
                        <a:t>
 Radar can solve many problems. Learn which innovative use cases you can enable with our chip. Find out more: https://bit.ly/31hRe4e #Infineon #Radar #Pixel4 #Soli #IntuitiveSensing #MakesSense #Sensing #Sensor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https://scontent.xx.fbcdn.net/v/t15.13418-10/s720x720/71848329_527657087805481_6244711238102679552_n.jpeg?_nc_cat=110&amp;_nc_ohc=p-kSjL1HCUkAQkYzfDB69xUJrezt9wIbDcDK6kmhe7-AS0HJ9kZ2ultig&amp;_nc_ht=scontent.xx&amp;oh=8d3b39e995f90e55a65e1d76f31ba4de&amp;oe=5E66AE8B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28949958"/>
                  </a:ext>
                </a:extLst>
              </a:tr>
            </a:tbl>
          </a:graphicData>
        </a:graphic>
      </p:graphicFrame>
      <p:sp>
        <p:nvSpPr>
          <p:cNvPr id="4" name="Text Placeholder 3">
            <a:extLst>
              <a:ext uri="{FF2B5EF4-FFF2-40B4-BE49-F238E27FC236}">
                <a16:creationId xmlns:a16="http://schemas.microsoft.com/office/drawing/2014/main" id="{5DF6FA1C-9F87-4A5B-AE2D-1A26F662A2B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274072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9B78-CFBC-4A25-B570-9A12C17185A0}"/>
              </a:ext>
            </a:extLst>
          </p:cNvPr>
          <p:cNvSpPr>
            <a:spLocks noGrp="1"/>
          </p:cNvSpPr>
          <p:nvPr>
            <p:ph type="title"/>
          </p:nvPr>
        </p:nvSpPr>
        <p:spPr/>
        <p:txBody>
          <a:bodyPr/>
          <a:lstStyle/>
          <a:p>
            <a:r>
              <a:rPr lang="en-US"/>
              <a:t>Facebook Published Posts Table | All Pages - 6 of 26</a:t>
            </a:r>
          </a:p>
        </p:txBody>
      </p:sp>
      <p:graphicFrame>
        <p:nvGraphicFramePr>
          <p:cNvPr id="5" name="Table Placeholder 4">
            <a:extLst>
              <a:ext uri="{FF2B5EF4-FFF2-40B4-BE49-F238E27FC236}">
                <a16:creationId xmlns:a16="http://schemas.microsoft.com/office/drawing/2014/main" id="{9E29BCE6-FDD4-4A8D-B3C1-489B190440BE}"/>
              </a:ext>
            </a:extLst>
          </p:cNvPr>
          <p:cNvGraphicFramePr>
            <a:graphicFrameLocks noGrp="1"/>
          </p:cNvGraphicFramePr>
          <p:nvPr>
            <p:ph type="tbl" sz="quarter" idx="13"/>
            <p:extLst>
              <p:ext uri="{D42A27DB-BD31-4B8C-83A1-F6EECF244321}">
                <p14:modId xmlns:p14="http://schemas.microsoft.com/office/powerpoint/2010/main" val="354121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95232196"/>
                    </a:ext>
                  </a:extLst>
                </a:gridCol>
                <a:gridCol w="822960">
                  <a:extLst>
                    <a:ext uri="{9D8B030D-6E8A-4147-A177-3AD203B41FA5}">
                      <a16:colId xmlns:a16="http://schemas.microsoft.com/office/drawing/2014/main" val="3199251018"/>
                    </a:ext>
                  </a:extLst>
                </a:gridCol>
                <a:gridCol w="246888">
                  <a:extLst>
                    <a:ext uri="{9D8B030D-6E8A-4147-A177-3AD203B41FA5}">
                      <a16:colId xmlns:a16="http://schemas.microsoft.com/office/drawing/2014/main" val="3138642144"/>
                    </a:ext>
                  </a:extLst>
                </a:gridCol>
                <a:gridCol w="246888">
                  <a:extLst>
                    <a:ext uri="{9D8B030D-6E8A-4147-A177-3AD203B41FA5}">
                      <a16:colId xmlns:a16="http://schemas.microsoft.com/office/drawing/2014/main" val="1840795125"/>
                    </a:ext>
                  </a:extLst>
                </a:gridCol>
                <a:gridCol w="246888">
                  <a:extLst>
                    <a:ext uri="{9D8B030D-6E8A-4147-A177-3AD203B41FA5}">
                      <a16:colId xmlns:a16="http://schemas.microsoft.com/office/drawing/2014/main" val="3647044125"/>
                    </a:ext>
                  </a:extLst>
                </a:gridCol>
                <a:gridCol w="246888">
                  <a:extLst>
                    <a:ext uri="{9D8B030D-6E8A-4147-A177-3AD203B41FA5}">
                      <a16:colId xmlns:a16="http://schemas.microsoft.com/office/drawing/2014/main" val="1140781320"/>
                    </a:ext>
                  </a:extLst>
                </a:gridCol>
                <a:gridCol w="246888">
                  <a:extLst>
                    <a:ext uri="{9D8B030D-6E8A-4147-A177-3AD203B41FA5}">
                      <a16:colId xmlns:a16="http://schemas.microsoft.com/office/drawing/2014/main" val="4108299185"/>
                    </a:ext>
                  </a:extLst>
                </a:gridCol>
                <a:gridCol w="246888">
                  <a:extLst>
                    <a:ext uri="{9D8B030D-6E8A-4147-A177-3AD203B41FA5}">
                      <a16:colId xmlns:a16="http://schemas.microsoft.com/office/drawing/2014/main" val="3681839662"/>
                    </a:ext>
                  </a:extLst>
                </a:gridCol>
                <a:gridCol w="246888">
                  <a:extLst>
                    <a:ext uri="{9D8B030D-6E8A-4147-A177-3AD203B41FA5}">
                      <a16:colId xmlns:a16="http://schemas.microsoft.com/office/drawing/2014/main" val="3498899030"/>
                    </a:ext>
                  </a:extLst>
                </a:gridCol>
                <a:gridCol w="246888">
                  <a:extLst>
                    <a:ext uri="{9D8B030D-6E8A-4147-A177-3AD203B41FA5}">
                      <a16:colId xmlns:a16="http://schemas.microsoft.com/office/drawing/2014/main" val="3258184595"/>
                    </a:ext>
                  </a:extLst>
                </a:gridCol>
                <a:gridCol w="246888">
                  <a:extLst>
                    <a:ext uri="{9D8B030D-6E8A-4147-A177-3AD203B41FA5}">
                      <a16:colId xmlns:a16="http://schemas.microsoft.com/office/drawing/2014/main" val="3476366661"/>
                    </a:ext>
                  </a:extLst>
                </a:gridCol>
                <a:gridCol w="246888">
                  <a:extLst>
                    <a:ext uri="{9D8B030D-6E8A-4147-A177-3AD203B41FA5}">
                      <a16:colId xmlns:a16="http://schemas.microsoft.com/office/drawing/2014/main" val="1847635064"/>
                    </a:ext>
                  </a:extLst>
                </a:gridCol>
                <a:gridCol w="246888">
                  <a:extLst>
                    <a:ext uri="{9D8B030D-6E8A-4147-A177-3AD203B41FA5}">
                      <a16:colId xmlns:a16="http://schemas.microsoft.com/office/drawing/2014/main" val="1327417427"/>
                    </a:ext>
                  </a:extLst>
                </a:gridCol>
                <a:gridCol w="246888">
                  <a:extLst>
                    <a:ext uri="{9D8B030D-6E8A-4147-A177-3AD203B41FA5}">
                      <a16:colId xmlns:a16="http://schemas.microsoft.com/office/drawing/2014/main" val="2082536904"/>
                    </a:ext>
                  </a:extLst>
                </a:gridCol>
                <a:gridCol w="246888">
                  <a:extLst>
                    <a:ext uri="{9D8B030D-6E8A-4147-A177-3AD203B41FA5}">
                      <a16:colId xmlns:a16="http://schemas.microsoft.com/office/drawing/2014/main" val="972445654"/>
                    </a:ext>
                  </a:extLst>
                </a:gridCol>
                <a:gridCol w="246888">
                  <a:extLst>
                    <a:ext uri="{9D8B030D-6E8A-4147-A177-3AD203B41FA5}">
                      <a16:colId xmlns:a16="http://schemas.microsoft.com/office/drawing/2014/main" val="3411190485"/>
                    </a:ext>
                  </a:extLst>
                </a:gridCol>
                <a:gridCol w="246888">
                  <a:extLst>
                    <a:ext uri="{9D8B030D-6E8A-4147-A177-3AD203B41FA5}">
                      <a16:colId xmlns:a16="http://schemas.microsoft.com/office/drawing/2014/main" val="1070364260"/>
                    </a:ext>
                  </a:extLst>
                </a:gridCol>
                <a:gridCol w="246888">
                  <a:extLst>
                    <a:ext uri="{9D8B030D-6E8A-4147-A177-3AD203B41FA5}">
                      <a16:colId xmlns:a16="http://schemas.microsoft.com/office/drawing/2014/main" val="2860331057"/>
                    </a:ext>
                  </a:extLst>
                </a:gridCol>
                <a:gridCol w="246888">
                  <a:extLst>
                    <a:ext uri="{9D8B030D-6E8A-4147-A177-3AD203B41FA5}">
                      <a16:colId xmlns:a16="http://schemas.microsoft.com/office/drawing/2014/main" val="998473071"/>
                    </a:ext>
                  </a:extLst>
                </a:gridCol>
                <a:gridCol w="246888">
                  <a:extLst>
                    <a:ext uri="{9D8B030D-6E8A-4147-A177-3AD203B41FA5}">
                      <a16:colId xmlns:a16="http://schemas.microsoft.com/office/drawing/2014/main" val="2300751504"/>
                    </a:ext>
                  </a:extLst>
                </a:gridCol>
                <a:gridCol w="246888">
                  <a:extLst>
                    <a:ext uri="{9D8B030D-6E8A-4147-A177-3AD203B41FA5}">
                      <a16:colId xmlns:a16="http://schemas.microsoft.com/office/drawing/2014/main" val="511334532"/>
                    </a:ext>
                  </a:extLst>
                </a:gridCol>
                <a:gridCol w="246888">
                  <a:extLst>
                    <a:ext uri="{9D8B030D-6E8A-4147-A177-3AD203B41FA5}">
                      <a16:colId xmlns:a16="http://schemas.microsoft.com/office/drawing/2014/main" val="2190830611"/>
                    </a:ext>
                  </a:extLst>
                </a:gridCol>
                <a:gridCol w="246888">
                  <a:extLst>
                    <a:ext uri="{9D8B030D-6E8A-4147-A177-3AD203B41FA5}">
                      <a16:colId xmlns:a16="http://schemas.microsoft.com/office/drawing/2014/main" val="2334898855"/>
                    </a:ext>
                  </a:extLst>
                </a:gridCol>
                <a:gridCol w="246888">
                  <a:extLst>
                    <a:ext uri="{9D8B030D-6E8A-4147-A177-3AD203B41FA5}">
                      <a16:colId xmlns:a16="http://schemas.microsoft.com/office/drawing/2014/main" val="2404428140"/>
                    </a:ext>
                  </a:extLst>
                </a:gridCol>
                <a:gridCol w="246888">
                  <a:extLst>
                    <a:ext uri="{9D8B030D-6E8A-4147-A177-3AD203B41FA5}">
                      <a16:colId xmlns:a16="http://schemas.microsoft.com/office/drawing/2014/main" val="623807122"/>
                    </a:ext>
                  </a:extLst>
                </a:gridCol>
                <a:gridCol w="246888">
                  <a:extLst>
                    <a:ext uri="{9D8B030D-6E8A-4147-A177-3AD203B41FA5}">
                      <a16:colId xmlns:a16="http://schemas.microsoft.com/office/drawing/2014/main" val="1522416545"/>
                    </a:ext>
                  </a:extLst>
                </a:gridCol>
                <a:gridCol w="246888">
                  <a:extLst>
                    <a:ext uri="{9D8B030D-6E8A-4147-A177-3AD203B41FA5}">
                      <a16:colId xmlns:a16="http://schemas.microsoft.com/office/drawing/2014/main" val="153192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75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- 2019-08-06 10:35:48</a:t>
                      </a:r>
                      <a:r>
                        <a:rPr kumimoji="0" lang="en-US" sz="1000" b="0" i="0" u="none" strike="noStrike" kern="1200" cap="none" spc="0" normalizeH="0" baseline="0" noProof="0">
                          <a:ln>
                            <a:noFill/>
                          </a:ln>
                          <a:solidFill>
                            <a:prstClr val="black"/>
                          </a:solidFill>
                          <a:effectLst/>
                          <a:uLnTx/>
                          <a:uFillTx/>
                          <a:latin typeface="+mn-lt"/>
                          <a:ea typeface="+mn-ea"/>
                          <a:cs typeface="+mn-cs"/>
                        </a:rPr>
                        <a:t>
 Dr. Reinhard Ploss to continue as CEO of Infineon until the end of 2022; Dr. Wolfgang Eder elected as new Chair of the Supervisory Board. Read more: https://bit.ly/2KrWITv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https://scontent.xx.fbcdn.net/v/t1.0-9/s720x720/67907608_2439025189513581_3372780694483763200_o.jpg?_nc_cat=102&amp;_nc_ohc=J1M8jTIfsywAQm4G1Gezci8wuyRafVjZHaEFZfzW5dwOK5AuiwLnT07WA&amp;_nc_ht=scontent.xx&amp;oh=521190af6de8db983c081a5825e18978&amp;oe=5E8218E7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0413916"/>
                  </a:ext>
                </a:extLst>
              </a:tr>
            </a:tbl>
          </a:graphicData>
        </a:graphic>
      </p:graphicFrame>
      <p:sp>
        <p:nvSpPr>
          <p:cNvPr id="4" name="Text Placeholder 3">
            <a:extLst>
              <a:ext uri="{FF2B5EF4-FFF2-40B4-BE49-F238E27FC236}">
                <a16:creationId xmlns:a16="http://schemas.microsoft.com/office/drawing/2014/main" id="{7E26A51B-EE5A-4B4D-9341-25A332F67DC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288199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5B2A-D04C-484C-BA9A-41F8D5A5527A}"/>
              </a:ext>
            </a:extLst>
          </p:cNvPr>
          <p:cNvSpPr>
            <a:spLocks noGrp="1"/>
          </p:cNvSpPr>
          <p:nvPr>
            <p:ph type="title"/>
          </p:nvPr>
        </p:nvSpPr>
        <p:spPr/>
        <p:txBody>
          <a:bodyPr/>
          <a:lstStyle/>
          <a:p>
            <a:r>
              <a:rPr lang="en-US"/>
              <a:t>Facebook Published Posts Table | All Pages - 7 of 26</a:t>
            </a:r>
          </a:p>
        </p:txBody>
      </p:sp>
      <p:graphicFrame>
        <p:nvGraphicFramePr>
          <p:cNvPr id="5" name="Table Placeholder 4">
            <a:extLst>
              <a:ext uri="{FF2B5EF4-FFF2-40B4-BE49-F238E27FC236}">
                <a16:creationId xmlns:a16="http://schemas.microsoft.com/office/drawing/2014/main" id="{76F99874-740F-41EE-B750-6AECDC4952A3}"/>
              </a:ext>
            </a:extLst>
          </p:cNvPr>
          <p:cNvGraphicFramePr>
            <a:graphicFrameLocks noGrp="1"/>
          </p:cNvGraphicFramePr>
          <p:nvPr>
            <p:ph type="tbl" sz="quarter" idx="13"/>
            <p:extLst>
              <p:ext uri="{D42A27DB-BD31-4B8C-83A1-F6EECF244321}">
                <p14:modId xmlns:p14="http://schemas.microsoft.com/office/powerpoint/2010/main" val="1501684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34528646"/>
                    </a:ext>
                  </a:extLst>
                </a:gridCol>
                <a:gridCol w="822960">
                  <a:extLst>
                    <a:ext uri="{9D8B030D-6E8A-4147-A177-3AD203B41FA5}">
                      <a16:colId xmlns:a16="http://schemas.microsoft.com/office/drawing/2014/main" val="89675763"/>
                    </a:ext>
                  </a:extLst>
                </a:gridCol>
                <a:gridCol w="246888">
                  <a:extLst>
                    <a:ext uri="{9D8B030D-6E8A-4147-A177-3AD203B41FA5}">
                      <a16:colId xmlns:a16="http://schemas.microsoft.com/office/drawing/2014/main" val="2743755819"/>
                    </a:ext>
                  </a:extLst>
                </a:gridCol>
                <a:gridCol w="246888">
                  <a:extLst>
                    <a:ext uri="{9D8B030D-6E8A-4147-A177-3AD203B41FA5}">
                      <a16:colId xmlns:a16="http://schemas.microsoft.com/office/drawing/2014/main" val="223076664"/>
                    </a:ext>
                  </a:extLst>
                </a:gridCol>
                <a:gridCol w="246888">
                  <a:extLst>
                    <a:ext uri="{9D8B030D-6E8A-4147-A177-3AD203B41FA5}">
                      <a16:colId xmlns:a16="http://schemas.microsoft.com/office/drawing/2014/main" val="566366210"/>
                    </a:ext>
                  </a:extLst>
                </a:gridCol>
                <a:gridCol w="246888">
                  <a:extLst>
                    <a:ext uri="{9D8B030D-6E8A-4147-A177-3AD203B41FA5}">
                      <a16:colId xmlns:a16="http://schemas.microsoft.com/office/drawing/2014/main" val="1761133330"/>
                    </a:ext>
                  </a:extLst>
                </a:gridCol>
                <a:gridCol w="246888">
                  <a:extLst>
                    <a:ext uri="{9D8B030D-6E8A-4147-A177-3AD203B41FA5}">
                      <a16:colId xmlns:a16="http://schemas.microsoft.com/office/drawing/2014/main" val="1840878809"/>
                    </a:ext>
                  </a:extLst>
                </a:gridCol>
                <a:gridCol w="246888">
                  <a:extLst>
                    <a:ext uri="{9D8B030D-6E8A-4147-A177-3AD203B41FA5}">
                      <a16:colId xmlns:a16="http://schemas.microsoft.com/office/drawing/2014/main" val="3817308493"/>
                    </a:ext>
                  </a:extLst>
                </a:gridCol>
                <a:gridCol w="246888">
                  <a:extLst>
                    <a:ext uri="{9D8B030D-6E8A-4147-A177-3AD203B41FA5}">
                      <a16:colId xmlns:a16="http://schemas.microsoft.com/office/drawing/2014/main" val="2118712812"/>
                    </a:ext>
                  </a:extLst>
                </a:gridCol>
                <a:gridCol w="246888">
                  <a:extLst>
                    <a:ext uri="{9D8B030D-6E8A-4147-A177-3AD203B41FA5}">
                      <a16:colId xmlns:a16="http://schemas.microsoft.com/office/drawing/2014/main" val="3418391368"/>
                    </a:ext>
                  </a:extLst>
                </a:gridCol>
                <a:gridCol w="246888">
                  <a:extLst>
                    <a:ext uri="{9D8B030D-6E8A-4147-A177-3AD203B41FA5}">
                      <a16:colId xmlns:a16="http://schemas.microsoft.com/office/drawing/2014/main" val="929515559"/>
                    </a:ext>
                  </a:extLst>
                </a:gridCol>
                <a:gridCol w="246888">
                  <a:extLst>
                    <a:ext uri="{9D8B030D-6E8A-4147-A177-3AD203B41FA5}">
                      <a16:colId xmlns:a16="http://schemas.microsoft.com/office/drawing/2014/main" val="1544747248"/>
                    </a:ext>
                  </a:extLst>
                </a:gridCol>
                <a:gridCol w="246888">
                  <a:extLst>
                    <a:ext uri="{9D8B030D-6E8A-4147-A177-3AD203B41FA5}">
                      <a16:colId xmlns:a16="http://schemas.microsoft.com/office/drawing/2014/main" val="2282386424"/>
                    </a:ext>
                  </a:extLst>
                </a:gridCol>
                <a:gridCol w="246888">
                  <a:extLst>
                    <a:ext uri="{9D8B030D-6E8A-4147-A177-3AD203B41FA5}">
                      <a16:colId xmlns:a16="http://schemas.microsoft.com/office/drawing/2014/main" val="1047444326"/>
                    </a:ext>
                  </a:extLst>
                </a:gridCol>
                <a:gridCol w="246888">
                  <a:extLst>
                    <a:ext uri="{9D8B030D-6E8A-4147-A177-3AD203B41FA5}">
                      <a16:colId xmlns:a16="http://schemas.microsoft.com/office/drawing/2014/main" val="448995213"/>
                    </a:ext>
                  </a:extLst>
                </a:gridCol>
                <a:gridCol w="246888">
                  <a:extLst>
                    <a:ext uri="{9D8B030D-6E8A-4147-A177-3AD203B41FA5}">
                      <a16:colId xmlns:a16="http://schemas.microsoft.com/office/drawing/2014/main" val="1008794409"/>
                    </a:ext>
                  </a:extLst>
                </a:gridCol>
                <a:gridCol w="246888">
                  <a:extLst>
                    <a:ext uri="{9D8B030D-6E8A-4147-A177-3AD203B41FA5}">
                      <a16:colId xmlns:a16="http://schemas.microsoft.com/office/drawing/2014/main" val="3668537689"/>
                    </a:ext>
                  </a:extLst>
                </a:gridCol>
                <a:gridCol w="246888">
                  <a:extLst>
                    <a:ext uri="{9D8B030D-6E8A-4147-A177-3AD203B41FA5}">
                      <a16:colId xmlns:a16="http://schemas.microsoft.com/office/drawing/2014/main" val="3089919783"/>
                    </a:ext>
                  </a:extLst>
                </a:gridCol>
                <a:gridCol w="246888">
                  <a:extLst>
                    <a:ext uri="{9D8B030D-6E8A-4147-A177-3AD203B41FA5}">
                      <a16:colId xmlns:a16="http://schemas.microsoft.com/office/drawing/2014/main" val="4196403768"/>
                    </a:ext>
                  </a:extLst>
                </a:gridCol>
                <a:gridCol w="246888">
                  <a:extLst>
                    <a:ext uri="{9D8B030D-6E8A-4147-A177-3AD203B41FA5}">
                      <a16:colId xmlns:a16="http://schemas.microsoft.com/office/drawing/2014/main" val="210017236"/>
                    </a:ext>
                  </a:extLst>
                </a:gridCol>
                <a:gridCol w="246888">
                  <a:extLst>
                    <a:ext uri="{9D8B030D-6E8A-4147-A177-3AD203B41FA5}">
                      <a16:colId xmlns:a16="http://schemas.microsoft.com/office/drawing/2014/main" val="452791991"/>
                    </a:ext>
                  </a:extLst>
                </a:gridCol>
                <a:gridCol w="246888">
                  <a:extLst>
                    <a:ext uri="{9D8B030D-6E8A-4147-A177-3AD203B41FA5}">
                      <a16:colId xmlns:a16="http://schemas.microsoft.com/office/drawing/2014/main" val="760773712"/>
                    </a:ext>
                  </a:extLst>
                </a:gridCol>
                <a:gridCol w="246888">
                  <a:extLst>
                    <a:ext uri="{9D8B030D-6E8A-4147-A177-3AD203B41FA5}">
                      <a16:colId xmlns:a16="http://schemas.microsoft.com/office/drawing/2014/main" val="2099127937"/>
                    </a:ext>
                  </a:extLst>
                </a:gridCol>
                <a:gridCol w="246888">
                  <a:extLst>
                    <a:ext uri="{9D8B030D-6E8A-4147-A177-3AD203B41FA5}">
                      <a16:colId xmlns:a16="http://schemas.microsoft.com/office/drawing/2014/main" val="4222972381"/>
                    </a:ext>
                  </a:extLst>
                </a:gridCol>
                <a:gridCol w="246888">
                  <a:extLst>
                    <a:ext uri="{9D8B030D-6E8A-4147-A177-3AD203B41FA5}">
                      <a16:colId xmlns:a16="http://schemas.microsoft.com/office/drawing/2014/main" val="3447128674"/>
                    </a:ext>
                  </a:extLst>
                </a:gridCol>
                <a:gridCol w="246888">
                  <a:extLst>
                    <a:ext uri="{9D8B030D-6E8A-4147-A177-3AD203B41FA5}">
                      <a16:colId xmlns:a16="http://schemas.microsoft.com/office/drawing/2014/main" val="3155158670"/>
                    </a:ext>
                  </a:extLst>
                </a:gridCol>
                <a:gridCol w="246888">
                  <a:extLst>
                    <a:ext uri="{9D8B030D-6E8A-4147-A177-3AD203B41FA5}">
                      <a16:colId xmlns:a16="http://schemas.microsoft.com/office/drawing/2014/main" val="187704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524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- 2019-07-10 08:00:13</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AI, people no longer need to code step by step. Nevertheless, machines are still far away from “thinking” like humans do.
#AI #ArtificialIntelligence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https://scontent.xx.fbcdn.net/v/t1.0-9/s720x720/66329467_2390117214404379_142902637203816448_o.png?_nc_cat=110&amp;_nc_ohc=NHf8pMh2PQkAQmxMp1KpNEGMvT9dTGfyte8HJV_pmjfCzcmka4IIxonjQ&amp;_nc_ht=scontent.xx&amp;oh=9d0cf2f3dadb1286ce6befc0b873c701&amp;oe=5E70B37A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1295754"/>
                  </a:ext>
                </a:extLst>
              </a:tr>
            </a:tbl>
          </a:graphicData>
        </a:graphic>
      </p:graphicFrame>
      <p:sp>
        <p:nvSpPr>
          <p:cNvPr id="4" name="Text Placeholder 3">
            <a:extLst>
              <a:ext uri="{FF2B5EF4-FFF2-40B4-BE49-F238E27FC236}">
                <a16:creationId xmlns:a16="http://schemas.microsoft.com/office/drawing/2014/main" id="{0AA99429-182C-43E0-BBBF-C2C2D168C58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7254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734F-9E6C-42EA-BBCC-7F9AD4CFB258}"/>
              </a:ext>
            </a:extLst>
          </p:cNvPr>
          <p:cNvSpPr>
            <a:spLocks noGrp="1"/>
          </p:cNvSpPr>
          <p:nvPr>
            <p:ph type="title"/>
          </p:nvPr>
        </p:nvSpPr>
        <p:spPr/>
        <p:txBody>
          <a:bodyPr/>
          <a:lstStyle/>
          <a:p>
            <a:r>
              <a:rPr lang="en-US"/>
              <a:t>Facebook Published Posts Table | All Pages - 8 of 26</a:t>
            </a:r>
          </a:p>
        </p:txBody>
      </p:sp>
      <p:graphicFrame>
        <p:nvGraphicFramePr>
          <p:cNvPr id="5" name="Table Placeholder 4">
            <a:extLst>
              <a:ext uri="{FF2B5EF4-FFF2-40B4-BE49-F238E27FC236}">
                <a16:creationId xmlns:a16="http://schemas.microsoft.com/office/drawing/2014/main" id="{57640E60-C234-40C8-9229-52A740E3FAE9}"/>
              </a:ext>
            </a:extLst>
          </p:cNvPr>
          <p:cNvGraphicFramePr>
            <a:graphicFrameLocks noGrp="1"/>
          </p:cNvGraphicFramePr>
          <p:nvPr>
            <p:ph type="tbl" sz="quarter" idx="13"/>
            <p:extLst>
              <p:ext uri="{D42A27DB-BD31-4B8C-83A1-F6EECF244321}">
                <p14:modId xmlns:p14="http://schemas.microsoft.com/office/powerpoint/2010/main" val="54233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12517607"/>
                    </a:ext>
                  </a:extLst>
                </a:gridCol>
                <a:gridCol w="822960">
                  <a:extLst>
                    <a:ext uri="{9D8B030D-6E8A-4147-A177-3AD203B41FA5}">
                      <a16:colId xmlns:a16="http://schemas.microsoft.com/office/drawing/2014/main" val="1815643994"/>
                    </a:ext>
                  </a:extLst>
                </a:gridCol>
                <a:gridCol w="246888">
                  <a:extLst>
                    <a:ext uri="{9D8B030D-6E8A-4147-A177-3AD203B41FA5}">
                      <a16:colId xmlns:a16="http://schemas.microsoft.com/office/drawing/2014/main" val="2623893249"/>
                    </a:ext>
                  </a:extLst>
                </a:gridCol>
                <a:gridCol w="246888">
                  <a:extLst>
                    <a:ext uri="{9D8B030D-6E8A-4147-A177-3AD203B41FA5}">
                      <a16:colId xmlns:a16="http://schemas.microsoft.com/office/drawing/2014/main" val="1986374787"/>
                    </a:ext>
                  </a:extLst>
                </a:gridCol>
                <a:gridCol w="246888">
                  <a:extLst>
                    <a:ext uri="{9D8B030D-6E8A-4147-A177-3AD203B41FA5}">
                      <a16:colId xmlns:a16="http://schemas.microsoft.com/office/drawing/2014/main" val="3802395500"/>
                    </a:ext>
                  </a:extLst>
                </a:gridCol>
                <a:gridCol w="246888">
                  <a:extLst>
                    <a:ext uri="{9D8B030D-6E8A-4147-A177-3AD203B41FA5}">
                      <a16:colId xmlns:a16="http://schemas.microsoft.com/office/drawing/2014/main" val="3741921543"/>
                    </a:ext>
                  </a:extLst>
                </a:gridCol>
                <a:gridCol w="246888">
                  <a:extLst>
                    <a:ext uri="{9D8B030D-6E8A-4147-A177-3AD203B41FA5}">
                      <a16:colId xmlns:a16="http://schemas.microsoft.com/office/drawing/2014/main" val="1544646419"/>
                    </a:ext>
                  </a:extLst>
                </a:gridCol>
                <a:gridCol w="246888">
                  <a:extLst>
                    <a:ext uri="{9D8B030D-6E8A-4147-A177-3AD203B41FA5}">
                      <a16:colId xmlns:a16="http://schemas.microsoft.com/office/drawing/2014/main" val="3617493156"/>
                    </a:ext>
                  </a:extLst>
                </a:gridCol>
                <a:gridCol w="246888">
                  <a:extLst>
                    <a:ext uri="{9D8B030D-6E8A-4147-A177-3AD203B41FA5}">
                      <a16:colId xmlns:a16="http://schemas.microsoft.com/office/drawing/2014/main" val="3879546672"/>
                    </a:ext>
                  </a:extLst>
                </a:gridCol>
                <a:gridCol w="246888">
                  <a:extLst>
                    <a:ext uri="{9D8B030D-6E8A-4147-A177-3AD203B41FA5}">
                      <a16:colId xmlns:a16="http://schemas.microsoft.com/office/drawing/2014/main" val="833600321"/>
                    </a:ext>
                  </a:extLst>
                </a:gridCol>
                <a:gridCol w="246888">
                  <a:extLst>
                    <a:ext uri="{9D8B030D-6E8A-4147-A177-3AD203B41FA5}">
                      <a16:colId xmlns:a16="http://schemas.microsoft.com/office/drawing/2014/main" val="1862324539"/>
                    </a:ext>
                  </a:extLst>
                </a:gridCol>
                <a:gridCol w="246888">
                  <a:extLst>
                    <a:ext uri="{9D8B030D-6E8A-4147-A177-3AD203B41FA5}">
                      <a16:colId xmlns:a16="http://schemas.microsoft.com/office/drawing/2014/main" val="1114987401"/>
                    </a:ext>
                  </a:extLst>
                </a:gridCol>
                <a:gridCol w="246888">
                  <a:extLst>
                    <a:ext uri="{9D8B030D-6E8A-4147-A177-3AD203B41FA5}">
                      <a16:colId xmlns:a16="http://schemas.microsoft.com/office/drawing/2014/main" val="2866683018"/>
                    </a:ext>
                  </a:extLst>
                </a:gridCol>
                <a:gridCol w="246888">
                  <a:extLst>
                    <a:ext uri="{9D8B030D-6E8A-4147-A177-3AD203B41FA5}">
                      <a16:colId xmlns:a16="http://schemas.microsoft.com/office/drawing/2014/main" val="3362097583"/>
                    </a:ext>
                  </a:extLst>
                </a:gridCol>
                <a:gridCol w="246888">
                  <a:extLst>
                    <a:ext uri="{9D8B030D-6E8A-4147-A177-3AD203B41FA5}">
                      <a16:colId xmlns:a16="http://schemas.microsoft.com/office/drawing/2014/main" val="2973794258"/>
                    </a:ext>
                  </a:extLst>
                </a:gridCol>
                <a:gridCol w="246888">
                  <a:extLst>
                    <a:ext uri="{9D8B030D-6E8A-4147-A177-3AD203B41FA5}">
                      <a16:colId xmlns:a16="http://schemas.microsoft.com/office/drawing/2014/main" val="1281400107"/>
                    </a:ext>
                  </a:extLst>
                </a:gridCol>
                <a:gridCol w="246888">
                  <a:extLst>
                    <a:ext uri="{9D8B030D-6E8A-4147-A177-3AD203B41FA5}">
                      <a16:colId xmlns:a16="http://schemas.microsoft.com/office/drawing/2014/main" val="2214217819"/>
                    </a:ext>
                  </a:extLst>
                </a:gridCol>
                <a:gridCol w="246888">
                  <a:extLst>
                    <a:ext uri="{9D8B030D-6E8A-4147-A177-3AD203B41FA5}">
                      <a16:colId xmlns:a16="http://schemas.microsoft.com/office/drawing/2014/main" val="3834147805"/>
                    </a:ext>
                  </a:extLst>
                </a:gridCol>
                <a:gridCol w="246888">
                  <a:extLst>
                    <a:ext uri="{9D8B030D-6E8A-4147-A177-3AD203B41FA5}">
                      <a16:colId xmlns:a16="http://schemas.microsoft.com/office/drawing/2014/main" val="349426579"/>
                    </a:ext>
                  </a:extLst>
                </a:gridCol>
                <a:gridCol w="246888">
                  <a:extLst>
                    <a:ext uri="{9D8B030D-6E8A-4147-A177-3AD203B41FA5}">
                      <a16:colId xmlns:a16="http://schemas.microsoft.com/office/drawing/2014/main" val="4289241704"/>
                    </a:ext>
                  </a:extLst>
                </a:gridCol>
                <a:gridCol w="246888">
                  <a:extLst>
                    <a:ext uri="{9D8B030D-6E8A-4147-A177-3AD203B41FA5}">
                      <a16:colId xmlns:a16="http://schemas.microsoft.com/office/drawing/2014/main" val="2668943376"/>
                    </a:ext>
                  </a:extLst>
                </a:gridCol>
                <a:gridCol w="246888">
                  <a:extLst>
                    <a:ext uri="{9D8B030D-6E8A-4147-A177-3AD203B41FA5}">
                      <a16:colId xmlns:a16="http://schemas.microsoft.com/office/drawing/2014/main" val="4134026905"/>
                    </a:ext>
                  </a:extLst>
                </a:gridCol>
                <a:gridCol w="246888">
                  <a:extLst>
                    <a:ext uri="{9D8B030D-6E8A-4147-A177-3AD203B41FA5}">
                      <a16:colId xmlns:a16="http://schemas.microsoft.com/office/drawing/2014/main" val="1162381451"/>
                    </a:ext>
                  </a:extLst>
                </a:gridCol>
                <a:gridCol w="246888">
                  <a:extLst>
                    <a:ext uri="{9D8B030D-6E8A-4147-A177-3AD203B41FA5}">
                      <a16:colId xmlns:a16="http://schemas.microsoft.com/office/drawing/2014/main" val="4030328227"/>
                    </a:ext>
                  </a:extLst>
                </a:gridCol>
                <a:gridCol w="246888">
                  <a:extLst>
                    <a:ext uri="{9D8B030D-6E8A-4147-A177-3AD203B41FA5}">
                      <a16:colId xmlns:a16="http://schemas.microsoft.com/office/drawing/2014/main" val="4065626373"/>
                    </a:ext>
                  </a:extLst>
                </a:gridCol>
                <a:gridCol w="246888">
                  <a:extLst>
                    <a:ext uri="{9D8B030D-6E8A-4147-A177-3AD203B41FA5}">
                      <a16:colId xmlns:a16="http://schemas.microsoft.com/office/drawing/2014/main" val="1811266689"/>
                    </a:ext>
                  </a:extLst>
                </a:gridCol>
                <a:gridCol w="246888">
                  <a:extLst>
                    <a:ext uri="{9D8B030D-6E8A-4147-A177-3AD203B41FA5}">
                      <a16:colId xmlns:a16="http://schemas.microsoft.com/office/drawing/2014/main" val="362006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217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- 2019-07-16 08:00:09</a:t>
                      </a:r>
                      <a:r>
                        <a:rPr kumimoji="0" lang="en-US" sz="1000" b="0" i="0" u="none" strike="noStrike" kern="1200" cap="none" spc="0" normalizeH="0" baseline="0" noProof="0">
                          <a:ln>
                            <a:noFill/>
                          </a:ln>
                          <a:solidFill>
                            <a:prstClr val="black"/>
                          </a:solidFill>
                          <a:effectLst/>
                          <a:uLnTx/>
                          <a:uFillTx/>
                          <a:latin typeface="+mn-lt"/>
                          <a:ea typeface="+mn-ea"/>
                          <a:cs typeface="+mn-cs"/>
                        </a:rPr>
                        <a:t>
 Find more exciting facts about the Internet of Things and its history: https://bit.ly/32t2n3V
#IoT #InternetofThings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https://scontent.xx.fbcdn.net/v/t1.0-9/s720x720/67332353_2400704076679026_6189041083192705024_o.png?_nc_cat=108&amp;_nc_ohc=Wp5MosZpTlsAQk7E9_OduBh6Yo7XHOq4nMrCcMntS2QRefVVQU75mOk8w&amp;_nc_ht=scontent.xx&amp;oh=7679fab82c1e88a3d18f025061c9e261&amp;oe=5E736025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933180"/>
                  </a:ext>
                </a:extLst>
              </a:tr>
            </a:tbl>
          </a:graphicData>
        </a:graphic>
      </p:graphicFrame>
      <p:sp>
        <p:nvSpPr>
          <p:cNvPr id="4" name="Text Placeholder 3">
            <a:extLst>
              <a:ext uri="{FF2B5EF4-FFF2-40B4-BE49-F238E27FC236}">
                <a16:creationId xmlns:a16="http://schemas.microsoft.com/office/drawing/2014/main" id="{156C9CE3-4B1A-4B0B-878F-2F7AA8E17CF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52150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25B19-E382-4346-8CAB-3E739A5731AA}"/>
              </a:ext>
            </a:extLst>
          </p:cNvPr>
          <p:cNvSpPr>
            <a:spLocks noGrp="1"/>
          </p:cNvSpPr>
          <p:nvPr>
            <p:ph type="title"/>
          </p:nvPr>
        </p:nvSpPr>
        <p:spPr/>
        <p:txBody>
          <a:bodyPr/>
          <a:lstStyle/>
          <a:p>
            <a:r>
              <a:rPr lang="en-US"/>
              <a:t>Facebook Published Posts Table | All Pages - 9 of 26</a:t>
            </a:r>
          </a:p>
        </p:txBody>
      </p:sp>
      <p:graphicFrame>
        <p:nvGraphicFramePr>
          <p:cNvPr id="5" name="Table Placeholder 4">
            <a:extLst>
              <a:ext uri="{FF2B5EF4-FFF2-40B4-BE49-F238E27FC236}">
                <a16:creationId xmlns:a16="http://schemas.microsoft.com/office/drawing/2014/main" id="{734094B0-CAEA-4736-B161-1385F59CC9C7}"/>
              </a:ext>
            </a:extLst>
          </p:cNvPr>
          <p:cNvGraphicFramePr>
            <a:graphicFrameLocks noGrp="1"/>
          </p:cNvGraphicFramePr>
          <p:nvPr>
            <p:ph type="tbl" sz="quarter" idx="13"/>
            <p:extLst>
              <p:ext uri="{D42A27DB-BD31-4B8C-83A1-F6EECF244321}">
                <p14:modId xmlns:p14="http://schemas.microsoft.com/office/powerpoint/2010/main" val="21947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73249366"/>
                    </a:ext>
                  </a:extLst>
                </a:gridCol>
                <a:gridCol w="822960">
                  <a:extLst>
                    <a:ext uri="{9D8B030D-6E8A-4147-A177-3AD203B41FA5}">
                      <a16:colId xmlns:a16="http://schemas.microsoft.com/office/drawing/2014/main" val="1245900076"/>
                    </a:ext>
                  </a:extLst>
                </a:gridCol>
                <a:gridCol w="246888">
                  <a:extLst>
                    <a:ext uri="{9D8B030D-6E8A-4147-A177-3AD203B41FA5}">
                      <a16:colId xmlns:a16="http://schemas.microsoft.com/office/drawing/2014/main" val="3729894031"/>
                    </a:ext>
                  </a:extLst>
                </a:gridCol>
                <a:gridCol w="246888">
                  <a:extLst>
                    <a:ext uri="{9D8B030D-6E8A-4147-A177-3AD203B41FA5}">
                      <a16:colId xmlns:a16="http://schemas.microsoft.com/office/drawing/2014/main" val="2287066845"/>
                    </a:ext>
                  </a:extLst>
                </a:gridCol>
                <a:gridCol w="246888">
                  <a:extLst>
                    <a:ext uri="{9D8B030D-6E8A-4147-A177-3AD203B41FA5}">
                      <a16:colId xmlns:a16="http://schemas.microsoft.com/office/drawing/2014/main" val="500072086"/>
                    </a:ext>
                  </a:extLst>
                </a:gridCol>
                <a:gridCol w="246888">
                  <a:extLst>
                    <a:ext uri="{9D8B030D-6E8A-4147-A177-3AD203B41FA5}">
                      <a16:colId xmlns:a16="http://schemas.microsoft.com/office/drawing/2014/main" val="3425807729"/>
                    </a:ext>
                  </a:extLst>
                </a:gridCol>
                <a:gridCol w="246888">
                  <a:extLst>
                    <a:ext uri="{9D8B030D-6E8A-4147-A177-3AD203B41FA5}">
                      <a16:colId xmlns:a16="http://schemas.microsoft.com/office/drawing/2014/main" val="147911521"/>
                    </a:ext>
                  </a:extLst>
                </a:gridCol>
                <a:gridCol w="246888">
                  <a:extLst>
                    <a:ext uri="{9D8B030D-6E8A-4147-A177-3AD203B41FA5}">
                      <a16:colId xmlns:a16="http://schemas.microsoft.com/office/drawing/2014/main" val="3918843565"/>
                    </a:ext>
                  </a:extLst>
                </a:gridCol>
                <a:gridCol w="246888">
                  <a:extLst>
                    <a:ext uri="{9D8B030D-6E8A-4147-A177-3AD203B41FA5}">
                      <a16:colId xmlns:a16="http://schemas.microsoft.com/office/drawing/2014/main" val="3474484068"/>
                    </a:ext>
                  </a:extLst>
                </a:gridCol>
                <a:gridCol w="246888">
                  <a:extLst>
                    <a:ext uri="{9D8B030D-6E8A-4147-A177-3AD203B41FA5}">
                      <a16:colId xmlns:a16="http://schemas.microsoft.com/office/drawing/2014/main" val="433099552"/>
                    </a:ext>
                  </a:extLst>
                </a:gridCol>
                <a:gridCol w="246888">
                  <a:extLst>
                    <a:ext uri="{9D8B030D-6E8A-4147-A177-3AD203B41FA5}">
                      <a16:colId xmlns:a16="http://schemas.microsoft.com/office/drawing/2014/main" val="187610510"/>
                    </a:ext>
                  </a:extLst>
                </a:gridCol>
                <a:gridCol w="246888">
                  <a:extLst>
                    <a:ext uri="{9D8B030D-6E8A-4147-A177-3AD203B41FA5}">
                      <a16:colId xmlns:a16="http://schemas.microsoft.com/office/drawing/2014/main" val="1750081994"/>
                    </a:ext>
                  </a:extLst>
                </a:gridCol>
                <a:gridCol w="246888">
                  <a:extLst>
                    <a:ext uri="{9D8B030D-6E8A-4147-A177-3AD203B41FA5}">
                      <a16:colId xmlns:a16="http://schemas.microsoft.com/office/drawing/2014/main" val="2399899941"/>
                    </a:ext>
                  </a:extLst>
                </a:gridCol>
                <a:gridCol w="246888">
                  <a:extLst>
                    <a:ext uri="{9D8B030D-6E8A-4147-A177-3AD203B41FA5}">
                      <a16:colId xmlns:a16="http://schemas.microsoft.com/office/drawing/2014/main" val="727897676"/>
                    </a:ext>
                  </a:extLst>
                </a:gridCol>
                <a:gridCol w="246888">
                  <a:extLst>
                    <a:ext uri="{9D8B030D-6E8A-4147-A177-3AD203B41FA5}">
                      <a16:colId xmlns:a16="http://schemas.microsoft.com/office/drawing/2014/main" val="232543276"/>
                    </a:ext>
                  </a:extLst>
                </a:gridCol>
                <a:gridCol w="246888">
                  <a:extLst>
                    <a:ext uri="{9D8B030D-6E8A-4147-A177-3AD203B41FA5}">
                      <a16:colId xmlns:a16="http://schemas.microsoft.com/office/drawing/2014/main" val="256353167"/>
                    </a:ext>
                  </a:extLst>
                </a:gridCol>
                <a:gridCol w="246888">
                  <a:extLst>
                    <a:ext uri="{9D8B030D-6E8A-4147-A177-3AD203B41FA5}">
                      <a16:colId xmlns:a16="http://schemas.microsoft.com/office/drawing/2014/main" val="3723810939"/>
                    </a:ext>
                  </a:extLst>
                </a:gridCol>
                <a:gridCol w="246888">
                  <a:extLst>
                    <a:ext uri="{9D8B030D-6E8A-4147-A177-3AD203B41FA5}">
                      <a16:colId xmlns:a16="http://schemas.microsoft.com/office/drawing/2014/main" val="1782872638"/>
                    </a:ext>
                  </a:extLst>
                </a:gridCol>
                <a:gridCol w="246888">
                  <a:extLst>
                    <a:ext uri="{9D8B030D-6E8A-4147-A177-3AD203B41FA5}">
                      <a16:colId xmlns:a16="http://schemas.microsoft.com/office/drawing/2014/main" val="1350864995"/>
                    </a:ext>
                  </a:extLst>
                </a:gridCol>
                <a:gridCol w="246888">
                  <a:extLst>
                    <a:ext uri="{9D8B030D-6E8A-4147-A177-3AD203B41FA5}">
                      <a16:colId xmlns:a16="http://schemas.microsoft.com/office/drawing/2014/main" val="778924120"/>
                    </a:ext>
                  </a:extLst>
                </a:gridCol>
                <a:gridCol w="246888">
                  <a:extLst>
                    <a:ext uri="{9D8B030D-6E8A-4147-A177-3AD203B41FA5}">
                      <a16:colId xmlns:a16="http://schemas.microsoft.com/office/drawing/2014/main" val="246846550"/>
                    </a:ext>
                  </a:extLst>
                </a:gridCol>
                <a:gridCol w="246888">
                  <a:extLst>
                    <a:ext uri="{9D8B030D-6E8A-4147-A177-3AD203B41FA5}">
                      <a16:colId xmlns:a16="http://schemas.microsoft.com/office/drawing/2014/main" val="4077010196"/>
                    </a:ext>
                  </a:extLst>
                </a:gridCol>
                <a:gridCol w="246888">
                  <a:extLst>
                    <a:ext uri="{9D8B030D-6E8A-4147-A177-3AD203B41FA5}">
                      <a16:colId xmlns:a16="http://schemas.microsoft.com/office/drawing/2014/main" val="3026995551"/>
                    </a:ext>
                  </a:extLst>
                </a:gridCol>
                <a:gridCol w="246888">
                  <a:extLst>
                    <a:ext uri="{9D8B030D-6E8A-4147-A177-3AD203B41FA5}">
                      <a16:colId xmlns:a16="http://schemas.microsoft.com/office/drawing/2014/main" val="3638049176"/>
                    </a:ext>
                  </a:extLst>
                </a:gridCol>
                <a:gridCol w="246888">
                  <a:extLst>
                    <a:ext uri="{9D8B030D-6E8A-4147-A177-3AD203B41FA5}">
                      <a16:colId xmlns:a16="http://schemas.microsoft.com/office/drawing/2014/main" val="2758780175"/>
                    </a:ext>
                  </a:extLst>
                </a:gridCol>
                <a:gridCol w="246888">
                  <a:extLst>
                    <a:ext uri="{9D8B030D-6E8A-4147-A177-3AD203B41FA5}">
                      <a16:colId xmlns:a16="http://schemas.microsoft.com/office/drawing/2014/main" val="2197525356"/>
                    </a:ext>
                  </a:extLst>
                </a:gridCol>
                <a:gridCol w="246888">
                  <a:extLst>
                    <a:ext uri="{9D8B030D-6E8A-4147-A177-3AD203B41FA5}">
                      <a16:colId xmlns:a16="http://schemas.microsoft.com/office/drawing/2014/main" val="182172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791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- 2019-11-26 09:01:14</a:t>
                      </a:r>
                      <a:r>
                        <a:rPr kumimoji="0" lang="en-US" sz="1000" b="0" i="0" u="none" strike="noStrike" kern="1200" cap="none" spc="0" normalizeH="0" baseline="0" noProof="0">
                          <a:ln>
                            <a:noFill/>
                          </a:ln>
                          <a:solidFill>
                            <a:prstClr val="black"/>
                          </a:solidFill>
                          <a:effectLst/>
                          <a:uLnTx/>
                          <a:uFillTx/>
                          <a:latin typeface="+mn-lt"/>
                          <a:ea typeface="+mn-ea"/>
                          <a:cs typeface="+mn-cs"/>
                        </a:rPr>
                        <a:t>
 Check out the new dimension of intuitive sensing - to feel: 
#IntuitiveSensing #Sensing #Sensor #PressureSensor #MakesSense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https://scontent.xx.fbcdn.net/v/t15.5256-10/s720x720/71813295_733656207141757_199435419115323392_n.jpg?_nc_cat=102&amp;_nc_ohc=Edbtl5Qw8EcAQne6haLvj9K5RLOEZ-Z1WrJ28wXmvsqoGV78IzBqn1O2Q&amp;_nc_ht=scontent.xx&amp;oh=c48c6204f319e01dd6680b86bbf68957&amp;oe=5EA99B15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12/26/2019 00:20:52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7310374"/>
                  </a:ext>
                </a:extLst>
              </a:tr>
            </a:tbl>
          </a:graphicData>
        </a:graphic>
      </p:graphicFrame>
      <p:sp>
        <p:nvSpPr>
          <p:cNvPr id="4" name="Text Placeholder 3">
            <a:extLst>
              <a:ext uri="{FF2B5EF4-FFF2-40B4-BE49-F238E27FC236}">
                <a16:creationId xmlns:a16="http://schemas.microsoft.com/office/drawing/2014/main" id="{0B66C438-AEDD-4D31-ADFC-6E84513B8C1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78341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80B1-F782-449E-9977-3BE771CA23C8}"/>
              </a:ext>
            </a:extLst>
          </p:cNvPr>
          <p:cNvSpPr>
            <a:spLocks noGrp="1"/>
          </p:cNvSpPr>
          <p:nvPr>
            <p:ph type="title"/>
          </p:nvPr>
        </p:nvSpPr>
        <p:spPr/>
        <p:txBody>
          <a:bodyPr/>
          <a:lstStyle/>
          <a:p>
            <a:r>
              <a:rPr lang="en-US"/>
              <a:t>Facebook Published Posts Table | All Pages - 10 of 26</a:t>
            </a:r>
          </a:p>
        </p:txBody>
      </p:sp>
      <p:graphicFrame>
        <p:nvGraphicFramePr>
          <p:cNvPr id="5" name="Table Placeholder 4">
            <a:extLst>
              <a:ext uri="{FF2B5EF4-FFF2-40B4-BE49-F238E27FC236}">
                <a16:creationId xmlns:a16="http://schemas.microsoft.com/office/drawing/2014/main" id="{DE3C61DC-0794-4AB3-899C-3E6704FA006B}"/>
              </a:ext>
            </a:extLst>
          </p:cNvPr>
          <p:cNvGraphicFramePr>
            <a:graphicFrameLocks noGrp="1"/>
          </p:cNvGraphicFramePr>
          <p:nvPr>
            <p:ph type="tbl" sz="quarter" idx="13"/>
            <p:extLst>
              <p:ext uri="{D42A27DB-BD31-4B8C-83A1-F6EECF244321}">
                <p14:modId xmlns:p14="http://schemas.microsoft.com/office/powerpoint/2010/main" val="54530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21926028"/>
                    </a:ext>
                  </a:extLst>
                </a:gridCol>
                <a:gridCol w="822960">
                  <a:extLst>
                    <a:ext uri="{9D8B030D-6E8A-4147-A177-3AD203B41FA5}">
                      <a16:colId xmlns:a16="http://schemas.microsoft.com/office/drawing/2014/main" val="2478423314"/>
                    </a:ext>
                  </a:extLst>
                </a:gridCol>
                <a:gridCol w="246888">
                  <a:extLst>
                    <a:ext uri="{9D8B030D-6E8A-4147-A177-3AD203B41FA5}">
                      <a16:colId xmlns:a16="http://schemas.microsoft.com/office/drawing/2014/main" val="3074564792"/>
                    </a:ext>
                  </a:extLst>
                </a:gridCol>
                <a:gridCol w="246888">
                  <a:extLst>
                    <a:ext uri="{9D8B030D-6E8A-4147-A177-3AD203B41FA5}">
                      <a16:colId xmlns:a16="http://schemas.microsoft.com/office/drawing/2014/main" val="1509656807"/>
                    </a:ext>
                  </a:extLst>
                </a:gridCol>
                <a:gridCol w="246888">
                  <a:extLst>
                    <a:ext uri="{9D8B030D-6E8A-4147-A177-3AD203B41FA5}">
                      <a16:colId xmlns:a16="http://schemas.microsoft.com/office/drawing/2014/main" val="772820954"/>
                    </a:ext>
                  </a:extLst>
                </a:gridCol>
                <a:gridCol w="246888">
                  <a:extLst>
                    <a:ext uri="{9D8B030D-6E8A-4147-A177-3AD203B41FA5}">
                      <a16:colId xmlns:a16="http://schemas.microsoft.com/office/drawing/2014/main" val="946128166"/>
                    </a:ext>
                  </a:extLst>
                </a:gridCol>
                <a:gridCol w="246888">
                  <a:extLst>
                    <a:ext uri="{9D8B030D-6E8A-4147-A177-3AD203B41FA5}">
                      <a16:colId xmlns:a16="http://schemas.microsoft.com/office/drawing/2014/main" val="1516445555"/>
                    </a:ext>
                  </a:extLst>
                </a:gridCol>
                <a:gridCol w="246888">
                  <a:extLst>
                    <a:ext uri="{9D8B030D-6E8A-4147-A177-3AD203B41FA5}">
                      <a16:colId xmlns:a16="http://schemas.microsoft.com/office/drawing/2014/main" val="315597982"/>
                    </a:ext>
                  </a:extLst>
                </a:gridCol>
                <a:gridCol w="246888">
                  <a:extLst>
                    <a:ext uri="{9D8B030D-6E8A-4147-A177-3AD203B41FA5}">
                      <a16:colId xmlns:a16="http://schemas.microsoft.com/office/drawing/2014/main" val="1793556555"/>
                    </a:ext>
                  </a:extLst>
                </a:gridCol>
                <a:gridCol w="246888">
                  <a:extLst>
                    <a:ext uri="{9D8B030D-6E8A-4147-A177-3AD203B41FA5}">
                      <a16:colId xmlns:a16="http://schemas.microsoft.com/office/drawing/2014/main" val="3654341198"/>
                    </a:ext>
                  </a:extLst>
                </a:gridCol>
                <a:gridCol w="246888">
                  <a:extLst>
                    <a:ext uri="{9D8B030D-6E8A-4147-A177-3AD203B41FA5}">
                      <a16:colId xmlns:a16="http://schemas.microsoft.com/office/drawing/2014/main" val="1772355349"/>
                    </a:ext>
                  </a:extLst>
                </a:gridCol>
                <a:gridCol w="246888">
                  <a:extLst>
                    <a:ext uri="{9D8B030D-6E8A-4147-A177-3AD203B41FA5}">
                      <a16:colId xmlns:a16="http://schemas.microsoft.com/office/drawing/2014/main" val="2493421816"/>
                    </a:ext>
                  </a:extLst>
                </a:gridCol>
                <a:gridCol w="246888">
                  <a:extLst>
                    <a:ext uri="{9D8B030D-6E8A-4147-A177-3AD203B41FA5}">
                      <a16:colId xmlns:a16="http://schemas.microsoft.com/office/drawing/2014/main" val="1726859311"/>
                    </a:ext>
                  </a:extLst>
                </a:gridCol>
                <a:gridCol w="246888">
                  <a:extLst>
                    <a:ext uri="{9D8B030D-6E8A-4147-A177-3AD203B41FA5}">
                      <a16:colId xmlns:a16="http://schemas.microsoft.com/office/drawing/2014/main" val="1506682559"/>
                    </a:ext>
                  </a:extLst>
                </a:gridCol>
                <a:gridCol w="246888">
                  <a:extLst>
                    <a:ext uri="{9D8B030D-6E8A-4147-A177-3AD203B41FA5}">
                      <a16:colId xmlns:a16="http://schemas.microsoft.com/office/drawing/2014/main" val="2756286777"/>
                    </a:ext>
                  </a:extLst>
                </a:gridCol>
                <a:gridCol w="246888">
                  <a:extLst>
                    <a:ext uri="{9D8B030D-6E8A-4147-A177-3AD203B41FA5}">
                      <a16:colId xmlns:a16="http://schemas.microsoft.com/office/drawing/2014/main" val="2298848995"/>
                    </a:ext>
                  </a:extLst>
                </a:gridCol>
                <a:gridCol w="246888">
                  <a:extLst>
                    <a:ext uri="{9D8B030D-6E8A-4147-A177-3AD203B41FA5}">
                      <a16:colId xmlns:a16="http://schemas.microsoft.com/office/drawing/2014/main" val="2149284038"/>
                    </a:ext>
                  </a:extLst>
                </a:gridCol>
                <a:gridCol w="246888">
                  <a:extLst>
                    <a:ext uri="{9D8B030D-6E8A-4147-A177-3AD203B41FA5}">
                      <a16:colId xmlns:a16="http://schemas.microsoft.com/office/drawing/2014/main" val="1860764183"/>
                    </a:ext>
                  </a:extLst>
                </a:gridCol>
                <a:gridCol w="246888">
                  <a:extLst>
                    <a:ext uri="{9D8B030D-6E8A-4147-A177-3AD203B41FA5}">
                      <a16:colId xmlns:a16="http://schemas.microsoft.com/office/drawing/2014/main" val="3707066378"/>
                    </a:ext>
                  </a:extLst>
                </a:gridCol>
                <a:gridCol w="246888">
                  <a:extLst>
                    <a:ext uri="{9D8B030D-6E8A-4147-A177-3AD203B41FA5}">
                      <a16:colId xmlns:a16="http://schemas.microsoft.com/office/drawing/2014/main" val="1472049208"/>
                    </a:ext>
                  </a:extLst>
                </a:gridCol>
                <a:gridCol w="246888">
                  <a:extLst>
                    <a:ext uri="{9D8B030D-6E8A-4147-A177-3AD203B41FA5}">
                      <a16:colId xmlns:a16="http://schemas.microsoft.com/office/drawing/2014/main" val="1540687888"/>
                    </a:ext>
                  </a:extLst>
                </a:gridCol>
                <a:gridCol w="246888">
                  <a:extLst>
                    <a:ext uri="{9D8B030D-6E8A-4147-A177-3AD203B41FA5}">
                      <a16:colId xmlns:a16="http://schemas.microsoft.com/office/drawing/2014/main" val="160121214"/>
                    </a:ext>
                  </a:extLst>
                </a:gridCol>
                <a:gridCol w="246888">
                  <a:extLst>
                    <a:ext uri="{9D8B030D-6E8A-4147-A177-3AD203B41FA5}">
                      <a16:colId xmlns:a16="http://schemas.microsoft.com/office/drawing/2014/main" val="260218093"/>
                    </a:ext>
                  </a:extLst>
                </a:gridCol>
                <a:gridCol w="246888">
                  <a:extLst>
                    <a:ext uri="{9D8B030D-6E8A-4147-A177-3AD203B41FA5}">
                      <a16:colId xmlns:a16="http://schemas.microsoft.com/office/drawing/2014/main" val="749294889"/>
                    </a:ext>
                  </a:extLst>
                </a:gridCol>
                <a:gridCol w="246888">
                  <a:extLst>
                    <a:ext uri="{9D8B030D-6E8A-4147-A177-3AD203B41FA5}">
                      <a16:colId xmlns:a16="http://schemas.microsoft.com/office/drawing/2014/main" val="2911283173"/>
                    </a:ext>
                  </a:extLst>
                </a:gridCol>
                <a:gridCol w="246888">
                  <a:extLst>
                    <a:ext uri="{9D8B030D-6E8A-4147-A177-3AD203B41FA5}">
                      <a16:colId xmlns:a16="http://schemas.microsoft.com/office/drawing/2014/main" val="2990371742"/>
                    </a:ext>
                  </a:extLst>
                </a:gridCol>
                <a:gridCol w="246888">
                  <a:extLst>
                    <a:ext uri="{9D8B030D-6E8A-4147-A177-3AD203B41FA5}">
                      <a16:colId xmlns:a16="http://schemas.microsoft.com/office/drawing/2014/main" val="332054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093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- 2019-05-24 08:30:05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not only smartphones can be charged wirelessly? The technology is being used increasingly also for other devices. Find out more: https://bit.ly/2VvB2cu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https://scontent.xx.fbcdn.net/v/t1.0-9/s720x720/61009155_2305080272908074_4091866109412638720_o.png?_nc_cat=102&amp;_nc_ohc=vigifwMdCSYAQnkL2SnhB46YxJEmnsbkHj5jBgyy6sqwVDrQGNhqZwUTw&amp;_nc_ht=scontent.xx&amp;oh=176023abe2af67b69d518ef1a2f00b2e&amp;oe=5E74FC2E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1344613"/>
                  </a:ext>
                </a:extLst>
              </a:tr>
            </a:tbl>
          </a:graphicData>
        </a:graphic>
      </p:graphicFrame>
      <p:sp>
        <p:nvSpPr>
          <p:cNvPr id="4" name="Text Placeholder 3">
            <a:extLst>
              <a:ext uri="{FF2B5EF4-FFF2-40B4-BE49-F238E27FC236}">
                <a16:creationId xmlns:a16="http://schemas.microsoft.com/office/drawing/2014/main" id="{595C5921-05E3-4CC3-915A-AB3A4483B7D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2280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AADC-65EA-47FF-AA62-A756D492581A}"/>
              </a:ext>
            </a:extLst>
          </p:cNvPr>
          <p:cNvSpPr>
            <a:spLocks noGrp="1"/>
          </p:cNvSpPr>
          <p:nvPr>
            <p:ph type="title"/>
          </p:nvPr>
        </p:nvSpPr>
        <p:spPr/>
        <p:txBody>
          <a:bodyPr/>
          <a:lstStyle/>
          <a:p>
            <a:r>
              <a:rPr lang="en-US"/>
              <a:t>Facebook Published Posts Table | All Pages - 11 of 26</a:t>
            </a:r>
          </a:p>
        </p:txBody>
      </p:sp>
      <p:graphicFrame>
        <p:nvGraphicFramePr>
          <p:cNvPr id="5" name="Table Placeholder 4">
            <a:extLst>
              <a:ext uri="{FF2B5EF4-FFF2-40B4-BE49-F238E27FC236}">
                <a16:creationId xmlns:a16="http://schemas.microsoft.com/office/drawing/2014/main" id="{1E21516A-7E9A-40A0-8C64-F2A9484AAB38}"/>
              </a:ext>
            </a:extLst>
          </p:cNvPr>
          <p:cNvGraphicFramePr>
            <a:graphicFrameLocks noGrp="1"/>
          </p:cNvGraphicFramePr>
          <p:nvPr>
            <p:ph type="tbl" sz="quarter" idx="13"/>
            <p:extLst>
              <p:ext uri="{D42A27DB-BD31-4B8C-83A1-F6EECF244321}">
                <p14:modId xmlns:p14="http://schemas.microsoft.com/office/powerpoint/2010/main" val="427257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18500916"/>
                    </a:ext>
                  </a:extLst>
                </a:gridCol>
                <a:gridCol w="822960">
                  <a:extLst>
                    <a:ext uri="{9D8B030D-6E8A-4147-A177-3AD203B41FA5}">
                      <a16:colId xmlns:a16="http://schemas.microsoft.com/office/drawing/2014/main" val="3086951490"/>
                    </a:ext>
                  </a:extLst>
                </a:gridCol>
                <a:gridCol w="246888">
                  <a:extLst>
                    <a:ext uri="{9D8B030D-6E8A-4147-A177-3AD203B41FA5}">
                      <a16:colId xmlns:a16="http://schemas.microsoft.com/office/drawing/2014/main" val="1137243737"/>
                    </a:ext>
                  </a:extLst>
                </a:gridCol>
                <a:gridCol w="246888">
                  <a:extLst>
                    <a:ext uri="{9D8B030D-6E8A-4147-A177-3AD203B41FA5}">
                      <a16:colId xmlns:a16="http://schemas.microsoft.com/office/drawing/2014/main" val="1704961723"/>
                    </a:ext>
                  </a:extLst>
                </a:gridCol>
                <a:gridCol w="246888">
                  <a:extLst>
                    <a:ext uri="{9D8B030D-6E8A-4147-A177-3AD203B41FA5}">
                      <a16:colId xmlns:a16="http://schemas.microsoft.com/office/drawing/2014/main" val="3556940961"/>
                    </a:ext>
                  </a:extLst>
                </a:gridCol>
                <a:gridCol w="246888">
                  <a:extLst>
                    <a:ext uri="{9D8B030D-6E8A-4147-A177-3AD203B41FA5}">
                      <a16:colId xmlns:a16="http://schemas.microsoft.com/office/drawing/2014/main" val="2841464892"/>
                    </a:ext>
                  </a:extLst>
                </a:gridCol>
                <a:gridCol w="246888">
                  <a:extLst>
                    <a:ext uri="{9D8B030D-6E8A-4147-A177-3AD203B41FA5}">
                      <a16:colId xmlns:a16="http://schemas.microsoft.com/office/drawing/2014/main" val="1788879154"/>
                    </a:ext>
                  </a:extLst>
                </a:gridCol>
                <a:gridCol w="246888">
                  <a:extLst>
                    <a:ext uri="{9D8B030D-6E8A-4147-A177-3AD203B41FA5}">
                      <a16:colId xmlns:a16="http://schemas.microsoft.com/office/drawing/2014/main" val="3326318086"/>
                    </a:ext>
                  </a:extLst>
                </a:gridCol>
                <a:gridCol w="246888">
                  <a:extLst>
                    <a:ext uri="{9D8B030D-6E8A-4147-A177-3AD203B41FA5}">
                      <a16:colId xmlns:a16="http://schemas.microsoft.com/office/drawing/2014/main" val="1376690889"/>
                    </a:ext>
                  </a:extLst>
                </a:gridCol>
                <a:gridCol w="246888">
                  <a:extLst>
                    <a:ext uri="{9D8B030D-6E8A-4147-A177-3AD203B41FA5}">
                      <a16:colId xmlns:a16="http://schemas.microsoft.com/office/drawing/2014/main" val="222021382"/>
                    </a:ext>
                  </a:extLst>
                </a:gridCol>
                <a:gridCol w="246888">
                  <a:extLst>
                    <a:ext uri="{9D8B030D-6E8A-4147-A177-3AD203B41FA5}">
                      <a16:colId xmlns:a16="http://schemas.microsoft.com/office/drawing/2014/main" val="16914799"/>
                    </a:ext>
                  </a:extLst>
                </a:gridCol>
                <a:gridCol w="246888">
                  <a:extLst>
                    <a:ext uri="{9D8B030D-6E8A-4147-A177-3AD203B41FA5}">
                      <a16:colId xmlns:a16="http://schemas.microsoft.com/office/drawing/2014/main" val="3394466540"/>
                    </a:ext>
                  </a:extLst>
                </a:gridCol>
                <a:gridCol w="246888">
                  <a:extLst>
                    <a:ext uri="{9D8B030D-6E8A-4147-A177-3AD203B41FA5}">
                      <a16:colId xmlns:a16="http://schemas.microsoft.com/office/drawing/2014/main" val="2330265160"/>
                    </a:ext>
                  </a:extLst>
                </a:gridCol>
                <a:gridCol w="246888">
                  <a:extLst>
                    <a:ext uri="{9D8B030D-6E8A-4147-A177-3AD203B41FA5}">
                      <a16:colId xmlns:a16="http://schemas.microsoft.com/office/drawing/2014/main" val="4102694244"/>
                    </a:ext>
                  </a:extLst>
                </a:gridCol>
                <a:gridCol w="246888">
                  <a:extLst>
                    <a:ext uri="{9D8B030D-6E8A-4147-A177-3AD203B41FA5}">
                      <a16:colId xmlns:a16="http://schemas.microsoft.com/office/drawing/2014/main" val="604740140"/>
                    </a:ext>
                  </a:extLst>
                </a:gridCol>
                <a:gridCol w="246888">
                  <a:extLst>
                    <a:ext uri="{9D8B030D-6E8A-4147-A177-3AD203B41FA5}">
                      <a16:colId xmlns:a16="http://schemas.microsoft.com/office/drawing/2014/main" val="3339078753"/>
                    </a:ext>
                  </a:extLst>
                </a:gridCol>
                <a:gridCol w="246888">
                  <a:extLst>
                    <a:ext uri="{9D8B030D-6E8A-4147-A177-3AD203B41FA5}">
                      <a16:colId xmlns:a16="http://schemas.microsoft.com/office/drawing/2014/main" val="2732367498"/>
                    </a:ext>
                  </a:extLst>
                </a:gridCol>
                <a:gridCol w="246888">
                  <a:extLst>
                    <a:ext uri="{9D8B030D-6E8A-4147-A177-3AD203B41FA5}">
                      <a16:colId xmlns:a16="http://schemas.microsoft.com/office/drawing/2014/main" val="1733568311"/>
                    </a:ext>
                  </a:extLst>
                </a:gridCol>
                <a:gridCol w="246888">
                  <a:extLst>
                    <a:ext uri="{9D8B030D-6E8A-4147-A177-3AD203B41FA5}">
                      <a16:colId xmlns:a16="http://schemas.microsoft.com/office/drawing/2014/main" val="1165677990"/>
                    </a:ext>
                  </a:extLst>
                </a:gridCol>
                <a:gridCol w="246888">
                  <a:extLst>
                    <a:ext uri="{9D8B030D-6E8A-4147-A177-3AD203B41FA5}">
                      <a16:colId xmlns:a16="http://schemas.microsoft.com/office/drawing/2014/main" val="1158705078"/>
                    </a:ext>
                  </a:extLst>
                </a:gridCol>
                <a:gridCol w="246888">
                  <a:extLst>
                    <a:ext uri="{9D8B030D-6E8A-4147-A177-3AD203B41FA5}">
                      <a16:colId xmlns:a16="http://schemas.microsoft.com/office/drawing/2014/main" val="447197523"/>
                    </a:ext>
                  </a:extLst>
                </a:gridCol>
                <a:gridCol w="246888">
                  <a:extLst>
                    <a:ext uri="{9D8B030D-6E8A-4147-A177-3AD203B41FA5}">
                      <a16:colId xmlns:a16="http://schemas.microsoft.com/office/drawing/2014/main" val="2051306426"/>
                    </a:ext>
                  </a:extLst>
                </a:gridCol>
                <a:gridCol w="246888">
                  <a:extLst>
                    <a:ext uri="{9D8B030D-6E8A-4147-A177-3AD203B41FA5}">
                      <a16:colId xmlns:a16="http://schemas.microsoft.com/office/drawing/2014/main" val="1429806339"/>
                    </a:ext>
                  </a:extLst>
                </a:gridCol>
                <a:gridCol w="246888">
                  <a:extLst>
                    <a:ext uri="{9D8B030D-6E8A-4147-A177-3AD203B41FA5}">
                      <a16:colId xmlns:a16="http://schemas.microsoft.com/office/drawing/2014/main" val="650865722"/>
                    </a:ext>
                  </a:extLst>
                </a:gridCol>
                <a:gridCol w="246888">
                  <a:extLst>
                    <a:ext uri="{9D8B030D-6E8A-4147-A177-3AD203B41FA5}">
                      <a16:colId xmlns:a16="http://schemas.microsoft.com/office/drawing/2014/main" val="1389031309"/>
                    </a:ext>
                  </a:extLst>
                </a:gridCol>
                <a:gridCol w="246888">
                  <a:extLst>
                    <a:ext uri="{9D8B030D-6E8A-4147-A177-3AD203B41FA5}">
                      <a16:colId xmlns:a16="http://schemas.microsoft.com/office/drawing/2014/main" val="3223094823"/>
                    </a:ext>
                  </a:extLst>
                </a:gridCol>
                <a:gridCol w="246888">
                  <a:extLst>
                    <a:ext uri="{9D8B030D-6E8A-4147-A177-3AD203B41FA5}">
                      <a16:colId xmlns:a16="http://schemas.microsoft.com/office/drawing/2014/main" val="420015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225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- 2019-11-27 13:00:04</a:t>
                      </a:r>
                      <a:r>
                        <a:rPr kumimoji="0" lang="en-US" sz="1000" b="0" i="0" u="none" strike="noStrike" kern="1200" cap="none" spc="0" normalizeH="0" baseline="0" noProof="0">
                          <a:ln>
                            <a:noFill/>
                          </a:ln>
                          <a:solidFill>
                            <a:prstClr val="black"/>
                          </a:solidFill>
                          <a:effectLst/>
                          <a:uLnTx/>
                          <a:uFillTx/>
                          <a:latin typeface="+mn-lt"/>
                          <a:ea typeface="+mn-ea"/>
                          <a:cs typeface="+mn-cs"/>
                        </a:rPr>
                        <a:t>
 A brute force attack is the cyberattack equivalent of trying every key in a key ring, and eventually finding the right one. Learn more: https://bit.ly/2MUQTza #Cybersecurity #Security #BruteForceAttacks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https://scontent.xx.fbcdn.net/v/t1.0-9/s720x720/77041940_2668467143236050_5735071346472255488_o.png?_nc_cat=109&amp;_nc_ohc=w3G555rrdJcAQlkjJJO5jGVY4CLvGkXdpJNl3qlp1gZn2O0jVkiNJxBSQ&amp;_nc_ht=scontent.xx&amp;oh=1718bba3a6be79ff2a5f1386b2e4d869&amp;oe=5EA16E1E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12:19:40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2456056"/>
                  </a:ext>
                </a:extLst>
              </a:tr>
            </a:tbl>
          </a:graphicData>
        </a:graphic>
      </p:graphicFrame>
      <p:sp>
        <p:nvSpPr>
          <p:cNvPr id="4" name="Text Placeholder 3">
            <a:extLst>
              <a:ext uri="{FF2B5EF4-FFF2-40B4-BE49-F238E27FC236}">
                <a16:creationId xmlns:a16="http://schemas.microsoft.com/office/drawing/2014/main" id="{43E9571D-83F2-4D0C-AFC6-C1F86ACD17C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62874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1569-B7F6-4F4D-B6AA-E5F1540F3AE7}"/>
              </a:ext>
            </a:extLst>
          </p:cNvPr>
          <p:cNvSpPr>
            <a:spLocks noGrp="1"/>
          </p:cNvSpPr>
          <p:nvPr>
            <p:ph type="title"/>
          </p:nvPr>
        </p:nvSpPr>
        <p:spPr/>
        <p:txBody>
          <a:bodyPr/>
          <a:lstStyle/>
          <a:p>
            <a:r>
              <a:rPr lang="en-US"/>
              <a:t>Facebook Published Posts Table | All Pages - 12 of 26</a:t>
            </a:r>
          </a:p>
        </p:txBody>
      </p:sp>
      <p:graphicFrame>
        <p:nvGraphicFramePr>
          <p:cNvPr id="5" name="Table Placeholder 4">
            <a:extLst>
              <a:ext uri="{FF2B5EF4-FFF2-40B4-BE49-F238E27FC236}">
                <a16:creationId xmlns:a16="http://schemas.microsoft.com/office/drawing/2014/main" id="{15CAFE94-A60D-4F20-B2D3-1CC74AB03560}"/>
              </a:ext>
            </a:extLst>
          </p:cNvPr>
          <p:cNvGraphicFramePr>
            <a:graphicFrameLocks noGrp="1"/>
          </p:cNvGraphicFramePr>
          <p:nvPr>
            <p:ph type="tbl" sz="quarter" idx="13"/>
            <p:extLst>
              <p:ext uri="{D42A27DB-BD31-4B8C-83A1-F6EECF244321}">
                <p14:modId xmlns:p14="http://schemas.microsoft.com/office/powerpoint/2010/main" val="215028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13007118"/>
                    </a:ext>
                  </a:extLst>
                </a:gridCol>
                <a:gridCol w="822960">
                  <a:extLst>
                    <a:ext uri="{9D8B030D-6E8A-4147-A177-3AD203B41FA5}">
                      <a16:colId xmlns:a16="http://schemas.microsoft.com/office/drawing/2014/main" val="1836343530"/>
                    </a:ext>
                  </a:extLst>
                </a:gridCol>
                <a:gridCol w="246888">
                  <a:extLst>
                    <a:ext uri="{9D8B030D-6E8A-4147-A177-3AD203B41FA5}">
                      <a16:colId xmlns:a16="http://schemas.microsoft.com/office/drawing/2014/main" val="3608287245"/>
                    </a:ext>
                  </a:extLst>
                </a:gridCol>
                <a:gridCol w="246888">
                  <a:extLst>
                    <a:ext uri="{9D8B030D-6E8A-4147-A177-3AD203B41FA5}">
                      <a16:colId xmlns:a16="http://schemas.microsoft.com/office/drawing/2014/main" val="3308712553"/>
                    </a:ext>
                  </a:extLst>
                </a:gridCol>
                <a:gridCol w="246888">
                  <a:extLst>
                    <a:ext uri="{9D8B030D-6E8A-4147-A177-3AD203B41FA5}">
                      <a16:colId xmlns:a16="http://schemas.microsoft.com/office/drawing/2014/main" val="3250323582"/>
                    </a:ext>
                  </a:extLst>
                </a:gridCol>
                <a:gridCol w="246888">
                  <a:extLst>
                    <a:ext uri="{9D8B030D-6E8A-4147-A177-3AD203B41FA5}">
                      <a16:colId xmlns:a16="http://schemas.microsoft.com/office/drawing/2014/main" val="1460208821"/>
                    </a:ext>
                  </a:extLst>
                </a:gridCol>
                <a:gridCol w="246888">
                  <a:extLst>
                    <a:ext uri="{9D8B030D-6E8A-4147-A177-3AD203B41FA5}">
                      <a16:colId xmlns:a16="http://schemas.microsoft.com/office/drawing/2014/main" val="1535158693"/>
                    </a:ext>
                  </a:extLst>
                </a:gridCol>
                <a:gridCol w="246888">
                  <a:extLst>
                    <a:ext uri="{9D8B030D-6E8A-4147-A177-3AD203B41FA5}">
                      <a16:colId xmlns:a16="http://schemas.microsoft.com/office/drawing/2014/main" val="2589140535"/>
                    </a:ext>
                  </a:extLst>
                </a:gridCol>
                <a:gridCol w="246888">
                  <a:extLst>
                    <a:ext uri="{9D8B030D-6E8A-4147-A177-3AD203B41FA5}">
                      <a16:colId xmlns:a16="http://schemas.microsoft.com/office/drawing/2014/main" val="79887045"/>
                    </a:ext>
                  </a:extLst>
                </a:gridCol>
                <a:gridCol w="246888">
                  <a:extLst>
                    <a:ext uri="{9D8B030D-6E8A-4147-A177-3AD203B41FA5}">
                      <a16:colId xmlns:a16="http://schemas.microsoft.com/office/drawing/2014/main" val="3499001039"/>
                    </a:ext>
                  </a:extLst>
                </a:gridCol>
                <a:gridCol w="246888">
                  <a:extLst>
                    <a:ext uri="{9D8B030D-6E8A-4147-A177-3AD203B41FA5}">
                      <a16:colId xmlns:a16="http://schemas.microsoft.com/office/drawing/2014/main" val="3427398245"/>
                    </a:ext>
                  </a:extLst>
                </a:gridCol>
                <a:gridCol w="246888">
                  <a:extLst>
                    <a:ext uri="{9D8B030D-6E8A-4147-A177-3AD203B41FA5}">
                      <a16:colId xmlns:a16="http://schemas.microsoft.com/office/drawing/2014/main" val="3551702636"/>
                    </a:ext>
                  </a:extLst>
                </a:gridCol>
                <a:gridCol w="246888">
                  <a:extLst>
                    <a:ext uri="{9D8B030D-6E8A-4147-A177-3AD203B41FA5}">
                      <a16:colId xmlns:a16="http://schemas.microsoft.com/office/drawing/2014/main" val="2724648199"/>
                    </a:ext>
                  </a:extLst>
                </a:gridCol>
                <a:gridCol w="246888">
                  <a:extLst>
                    <a:ext uri="{9D8B030D-6E8A-4147-A177-3AD203B41FA5}">
                      <a16:colId xmlns:a16="http://schemas.microsoft.com/office/drawing/2014/main" val="1350861250"/>
                    </a:ext>
                  </a:extLst>
                </a:gridCol>
                <a:gridCol w="246888">
                  <a:extLst>
                    <a:ext uri="{9D8B030D-6E8A-4147-A177-3AD203B41FA5}">
                      <a16:colId xmlns:a16="http://schemas.microsoft.com/office/drawing/2014/main" val="3806887851"/>
                    </a:ext>
                  </a:extLst>
                </a:gridCol>
                <a:gridCol w="246888">
                  <a:extLst>
                    <a:ext uri="{9D8B030D-6E8A-4147-A177-3AD203B41FA5}">
                      <a16:colId xmlns:a16="http://schemas.microsoft.com/office/drawing/2014/main" val="3758447211"/>
                    </a:ext>
                  </a:extLst>
                </a:gridCol>
                <a:gridCol w="246888">
                  <a:extLst>
                    <a:ext uri="{9D8B030D-6E8A-4147-A177-3AD203B41FA5}">
                      <a16:colId xmlns:a16="http://schemas.microsoft.com/office/drawing/2014/main" val="1653180376"/>
                    </a:ext>
                  </a:extLst>
                </a:gridCol>
                <a:gridCol w="246888">
                  <a:extLst>
                    <a:ext uri="{9D8B030D-6E8A-4147-A177-3AD203B41FA5}">
                      <a16:colId xmlns:a16="http://schemas.microsoft.com/office/drawing/2014/main" val="2870752646"/>
                    </a:ext>
                  </a:extLst>
                </a:gridCol>
                <a:gridCol w="246888">
                  <a:extLst>
                    <a:ext uri="{9D8B030D-6E8A-4147-A177-3AD203B41FA5}">
                      <a16:colId xmlns:a16="http://schemas.microsoft.com/office/drawing/2014/main" val="3150138133"/>
                    </a:ext>
                  </a:extLst>
                </a:gridCol>
                <a:gridCol w="246888">
                  <a:extLst>
                    <a:ext uri="{9D8B030D-6E8A-4147-A177-3AD203B41FA5}">
                      <a16:colId xmlns:a16="http://schemas.microsoft.com/office/drawing/2014/main" val="3646926167"/>
                    </a:ext>
                  </a:extLst>
                </a:gridCol>
                <a:gridCol w="246888">
                  <a:extLst>
                    <a:ext uri="{9D8B030D-6E8A-4147-A177-3AD203B41FA5}">
                      <a16:colId xmlns:a16="http://schemas.microsoft.com/office/drawing/2014/main" val="3450364898"/>
                    </a:ext>
                  </a:extLst>
                </a:gridCol>
                <a:gridCol w="246888">
                  <a:extLst>
                    <a:ext uri="{9D8B030D-6E8A-4147-A177-3AD203B41FA5}">
                      <a16:colId xmlns:a16="http://schemas.microsoft.com/office/drawing/2014/main" val="1354192263"/>
                    </a:ext>
                  </a:extLst>
                </a:gridCol>
                <a:gridCol w="246888">
                  <a:extLst>
                    <a:ext uri="{9D8B030D-6E8A-4147-A177-3AD203B41FA5}">
                      <a16:colId xmlns:a16="http://schemas.microsoft.com/office/drawing/2014/main" val="235175848"/>
                    </a:ext>
                  </a:extLst>
                </a:gridCol>
                <a:gridCol w="246888">
                  <a:extLst>
                    <a:ext uri="{9D8B030D-6E8A-4147-A177-3AD203B41FA5}">
                      <a16:colId xmlns:a16="http://schemas.microsoft.com/office/drawing/2014/main" val="1372465265"/>
                    </a:ext>
                  </a:extLst>
                </a:gridCol>
                <a:gridCol w="246888">
                  <a:extLst>
                    <a:ext uri="{9D8B030D-6E8A-4147-A177-3AD203B41FA5}">
                      <a16:colId xmlns:a16="http://schemas.microsoft.com/office/drawing/2014/main" val="3800111124"/>
                    </a:ext>
                  </a:extLst>
                </a:gridCol>
                <a:gridCol w="246888">
                  <a:extLst>
                    <a:ext uri="{9D8B030D-6E8A-4147-A177-3AD203B41FA5}">
                      <a16:colId xmlns:a16="http://schemas.microsoft.com/office/drawing/2014/main" val="280021187"/>
                    </a:ext>
                  </a:extLst>
                </a:gridCol>
                <a:gridCol w="246888">
                  <a:extLst>
                    <a:ext uri="{9D8B030D-6E8A-4147-A177-3AD203B41FA5}">
                      <a16:colId xmlns:a16="http://schemas.microsoft.com/office/drawing/2014/main" val="166781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81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- 2019-09-11 08:00:07</a:t>
                      </a:r>
                      <a:r>
                        <a:rPr kumimoji="0" lang="en-US" sz="1000" b="0" i="0" u="none" strike="noStrike" kern="1200" cap="none" spc="0" normalizeH="0" baseline="0" noProof="0">
                          <a:ln>
                            <a:noFill/>
                          </a:ln>
                          <a:solidFill>
                            <a:prstClr val="black"/>
                          </a:solidFill>
                          <a:effectLst/>
                          <a:uLnTx/>
                          <a:uFillTx/>
                          <a:latin typeface="+mn-lt"/>
                          <a:ea typeface="+mn-ea"/>
                          <a:cs typeface="+mn-cs"/>
                        </a:rPr>
                        <a:t>
 Two-factor authentication will be used for data protection in online payments. #DataProtection #Payment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https://scontent.xx.fbcdn.net/v/t1.0-9/s720x720/70643535_2506767256072707_8645043403274321920_o.png?_nc_cat=105&amp;_nc_ohc=BD5xmCJRb8sAQnoJxSWcpZPvvqDrQOiW7DVg6JMyhi_Vx3p9i4IJgNBfA&amp;_nc_ht=scontent.xx&amp;oh=cc3769a0b6d505ad1edc630dcd0d2b48&amp;oe=5E7C1824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8978457"/>
                  </a:ext>
                </a:extLst>
              </a:tr>
            </a:tbl>
          </a:graphicData>
        </a:graphic>
      </p:graphicFrame>
      <p:sp>
        <p:nvSpPr>
          <p:cNvPr id="4" name="Text Placeholder 3">
            <a:extLst>
              <a:ext uri="{FF2B5EF4-FFF2-40B4-BE49-F238E27FC236}">
                <a16:creationId xmlns:a16="http://schemas.microsoft.com/office/drawing/2014/main" id="{6F92E392-2CDB-4026-A3E3-7FDB1E5D0F8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949503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47E6-8CFB-45C4-AD4F-A30C1DE65696}"/>
              </a:ext>
            </a:extLst>
          </p:cNvPr>
          <p:cNvSpPr>
            <a:spLocks noGrp="1"/>
          </p:cNvSpPr>
          <p:nvPr>
            <p:ph type="title"/>
          </p:nvPr>
        </p:nvSpPr>
        <p:spPr/>
        <p:txBody>
          <a:bodyPr/>
          <a:lstStyle/>
          <a:p>
            <a:r>
              <a:rPr lang="en-US"/>
              <a:t>Facebook Published Posts Table | All Pages - 13 of 26</a:t>
            </a:r>
          </a:p>
        </p:txBody>
      </p:sp>
      <p:graphicFrame>
        <p:nvGraphicFramePr>
          <p:cNvPr id="5" name="Table Placeholder 4">
            <a:extLst>
              <a:ext uri="{FF2B5EF4-FFF2-40B4-BE49-F238E27FC236}">
                <a16:creationId xmlns:a16="http://schemas.microsoft.com/office/drawing/2014/main" id="{DCFCF997-17C5-47E4-9906-4C2D11269276}"/>
              </a:ext>
            </a:extLst>
          </p:cNvPr>
          <p:cNvGraphicFramePr>
            <a:graphicFrameLocks noGrp="1"/>
          </p:cNvGraphicFramePr>
          <p:nvPr>
            <p:ph type="tbl" sz="quarter" idx="13"/>
            <p:extLst>
              <p:ext uri="{D42A27DB-BD31-4B8C-83A1-F6EECF244321}">
                <p14:modId xmlns:p14="http://schemas.microsoft.com/office/powerpoint/2010/main" val="83497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67731013"/>
                    </a:ext>
                  </a:extLst>
                </a:gridCol>
                <a:gridCol w="822960">
                  <a:extLst>
                    <a:ext uri="{9D8B030D-6E8A-4147-A177-3AD203B41FA5}">
                      <a16:colId xmlns:a16="http://schemas.microsoft.com/office/drawing/2014/main" val="2455606342"/>
                    </a:ext>
                  </a:extLst>
                </a:gridCol>
                <a:gridCol w="246888">
                  <a:extLst>
                    <a:ext uri="{9D8B030D-6E8A-4147-A177-3AD203B41FA5}">
                      <a16:colId xmlns:a16="http://schemas.microsoft.com/office/drawing/2014/main" val="2567076592"/>
                    </a:ext>
                  </a:extLst>
                </a:gridCol>
                <a:gridCol w="246888">
                  <a:extLst>
                    <a:ext uri="{9D8B030D-6E8A-4147-A177-3AD203B41FA5}">
                      <a16:colId xmlns:a16="http://schemas.microsoft.com/office/drawing/2014/main" val="3484238903"/>
                    </a:ext>
                  </a:extLst>
                </a:gridCol>
                <a:gridCol w="246888">
                  <a:extLst>
                    <a:ext uri="{9D8B030D-6E8A-4147-A177-3AD203B41FA5}">
                      <a16:colId xmlns:a16="http://schemas.microsoft.com/office/drawing/2014/main" val="3311833098"/>
                    </a:ext>
                  </a:extLst>
                </a:gridCol>
                <a:gridCol w="246888">
                  <a:extLst>
                    <a:ext uri="{9D8B030D-6E8A-4147-A177-3AD203B41FA5}">
                      <a16:colId xmlns:a16="http://schemas.microsoft.com/office/drawing/2014/main" val="3811720844"/>
                    </a:ext>
                  </a:extLst>
                </a:gridCol>
                <a:gridCol w="246888">
                  <a:extLst>
                    <a:ext uri="{9D8B030D-6E8A-4147-A177-3AD203B41FA5}">
                      <a16:colId xmlns:a16="http://schemas.microsoft.com/office/drawing/2014/main" val="65156864"/>
                    </a:ext>
                  </a:extLst>
                </a:gridCol>
                <a:gridCol w="246888">
                  <a:extLst>
                    <a:ext uri="{9D8B030D-6E8A-4147-A177-3AD203B41FA5}">
                      <a16:colId xmlns:a16="http://schemas.microsoft.com/office/drawing/2014/main" val="3558969087"/>
                    </a:ext>
                  </a:extLst>
                </a:gridCol>
                <a:gridCol w="246888">
                  <a:extLst>
                    <a:ext uri="{9D8B030D-6E8A-4147-A177-3AD203B41FA5}">
                      <a16:colId xmlns:a16="http://schemas.microsoft.com/office/drawing/2014/main" val="489138065"/>
                    </a:ext>
                  </a:extLst>
                </a:gridCol>
                <a:gridCol w="246888">
                  <a:extLst>
                    <a:ext uri="{9D8B030D-6E8A-4147-A177-3AD203B41FA5}">
                      <a16:colId xmlns:a16="http://schemas.microsoft.com/office/drawing/2014/main" val="1137286873"/>
                    </a:ext>
                  </a:extLst>
                </a:gridCol>
                <a:gridCol w="246888">
                  <a:extLst>
                    <a:ext uri="{9D8B030D-6E8A-4147-A177-3AD203B41FA5}">
                      <a16:colId xmlns:a16="http://schemas.microsoft.com/office/drawing/2014/main" val="334297490"/>
                    </a:ext>
                  </a:extLst>
                </a:gridCol>
                <a:gridCol w="246888">
                  <a:extLst>
                    <a:ext uri="{9D8B030D-6E8A-4147-A177-3AD203B41FA5}">
                      <a16:colId xmlns:a16="http://schemas.microsoft.com/office/drawing/2014/main" val="3371012355"/>
                    </a:ext>
                  </a:extLst>
                </a:gridCol>
                <a:gridCol w="246888">
                  <a:extLst>
                    <a:ext uri="{9D8B030D-6E8A-4147-A177-3AD203B41FA5}">
                      <a16:colId xmlns:a16="http://schemas.microsoft.com/office/drawing/2014/main" val="1726208809"/>
                    </a:ext>
                  </a:extLst>
                </a:gridCol>
                <a:gridCol w="246888">
                  <a:extLst>
                    <a:ext uri="{9D8B030D-6E8A-4147-A177-3AD203B41FA5}">
                      <a16:colId xmlns:a16="http://schemas.microsoft.com/office/drawing/2014/main" val="1503664424"/>
                    </a:ext>
                  </a:extLst>
                </a:gridCol>
                <a:gridCol w="246888">
                  <a:extLst>
                    <a:ext uri="{9D8B030D-6E8A-4147-A177-3AD203B41FA5}">
                      <a16:colId xmlns:a16="http://schemas.microsoft.com/office/drawing/2014/main" val="3995979582"/>
                    </a:ext>
                  </a:extLst>
                </a:gridCol>
                <a:gridCol w="246888">
                  <a:extLst>
                    <a:ext uri="{9D8B030D-6E8A-4147-A177-3AD203B41FA5}">
                      <a16:colId xmlns:a16="http://schemas.microsoft.com/office/drawing/2014/main" val="1370124369"/>
                    </a:ext>
                  </a:extLst>
                </a:gridCol>
                <a:gridCol w="246888">
                  <a:extLst>
                    <a:ext uri="{9D8B030D-6E8A-4147-A177-3AD203B41FA5}">
                      <a16:colId xmlns:a16="http://schemas.microsoft.com/office/drawing/2014/main" val="2595535687"/>
                    </a:ext>
                  </a:extLst>
                </a:gridCol>
                <a:gridCol w="246888">
                  <a:extLst>
                    <a:ext uri="{9D8B030D-6E8A-4147-A177-3AD203B41FA5}">
                      <a16:colId xmlns:a16="http://schemas.microsoft.com/office/drawing/2014/main" val="22319693"/>
                    </a:ext>
                  </a:extLst>
                </a:gridCol>
                <a:gridCol w="246888">
                  <a:extLst>
                    <a:ext uri="{9D8B030D-6E8A-4147-A177-3AD203B41FA5}">
                      <a16:colId xmlns:a16="http://schemas.microsoft.com/office/drawing/2014/main" val="4033901999"/>
                    </a:ext>
                  </a:extLst>
                </a:gridCol>
                <a:gridCol w="246888">
                  <a:extLst>
                    <a:ext uri="{9D8B030D-6E8A-4147-A177-3AD203B41FA5}">
                      <a16:colId xmlns:a16="http://schemas.microsoft.com/office/drawing/2014/main" val="340505181"/>
                    </a:ext>
                  </a:extLst>
                </a:gridCol>
                <a:gridCol w="246888">
                  <a:extLst>
                    <a:ext uri="{9D8B030D-6E8A-4147-A177-3AD203B41FA5}">
                      <a16:colId xmlns:a16="http://schemas.microsoft.com/office/drawing/2014/main" val="4180911174"/>
                    </a:ext>
                  </a:extLst>
                </a:gridCol>
                <a:gridCol w="246888">
                  <a:extLst>
                    <a:ext uri="{9D8B030D-6E8A-4147-A177-3AD203B41FA5}">
                      <a16:colId xmlns:a16="http://schemas.microsoft.com/office/drawing/2014/main" val="1755207977"/>
                    </a:ext>
                  </a:extLst>
                </a:gridCol>
                <a:gridCol w="246888">
                  <a:extLst>
                    <a:ext uri="{9D8B030D-6E8A-4147-A177-3AD203B41FA5}">
                      <a16:colId xmlns:a16="http://schemas.microsoft.com/office/drawing/2014/main" val="2520169698"/>
                    </a:ext>
                  </a:extLst>
                </a:gridCol>
                <a:gridCol w="246888">
                  <a:extLst>
                    <a:ext uri="{9D8B030D-6E8A-4147-A177-3AD203B41FA5}">
                      <a16:colId xmlns:a16="http://schemas.microsoft.com/office/drawing/2014/main" val="1730986038"/>
                    </a:ext>
                  </a:extLst>
                </a:gridCol>
                <a:gridCol w="246888">
                  <a:extLst>
                    <a:ext uri="{9D8B030D-6E8A-4147-A177-3AD203B41FA5}">
                      <a16:colId xmlns:a16="http://schemas.microsoft.com/office/drawing/2014/main" val="4028750774"/>
                    </a:ext>
                  </a:extLst>
                </a:gridCol>
                <a:gridCol w="246888">
                  <a:extLst>
                    <a:ext uri="{9D8B030D-6E8A-4147-A177-3AD203B41FA5}">
                      <a16:colId xmlns:a16="http://schemas.microsoft.com/office/drawing/2014/main" val="1029672147"/>
                    </a:ext>
                  </a:extLst>
                </a:gridCol>
                <a:gridCol w="246888">
                  <a:extLst>
                    <a:ext uri="{9D8B030D-6E8A-4147-A177-3AD203B41FA5}">
                      <a16:colId xmlns:a16="http://schemas.microsoft.com/office/drawing/2014/main" val="145867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15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- 2019-11-06 13:00:07</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DDoS is an acronym for distributed denial-of-service? Find out more: https://bit.ly/2MUQTza  #Cybersecurity #Security #DDoSattacks #Botnets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https://scontent.xx.fbcdn.net/v/t1.0-9/s720x720/75569705_2621459197936845_6346183641516736512_o.png?_nc_cat=106&amp;_nc_ohc=eKZWTaOxF2sAQnRzZABwnZCrGRuEzXnEmWosLnhgg2fyBI_8_MK-ipZ8A&amp;_nc_ht=scontent.xx&amp;oh=76e4883f4f375326b07b55efd6f5c8f8&amp;oe=5E737257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7174013"/>
                  </a:ext>
                </a:extLst>
              </a:tr>
            </a:tbl>
          </a:graphicData>
        </a:graphic>
      </p:graphicFrame>
      <p:sp>
        <p:nvSpPr>
          <p:cNvPr id="4" name="Text Placeholder 3">
            <a:extLst>
              <a:ext uri="{FF2B5EF4-FFF2-40B4-BE49-F238E27FC236}">
                <a16:creationId xmlns:a16="http://schemas.microsoft.com/office/drawing/2014/main" id="{B01171FE-7BA3-4E30-88DF-3342B4C6705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82777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AE1C-9D32-4559-A2D6-511CD050FE23}"/>
              </a:ext>
            </a:extLst>
          </p:cNvPr>
          <p:cNvSpPr>
            <a:spLocks noGrp="1"/>
          </p:cNvSpPr>
          <p:nvPr>
            <p:ph type="title"/>
          </p:nvPr>
        </p:nvSpPr>
        <p:spPr/>
        <p:txBody>
          <a:bodyPr/>
          <a:lstStyle/>
          <a:p>
            <a:r>
              <a:rPr lang="en-US"/>
              <a:t>Facebook Published Posts Table | All Pages - 14 of 26</a:t>
            </a:r>
          </a:p>
        </p:txBody>
      </p:sp>
      <p:graphicFrame>
        <p:nvGraphicFramePr>
          <p:cNvPr id="5" name="Table Placeholder 4">
            <a:extLst>
              <a:ext uri="{FF2B5EF4-FFF2-40B4-BE49-F238E27FC236}">
                <a16:creationId xmlns:a16="http://schemas.microsoft.com/office/drawing/2014/main" id="{D59B41CA-B298-4769-A968-3CE78C7A7AF4}"/>
              </a:ext>
            </a:extLst>
          </p:cNvPr>
          <p:cNvGraphicFramePr>
            <a:graphicFrameLocks noGrp="1"/>
          </p:cNvGraphicFramePr>
          <p:nvPr>
            <p:ph type="tbl" sz="quarter" idx="13"/>
            <p:extLst>
              <p:ext uri="{D42A27DB-BD31-4B8C-83A1-F6EECF244321}">
                <p14:modId xmlns:p14="http://schemas.microsoft.com/office/powerpoint/2010/main" val="75478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47563767"/>
                    </a:ext>
                  </a:extLst>
                </a:gridCol>
                <a:gridCol w="822960">
                  <a:extLst>
                    <a:ext uri="{9D8B030D-6E8A-4147-A177-3AD203B41FA5}">
                      <a16:colId xmlns:a16="http://schemas.microsoft.com/office/drawing/2014/main" val="3588839588"/>
                    </a:ext>
                  </a:extLst>
                </a:gridCol>
                <a:gridCol w="246888">
                  <a:extLst>
                    <a:ext uri="{9D8B030D-6E8A-4147-A177-3AD203B41FA5}">
                      <a16:colId xmlns:a16="http://schemas.microsoft.com/office/drawing/2014/main" val="238137254"/>
                    </a:ext>
                  </a:extLst>
                </a:gridCol>
                <a:gridCol w="246888">
                  <a:extLst>
                    <a:ext uri="{9D8B030D-6E8A-4147-A177-3AD203B41FA5}">
                      <a16:colId xmlns:a16="http://schemas.microsoft.com/office/drawing/2014/main" val="3505967115"/>
                    </a:ext>
                  </a:extLst>
                </a:gridCol>
                <a:gridCol w="246888">
                  <a:extLst>
                    <a:ext uri="{9D8B030D-6E8A-4147-A177-3AD203B41FA5}">
                      <a16:colId xmlns:a16="http://schemas.microsoft.com/office/drawing/2014/main" val="1167847384"/>
                    </a:ext>
                  </a:extLst>
                </a:gridCol>
                <a:gridCol w="246888">
                  <a:extLst>
                    <a:ext uri="{9D8B030D-6E8A-4147-A177-3AD203B41FA5}">
                      <a16:colId xmlns:a16="http://schemas.microsoft.com/office/drawing/2014/main" val="2059773985"/>
                    </a:ext>
                  </a:extLst>
                </a:gridCol>
                <a:gridCol w="246888">
                  <a:extLst>
                    <a:ext uri="{9D8B030D-6E8A-4147-A177-3AD203B41FA5}">
                      <a16:colId xmlns:a16="http://schemas.microsoft.com/office/drawing/2014/main" val="3465715513"/>
                    </a:ext>
                  </a:extLst>
                </a:gridCol>
                <a:gridCol w="246888">
                  <a:extLst>
                    <a:ext uri="{9D8B030D-6E8A-4147-A177-3AD203B41FA5}">
                      <a16:colId xmlns:a16="http://schemas.microsoft.com/office/drawing/2014/main" val="43842922"/>
                    </a:ext>
                  </a:extLst>
                </a:gridCol>
                <a:gridCol w="246888">
                  <a:extLst>
                    <a:ext uri="{9D8B030D-6E8A-4147-A177-3AD203B41FA5}">
                      <a16:colId xmlns:a16="http://schemas.microsoft.com/office/drawing/2014/main" val="2313364945"/>
                    </a:ext>
                  </a:extLst>
                </a:gridCol>
                <a:gridCol w="246888">
                  <a:extLst>
                    <a:ext uri="{9D8B030D-6E8A-4147-A177-3AD203B41FA5}">
                      <a16:colId xmlns:a16="http://schemas.microsoft.com/office/drawing/2014/main" val="2431061627"/>
                    </a:ext>
                  </a:extLst>
                </a:gridCol>
                <a:gridCol w="246888">
                  <a:extLst>
                    <a:ext uri="{9D8B030D-6E8A-4147-A177-3AD203B41FA5}">
                      <a16:colId xmlns:a16="http://schemas.microsoft.com/office/drawing/2014/main" val="674591488"/>
                    </a:ext>
                  </a:extLst>
                </a:gridCol>
                <a:gridCol w="246888">
                  <a:extLst>
                    <a:ext uri="{9D8B030D-6E8A-4147-A177-3AD203B41FA5}">
                      <a16:colId xmlns:a16="http://schemas.microsoft.com/office/drawing/2014/main" val="1759311101"/>
                    </a:ext>
                  </a:extLst>
                </a:gridCol>
                <a:gridCol w="246888">
                  <a:extLst>
                    <a:ext uri="{9D8B030D-6E8A-4147-A177-3AD203B41FA5}">
                      <a16:colId xmlns:a16="http://schemas.microsoft.com/office/drawing/2014/main" val="2261323080"/>
                    </a:ext>
                  </a:extLst>
                </a:gridCol>
                <a:gridCol w="246888">
                  <a:extLst>
                    <a:ext uri="{9D8B030D-6E8A-4147-A177-3AD203B41FA5}">
                      <a16:colId xmlns:a16="http://schemas.microsoft.com/office/drawing/2014/main" val="3162135032"/>
                    </a:ext>
                  </a:extLst>
                </a:gridCol>
                <a:gridCol w="246888">
                  <a:extLst>
                    <a:ext uri="{9D8B030D-6E8A-4147-A177-3AD203B41FA5}">
                      <a16:colId xmlns:a16="http://schemas.microsoft.com/office/drawing/2014/main" val="756323244"/>
                    </a:ext>
                  </a:extLst>
                </a:gridCol>
                <a:gridCol w="246888">
                  <a:extLst>
                    <a:ext uri="{9D8B030D-6E8A-4147-A177-3AD203B41FA5}">
                      <a16:colId xmlns:a16="http://schemas.microsoft.com/office/drawing/2014/main" val="4083818169"/>
                    </a:ext>
                  </a:extLst>
                </a:gridCol>
                <a:gridCol w="246888">
                  <a:extLst>
                    <a:ext uri="{9D8B030D-6E8A-4147-A177-3AD203B41FA5}">
                      <a16:colId xmlns:a16="http://schemas.microsoft.com/office/drawing/2014/main" val="3416974999"/>
                    </a:ext>
                  </a:extLst>
                </a:gridCol>
                <a:gridCol w="246888">
                  <a:extLst>
                    <a:ext uri="{9D8B030D-6E8A-4147-A177-3AD203B41FA5}">
                      <a16:colId xmlns:a16="http://schemas.microsoft.com/office/drawing/2014/main" val="1179475238"/>
                    </a:ext>
                  </a:extLst>
                </a:gridCol>
                <a:gridCol w="246888">
                  <a:extLst>
                    <a:ext uri="{9D8B030D-6E8A-4147-A177-3AD203B41FA5}">
                      <a16:colId xmlns:a16="http://schemas.microsoft.com/office/drawing/2014/main" val="1168316439"/>
                    </a:ext>
                  </a:extLst>
                </a:gridCol>
                <a:gridCol w="246888">
                  <a:extLst>
                    <a:ext uri="{9D8B030D-6E8A-4147-A177-3AD203B41FA5}">
                      <a16:colId xmlns:a16="http://schemas.microsoft.com/office/drawing/2014/main" val="298271454"/>
                    </a:ext>
                  </a:extLst>
                </a:gridCol>
                <a:gridCol w="246888">
                  <a:extLst>
                    <a:ext uri="{9D8B030D-6E8A-4147-A177-3AD203B41FA5}">
                      <a16:colId xmlns:a16="http://schemas.microsoft.com/office/drawing/2014/main" val="2845692572"/>
                    </a:ext>
                  </a:extLst>
                </a:gridCol>
                <a:gridCol w="246888">
                  <a:extLst>
                    <a:ext uri="{9D8B030D-6E8A-4147-A177-3AD203B41FA5}">
                      <a16:colId xmlns:a16="http://schemas.microsoft.com/office/drawing/2014/main" val="2865206126"/>
                    </a:ext>
                  </a:extLst>
                </a:gridCol>
                <a:gridCol w="246888">
                  <a:extLst>
                    <a:ext uri="{9D8B030D-6E8A-4147-A177-3AD203B41FA5}">
                      <a16:colId xmlns:a16="http://schemas.microsoft.com/office/drawing/2014/main" val="3232575545"/>
                    </a:ext>
                  </a:extLst>
                </a:gridCol>
                <a:gridCol w="246888">
                  <a:extLst>
                    <a:ext uri="{9D8B030D-6E8A-4147-A177-3AD203B41FA5}">
                      <a16:colId xmlns:a16="http://schemas.microsoft.com/office/drawing/2014/main" val="3589803956"/>
                    </a:ext>
                  </a:extLst>
                </a:gridCol>
                <a:gridCol w="246888">
                  <a:extLst>
                    <a:ext uri="{9D8B030D-6E8A-4147-A177-3AD203B41FA5}">
                      <a16:colId xmlns:a16="http://schemas.microsoft.com/office/drawing/2014/main" val="3234268466"/>
                    </a:ext>
                  </a:extLst>
                </a:gridCol>
                <a:gridCol w="246888">
                  <a:extLst>
                    <a:ext uri="{9D8B030D-6E8A-4147-A177-3AD203B41FA5}">
                      <a16:colId xmlns:a16="http://schemas.microsoft.com/office/drawing/2014/main" val="3942588422"/>
                    </a:ext>
                  </a:extLst>
                </a:gridCol>
                <a:gridCol w="246888">
                  <a:extLst>
                    <a:ext uri="{9D8B030D-6E8A-4147-A177-3AD203B41FA5}">
                      <a16:colId xmlns:a16="http://schemas.microsoft.com/office/drawing/2014/main" val="228920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910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- 2019-08-07 08:00:07</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there are many different kinds of robots? #robots #robotics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https://scontent.xx.fbcdn.net/v/t1.0-9/s720x720/68777493_2440654519350648_1904967344673783808_o.png?_nc_cat=104&amp;_nc_ohc=MQhB0GcT2ZoAQkCdN1FoDA5Q87I5KpYexZSqtmBfBC9DDCNrfIGHwi-VA&amp;_nc_ht=scontent.xx&amp;oh=71d4da931bdb540589a5d3d5e24e1d81&amp;oe=5E7652E2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2959020"/>
                  </a:ext>
                </a:extLst>
              </a:tr>
            </a:tbl>
          </a:graphicData>
        </a:graphic>
      </p:graphicFrame>
      <p:sp>
        <p:nvSpPr>
          <p:cNvPr id="4" name="Text Placeholder 3">
            <a:extLst>
              <a:ext uri="{FF2B5EF4-FFF2-40B4-BE49-F238E27FC236}">
                <a16:creationId xmlns:a16="http://schemas.microsoft.com/office/drawing/2014/main" id="{E00E8913-8E8B-47A9-8AA6-9D76C724D57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68848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5425-B2D9-44A2-B951-FDEFF7CE7129}"/>
              </a:ext>
            </a:extLst>
          </p:cNvPr>
          <p:cNvSpPr>
            <a:spLocks noGrp="1"/>
          </p:cNvSpPr>
          <p:nvPr>
            <p:ph type="title"/>
          </p:nvPr>
        </p:nvSpPr>
        <p:spPr/>
        <p:txBody>
          <a:bodyPr/>
          <a:lstStyle/>
          <a:p>
            <a:r>
              <a:rPr lang="en-US"/>
              <a:t>Facebook Published Posts Table | All Pages - 15 of 26</a:t>
            </a:r>
          </a:p>
        </p:txBody>
      </p:sp>
      <p:graphicFrame>
        <p:nvGraphicFramePr>
          <p:cNvPr id="5" name="Table Placeholder 4">
            <a:extLst>
              <a:ext uri="{FF2B5EF4-FFF2-40B4-BE49-F238E27FC236}">
                <a16:creationId xmlns:a16="http://schemas.microsoft.com/office/drawing/2014/main" id="{FBF7FC05-5ACD-429B-AAFC-87AE2EFAF307}"/>
              </a:ext>
            </a:extLst>
          </p:cNvPr>
          <p:cNvGraphicFramePr>
            <a:graphicFrameLocks noGrp="1"/>
          </p:cNvGraphicFramePr>
          <p:nvPr>
            <p:ph type="tbl" sz="quarter" idx="13"/>
            <p:extLst>
              <p:ext uri="{D42A27DB-BD31-4B8C-83A1-F6EECF244321}">
                <p14:modId xmlns:p14="http://schemas.microsoft.com/office/powerpoint/2010/main" val="241054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85919206"/>
                    </a:ext>
                  </a:extLst>
                </a:gridCol>
                <a:gridCol w="822960">
                  <a:extLst>
                    <a:ext uri="{9D8B030D-6E8A-4147-A177-3AD203B41FA5}">
                      <a16:colId xmlns:a16="http://schemas.microsoft.com/office/drawing/2014/main" val="901570856"/>
                    </a:ext>
                  </a:extLst>
                </a:gridCol>
                <a:gridCol w="246888">
                  <a:extLst>
                    <a:ext uri="{9D8B030D-6E8A-4147-A177-3AD203B41FA5}">
                      <a16:colId xmlns:a16="http://schemas.microsoft.com/office/drawing/2014/main" val="1012381932"/>
                    </a:ext>
                  </a:extLst>
                </a:gridCol>
                <a:gridCol w="246888">
                  <a:extLst>
                    <a:ext uri="{9D8B030D-6E8A-4147-A177-3AD203B41FA5}">
                      <a16:colId xmlns:a16="http://schemas.microsoft.com/office/drawing/2014/main" val="3649127750"/>
                    </a:ext>
                  </a:extLst>
                </a:gridCol>
                <a:gridCol w="246888">
                  <a:extLst>
                    <a:ext uri="{9D8B030D-6E8A-4147-A177-3AD203B41FA5}">
                      <a16:colId xmlns:a16="http://schemas.microsoft.com/office/drawing/2014/main" val="753467626"/>
                    </a:ext>
                  </a:extLst>
                </a:gridCol>
                <a:gridCol w="246888">
                  <a:extLst>
                    <a:ext uri="{9D8B030D-6E8A-4147-A177-3AD203B41FA5}">
                      <a16:colId xmlns:a16="http://schemas.microsoft.com/office/drawing/2014/main" val="3192878871"/>
                    </a:ext>
                  </a:extLst>
                </a:gridCol>
                <a:gridCol w="246888">
                  <a:extLst>
                    <a:ext uri="{9D8B030D-6E8A-4147-A177-3AD203B41FA5}">
                      <a16:colId xmlns:a16="http://schemas.microsoft.com/office/drawing/2014/main" val="4043288893"/>
                    </a:ext>
                  </a:extLst>
                </a:gridCol>
                <a:gridCol w="246888">
                  <a:extLst>
                    <a:ext uri="{9D8B030D-6E8A-4147-A177-3AD203B41FA5}">
                      <a16:colId xmlns:a16="http://schemas.microsoft.com/office/drawing/2014/main" val="3698610832"/>
                    </a:ext>
                  </a:extLst>
                </a:gridCol>
                <a:gridCol w="246888">
                  <a:extLst>
                    <a:ext uri="{9D8B030D-6E8A-4147-A177-3AD203B41FA5}">
                      <a16:colId xmlns:a16="http://schemas.microsoft.com/office/drawing/2014/main" val="2113031877"/>
                    </a:ext>
                  </a:extLst>
                </a:gridCol>
                <a:gridCol w="246888">
                  <a:extLst>
                    <a:ext uri="{9D8B030D-6E8A-4147-A177-3AD203B41FA5}">
                      <a16:colId xmlns:a16="http://schemas.microsoft.com/office/drawing/2014/main" val="3736893495"/>
                    </a:ext>
                  </a:extLst>
                </a:gridCol>
                <a:gridCol w="246888">
                  <a:extLst>
                    <a:ext uri="{9D8B030D-6E8A-4147-A177-3AD203B41FA5}">
                      <a16:colId xmlns:a16="http://schemas.microsoft.com/office/drawing/2014/main" val="2669056722"/>
                    </a:ext>
                  </a:extLst>
                </a:gridCol>
                <a:gridCol w="246888">
                  <a:extLst>
                    <a:ext uri="{9D8B030D-6E8A-4147-A177-3AD203B41FA5}">
                      <a16:colId xmlns:a16="http://schemas.microsoft.com/office/drawing/2014/main" val="2867534345"/>
                    </a:ext>
                  </a:extLst>
                </a:gridCol>
                <a:gridCol w="246888">
                  <a:extLst>
                    <a:ext uri="{9D8B030D-6E8A-4147-A177-3AD203B41FA5}">
                      <a16:colId xmlns:a16="http://schemas.microsoft.com/office/drawing/2014/main" val="2983743960"/>
                    </a:ext>
                  </a:extLst>
                </a:gridCol>
                <a:gridCol w="246888">
                  <a:extLst>
                    <a:ext uri="{9D8B030D-6E8A-4147-A177-3AD203B41FA5}">
                      <a16:colId xmlns:a16="http://schemas.microsoft.com/office/drawing/2014/main" val="3306447282"/>
                    </a:ext>
                  </a:extLst>
                </a:gridCol>
                <a:gridCol w="246888">
                  <a:extLst>
                    <a:ext uri="{9D8B030D-6E8A-4147-A177-3AD203B41FA5}">
                      <a16:colId xmlns:a16="http://schemas.microsoft.com/office/drawing/2014/main" val="1288383254"/>
                    </a:ext>
                  </a:extLst>
                </a:gridCol>
                <a:gridCol w="246888">
                  <a:extLst>
                    <a:ext uri="{9D8B030D-6E8A-4147-A177-3AD203B41FA5}">
                      <a16:colId xmlns:a16="http://schemas.microsoft.com/office/drawing/2014/main" val="2282495259"/>
                    </a:ext>
                  </a:extLst>
                </a:gridCol>
                <a:gridCol w="246888">
                  <a:extLst>
                    <a:ext uri="{9D8B030D-6E8A-4147-A177-3AD203B41FA5}">
                      <a16:colId xmlns:a16="http://schemas.microsoft.com/office/drawing/2014/main" val="3675384508"/>
                    </a:ext>
                  </a:extLst>
                </a:gridCol>
                <a:gridCol w="246888">
                  <a:extLst>
                    <a:ext uri="{9D8B030D-6E8A-4147-A177-3AD203B41FA5}">
                      <a16:colId xmlns:a16="http://schemas.microsoft.com/office/drawing/2014/main" val="660062121"/>
                    </a:ext>
                  </a:extLst>
                </a:gridCol>
                <a:gridCol w="246888">
                  <a:extLst>
                    <a:ext uri="{9D8B030D-6E8A-4147-A177-3AD203B41FA5}">
                      <a16:colId xmlns:a16="http://schemas.microsoft.com/office/drawing/2014/main" val="94807828"/>
                    </a:ext>
                  </a:extLst>
                </a:gridCol>
                <a:gridCol w="246888">
                  <a:extLst>
                    <a:ext uri="{9D8B030D-6E8A-4147-A177-3AD203B41FA5}">
                      <a16:colId xmlns:a16="http://schemas.microsoft.com/office/drawing/2014/main" val="3509254892"/>
                    </a:ext>
                  </a:extLst>
                </a:gridCol>
                <a:gridCol w="246888">
                  <a:extLst>
                    <a:ext uri="{9D8B030D-6E8A-4147-A177-3AD203B41FA5}">
                      <a16:colId xmlns:a16="http://schemas.microsoft.com/office/drawing/2014/main" val="868955520"/>
                    </a:ext>
                  </a:extLst>
                </a:gridCol>
                <a:gridCol w="246888">
                  <a:extLst>
                    <a:ext uri="{9D8B030D-6E8A-4147-A177-3AD203B41FA5}">
                      <a16:colId xmlns:a16="http://schemas.microsoft.com/office/drawing/2014/main" val="3529100523"/>
                    </a:ext>
                  </a:extLst>
                </a:gridCol>
                <a:gridCol w="246888">
                  <a:extLst>
                    <a:ext uri="{9D8B030D-6E8A-4147-A177-3AD203B41FA5}">
                      <a16:colId xmlns:a16="http://schemas.microsoft.com/office/drawing/2014/main" val="1435751351"/>
                    </a:ext>
                  </a:extLst>
                </a:gridCol>
                <a:gridCol w="246888">
                  <a:extLst>
                    <a:ext uri="{9D8B030D-6E8A-4147-A177-3AD203B41FA5}">
                      <a16:colId xmlns:a16="http://schemas.microsoft.com/office/drawing/2014/main" val="406758650"/>
                    </a:ext>
                  </a:extLst>
                </a:gridCol>
                <a:gridCol w="246888">
                  <a:extLst>
                    <a:ext uri="{9D8B030D-6E8A-4147-A177-3AD203B41FA5}">
                      <a16:colId xmlns:a16="http://schemas.microsoft.com/office/drawing/2014/main" val="2049753226"/>
                    </a:ext>
                  </a:extLst>
                </a:gridCol>
                <a:gridCol w="246888">
                  <a:extLst>
                    <a:ext uri="{9D8B030D-6E8A-4147-A177-3AD203B41FA5}">
                      <a16:colId xmlns:a16="http://schemas.microsoft.com/office/drawing/2014/main" val="1830527089"/>
                    </a:ext>
                  </a:extLst>
                </a:gridCol>
                <a:gridCol w="246888">
                  <a:extLst>
                    <a:ext uri="{9D8B030D-6E8A-4147-A177-3AD203B41FA5}">
                      <a16:colId xmlns:a16="http://schemas.microsoft.com/office/drawing/2014/main" val="35315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709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- 2019-11-20 13:00:07</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Intuitive Sensing with XENSIV™ sensors: https://bit.ly/2lXMeCA #IntuitiveSensing #Sensing #Sensor #Radar #MakesSense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https://scontent.xx.fbcdn.net/v/t1.0-9/s720x720/78787990_2652277808188317_4229583415420125184_o.png?_nc_cat=102&amp;_nc_ohc=BwP19BwlqN8AQnfLqtgtuqgRcwo8mNfdGorFT9lR5AC4_GrneEMvgP7xg&amp;_nc_ht=scontent.xx&amp;oh=f5c7fda60c82b17d624c7b5e9fe2969a&amp;oe=5EAABAF9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12/20/2019 00:18:31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9903259"/>
                  </a:ext>
                </a:extLst>
              </a:tr>
            </a:tbl>
          </a:graphicData>
        </a:graphic>
      </p:graphicFrame>
      <p:sp>
        <p:nvSpPr>
          <p:cNvPr id="4" name="Text Placeholder 3">
            <a:extLst>
              <a:ext uri="{FF2B5EF4-FFF2-40B4-BE49-F238E27FC236}">
                <a16:creationId xmlns:a16="http://schemas.microsoft.com/office/drawing/2014/main" id="{73886653-6612-42D9-B057-3F0EDE2AB15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7935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7F75-8A27-440A-AD50-DFF10E2BC2A4}"/>
              </a:ext>
            </a:extLst>
          </p:cNvPr>
          <p:cNvSpPr>
            <a:spLocks noGrp="1"/>
          </p:cNvSpPr>
          <p:nvPr>
            <p:ph type="title"/>
          </p:nvPr>
        </p:nvSpPr>
        <p:spPr/>
        <p:txBody>
          <a:bodyPr/>
          <a:lstStyle/>
          <a:p>
            <a:r>
              <a:rPr lang="en-US"/>
              <a:t>Facebook Published Posts Table | All Pages - 16 of 26</a:t>
            </a:r>
          </a:p>
        </p:txBody>
      </p:sp>
      <p:graphicFrame>
        <p:nvGraphicFramePr>
          <p:cNvPr id="5" name="Table Placeholder 4">
            <a:extLst>
              <a:ext uri="{FF2B5EF4-FFF2-40B4-BE49-F238E27FC236}">
                <a16:creationId xmlns:a16="http://schemas.microsoft.com/office/drawing/2014/main" id="{684897D2-B515-4BFB-864A-4C6A3691E60E}"/>
              </a:ext>
            </a:extLst>
          </p:cNvPr>
          <p:cNvGraphicFramePr>
            <a:graphicFrameLocks noGrp="1"/>
          </p:cNvGraphicFramePr>
          <p:nvPr>
            <p:ph type="tbl" sz="quarter" idx="13"/>
            <p:extLst>
              <p:ext uri="{D42A27DB-BD31-4B8C-83A1-F6EECF244321}">
                <p14:modId xmlns:p14="http://schemas.microsoft.com/office/powerpoint/2010/main" val="265254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06398579"/>
                    </a:ext>
                  </a:extLst>
                </a:gridCol>
                <a:gridCol w="822960">
                  <a:extLst>
                    <a:ext uri="{9D8B030D-6E8A-4147-A177-3AD203B41FA5}">
                      <a16:colId xmlns:a16="http://schemas.microsoft.com/office/drawing/2014/main" val="4082279082"/>
                    </a:ext>
                  </a:extLst>
                </a:gridCol>
                <a:gridCol w="246888">
                  <a:extLst>
                    <a:ext uri="{9D8B030D-6E8A-4147-A177-3AD203B41FA5}">
                      <a16:colId xmlns:a16="http://schemas.microsoft.com/office/drawing/2014/main" val="4215677872"/>
                    </a:ext>
                  </a:extLst>
                </a:gridCol>
                <a:gridCol w="246888">
                  <a:extLst>
                    <a:ext uri="{9D8B030D-6E8A-4147-A177-3AD203B41FA5}">
                      <a16:colId xmlns:a16="http://schemas.microsoft.com/office/drawing/2014/main" val="2947098664"/>
                    </a:ext>
                  </a:extLst>
                </a:gridCol>
                <a:gridCol w="246888">
                  <a:extLst>
                    <a:ext uri="{9D8B030D-6E8A-4147-A177-3AD203B41FA5}">
                      <a16:colId xmlns:a16="http://schemas.microsoft.com/office/drawing/2014/main" val="413652377"/>
                    </a:ext>
                  </a:extLst>
                </a:gridCol>
                <a:gridCol w="246888">
                  <a:extLst>
                    <a:ext uri="{9D8B030D-6E8A-4147-A177-3AD203B41FA5}">
                      <a16:colId xmlns:a16="http://schemas.microsoft.com/office/drawing/2014/main" val="3299921698"/>
                    </a:ext>
                  </a:extLst>
                </a:gridCol>
                <a:gridCol w="246888">
                  <a:extLst>
                    <a:ext uri="{9D8B030D-6E8A-4147-A177-3AD203B41FA5}">
                      <a16:colId xmlns:a16="http://schemas.microsoft.com/office/drawing/2014/main" val="1540770562"/>
                    </a:ext>
                  </a:extLst>
                </a:gridCol>
                <a:gridCol w="246888">
                  <a:extLst>
                    <a:ext uri="{9D8B030D-6E8A-4147-A177-3AD203B41FA5}">
                      <a16:colId xmlns:a16="http://schemas.microsoft.com/office/drawing/2014/main" val="3466448448"/>
                    </a:ext>
                  </a:extLst>
                </a:gridCol>
                <a:gridCol w="246888">
                  <a:extLst>
                    <a:ext uri="{9D8B030D-6E8A-4147-A177-3AD203B41FA5}">
                      <a16:colId xmlns:a16="http://schemas.microsoft.com/office/drawing/2014/main" val="2396294181"/>
                    </a:ext>
                  </a:extLst>
                </a:gridCol>
                <a:gridCol w="246888">
                  <a:extLst>
                    <a:ext uri="{9D8B030D-6E8A-4147-A177-3AD203B41FA5}">
                      <a16:colId xmlns:a16="http://schemas.microsoft.com/office/drawing/2014/main" val="714217087"/>
                    </a:ext>
                  </a:extLst>
                </a:gridCol>
                <a:gridCol w="246888">
                  <a:extLst>
                    <a:ext uri="{9D8B030D-6E8A-4147-A177-3AD203B41FA5}">
                      <a16:colId xmlns:a16="http://schemas.microsoft.com/office/drawing/2014/main" val="3029391562"/>
                    </a:ext>
                  </a:extLst>
                </a:gridCol>
                <a:gridCol w="246888">
                  <a:extLst>
                    <a:ext uri="{9D8B030D-6E8A-4147-A177-3AD203B41FA5}">
                      <a16:colId xmlns:a16="http://schemas.microsoft.com/office/drawing/2014/main" val="4175722040"/>
                    </a:ext>
                  </a:extLst>
                </a:gridCol>
                <a:gridCol w="246888">
                  <a:extLst>
                    <a:ext uri="{9D8B030D-6E8A-4147-A177-3AD203B41FA5}">
                      <a16:colId xmlns:a16="http://schemas.microsoft.com/office/drawing/2014/main" val="2547249814"/>
                    </a:ext>
                  </a:extLst>
                </a:gridCol>
                <a:gridCol w="246888">
                  <a:extLst>
                    <a:ext uri="{9D8B030D-6E8A-4147-A177-3AD203B41FA5}">
                      <a16:colId xmlns:a16="http://schemas.microsoft.com/office/drawing/2014/main" val="1716821278"/>
                    </a:ext>
                  </a:extLst>
                </a:gridCol>
                <a:gridCol w="246888">
                  <a:extLst>
                    <a:ext uri="{9D8B030D-6E8A-4147-A177-3AD203B41FA5}">
                      <a16:colId xmlns:a16="http://schemas.microsoft.com/office/drawing/2014/main" val="1271350026"/>
                    </a:ext>
                  </a:extLst>
                </a:gridCol>
                <a:gridCol w="246888">
                  <a:extLst>
                    <a:ext uri="{9D8B030D-6E8A-4147-A177-3AD203B41FA5}">
                      <a16:colId xmlns:a16="http://schemas.microsoft.com/office/drawing/2014/main" val="2632626223"/>
                    </a:ext>
                  </a:extLst>
                </a:gridCol>
                <a:gridCol w="246888">
                  <a:extLst>
                    <a:ext uri="{9D8B030D-6E8A-4147-A177-3AD203B41FA5}">
                      <a16:colId xmlns:a16="http://schemas.microsoft.com/office/drawing/2014/main" val="4134889782"/>
                    </a:ext>
                  </a:extLst>
                </a:gridCol>
                <a:gridCol w="246888">
                  <a:extLst>
                    <a:ext uri="{9D8B030D-6E8A-4147-A177-3AD203B41FA5}">
                      <a16:colId xmlns:a16="http://schemas.microsoft.com/office/drawing/2014/main" val="1768986939"/>
                    </a:ext>
                  </a:extLst>
                </a:gridCol>
                <a:gridCol w="246888">
                  <a:extLst>
                    <a:ext uri="{9D8B030D-6E8A-4147-A177-3AD203B41FA5}">
                      <a16:colId xmlns:a16="http://schemas.microsoft.com/office/drawing/2014/main" val="1693897330"/>
                    </a:ext>
                  </a:extLst>
                </a:gridCol>
                <a:gridCol w="246888">
                  <a:extLst>
                    <a:ext uri="{9D8B030D-6E8A-4147-A177-3AD203B41FA5}">
                      <a16:colId xmlns:a16="http://schemas.microsoft.com/office/drawing/2014/main" val="3508742519"/>
                    </a:ext>
                  </a:extLst>
                </a:gridCol>
                <a:gridCol w="246888">
                  <a:extLst>
                    <a:ext uri="{9D8B030D-6E8A-4147-A177-3AD203B41FA5}">
                      <a16:colId xmlns:a16="http://schemas.microsoft.com/office/drawing/2014/main" val="4054589612"/>
                    </a:ext>
                  </a:extLst>
                </a:gridCol>
                <a:gridCol w="246888">
                  <a:extLst>
                    <a:ext uri="{9D8B030D-6E8A-4147-A177-3AD203B41FA5}">
                      <a16:colId xmlns:a16="http://schemas.microsoft.com/office/drawing/2014/main" val="2655465425"/>
                    </a:ext>
                  </a:extLst>
                </a:gridCol>
                <a:gridCol w="246888">
                  <a:extLst>
                    <a:ext uri="{9D8B030D-6E8A-4147-A177-3AD203B41FA5}">
                      <a16:colId xmlns:a16="http://schemas.microsoft.com/office/drawing/2014/main" val="2666785766"/>
                    </a:ext>
                  </a:extLst>
                </a:gridCol>
                <a:gridCol w="246888">
                  <a:extLst>
                    <a:ext uri="{9D8B030D-6E8A-4147-A177-3AD203B41FA5}">
                      <a16:colId xmlns:a16="http://schemas.microsoft.com/office/drawing/2014/main" val="126991620"/>
                    </a:ext>
                  </a:extLst>
                </a:gridCol>
                <a:gridCol w="246888">
                  <a:extLst>
                    <a:ext uri="{9D8B030D-6E8A-4147-A177-3AD203B41FA5}">
                      <a16:colId xmlns:a16="http://schemas.microsoft.com/office/drawing/2014/main" val="3556037630"/>
                    </a:ext>
                  </a:extLst>
                </a:gridCol>
                <a:gridCol w="246888">
                  <a:extLst>
                    <a:ext uri="{9D8B030D-6E8A-4147-A177-3AD203B41FA5}">
                      <a16:colId xmlns:a16="http://schemas.microsoft.com/office/drawing/2014/main" val="1360609316"/>
                    </a:ext>
                  </a:extLst>
                </a:gridCol>
                <a:gridCol w="246888">
                  <a:extLst>
                    <a:ext uri="{9D8B030D-6E8A-4147-A177-3AD203B41FA5}">
                      <a16:colId xmlns:a16="http://schemas.microsoft.com/office/drawing/2014/main" val="62453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790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- 2019-02-24 20:00:01</a:t>
                      </a:r>
                      <a:r>
                        <a:rPr kumimoji="0" lang="en-US" sz="1000" b="0" i="0" u="none" strike="noStrike" kern="1200" cap="none" spc="0" normalizeH="0" baseline="0" noProof="0">
                          <a:ln>
                            <a:noFill/>
                          </a:ln>
                          <a:solidFill>
                            <a:prstClr val="black"/>
                          </a:solidFill>
                          <a:effectLst/>
                          <a:uLnTx/>
                          <a:uFillTx/>
                          <a:latin typeface="+mn-lt"/>
                          <a:ea typeface="+mn-ea"/>
                          <a:cs typeface="+mn-cs"/>
                        </a:rPr>
                        <a:t>
 Infineon’s REAL3™ image sensor chip plays a key role in the front-facing camera of the brandnew LG G8ThinQ by LG Mobile. Our innovative sensor delivers a new level of front camera capability. Find out more about REAL3™: https://fcld.ly/rqwwecz 
#LG #G8ThinQ #smartphone #MWC19 #sensor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https://scontent.xx.fbcdn.net/v/t15.5256-10/s720x720/52407422_2030208957092563_7728714591688982528_n.jpg?_nc_cat=101&amp;_nc_ohc=fTLwn0DQ4G0AQkOO1cH4gja4vO6mqUaLcr2nwycmwfXwgSPM6D0bNhLaw&amp;_nc_ht=scontent.xx&amp;oh=6cc18b54599fbd417d07b200bff94f89&amp;oe=5E67EA42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9348124"/>
                  </a:ext>
                </a:extLst>
              </a:tr>
            </a:tbl>
          </a:graphicData>
        </a:graphic>
      </p:graphicFrame>
      <p:sp>
        <p:nvSpPr>
          <p:cNvPr id="4" name="Text Placeholder 3">
            <a:extLst>
              <a:ext uri="{FF2B5EF4-FFF2-40B4-BE49-F238E27FC236}">
                <a16:creationId xmlns:a16="http://schemas.microsoft.com/office/drawing/2014/main" id="{8C5C12E8-EE52-46BA-97C3-2A733EC77AF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96944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4A14-9AA4-4936-B2C0-7B39104885ED}"/>
              </a:ext>
            </a:extLst>
          </p:cNvPr>
          <p:cNvSpPr>
            <a:spLocks noGrp="1"/>
          </p:cNvSpPr>
          <p:nvPr>
            <p:ph type="title"/>
          </p:nvPr>
        </p:nvSpPr>
        <p:spPr/>
        <p:txBody>
          <a:bodyPr/>
          <a:lstStyle/>
          <a:p>
            <a:r>
              <a:rPr lang="en-US"/>
              <a:t>Facebook Published Posts Table | All Pages - 17 of 26</a:t>
            </a:r>
          </a:p>
        </p:txBody>
      </p:sp>
      <p:graphicFrame>
        <p:nvGraphicFramePr>
          <p:cNvPr id="5" name="Table Placeholder 4">
            <a:extLst>
              <a:ext uri="{FF2B5EF4-FFF2-40B4-BE49-F238E27FC236}">
                <a16:creationId xmlns:a16="http://schemas.microsoft.com/office/drawing/2014/main" id="{883F60D5-0895-43B9-8D5D-00F61956AEC6}"/>
              </a:ext>
            </a:extLst>
          </p:cNvPr>
          <p:cNvGraphicFramePr>
            <a:graphicFrameLocks noGrp="1"/>
          </p:cNvGraphicFramePr>
          <p:nvPr>
            <p:ph type="tbl" sz="quarter" idx="13"/>
            <p:extLst>
              <p:ext uri="{D42A27DB-BD31-4B8C-83A1-F6EECF244321}">
                <p14:modId xmlns:p14="http://schemas.microsoft.com/office/powerpoint/2010/main" val="161154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04628188"/>
                    </a:ext>
                  </a:extLst>
                </a:gridCol>
                <a:gridCol w="822960">
                  <a:extLst>
                    <a:ext uri="{9D8B030D-6E8A-4147-A177-3AD203B41FA5}">
                      <a16:colId xmlns:a16="http://schemas.microsoft.com/office/drawing/2014/main" val="2261777663"/>
                    </a:ext>
                  </a:extLst>
                </a:gridCol>
                <a:gridCol w="246888">
                  <a:extLst>
                    <a:ext uri="{9D8B030D-6E8A-4147-A177-3AD203B41FA5}">
                      <a16:colId xmlns:a16="http://schemas.microsoft.com/office/drawing/2014/main" val="3509346222"/>
                    </a:ext>
                  </a:extLst>
                </a:gridCol>
                <a:gridCol w="246888">
                  <a:extLst>
                    <a:ext uri="{9D8B030D-6E8A-4147-A177-3AD203B41FA5}">
                      <a16:colId xmlns:a16="http://schemas.microsoft.com/office/drawing/2014/main" val="387933533"/>
                    </a:ext>
                  </a:extLst>
                </a:gridCol>
                <a:gridCol w="246888">
                  <a:extLst>
                    <a:ext uri="{9D8B030D-6E8A-4147-A177-3AD203B41FA5}">
                      <a16:colId xmlns:a16="http://schemas.microsoft.com/office/drawing/2014/main" val="2779623973"/>
                    </a:ext>
                  </a:extLst>
                </a:gridCol>
                <a:gridCol w="246888">
                  <a:extLst>
                    <a:ext uri="{9D8B030D-6E8A-4147-A177-3AD203B41FA5}">
                      <a16:colId xmlns:a16="http://schemas.microsoft.com/office/drawing/2014/main" val="3522249495"/>
                    </a:ext>
                  </a:extLst>
                </a:gridCol>
                <a:gridCol w="246888">
                  <a:extLst>
                    <a:ext uri="{9D8B030D-6E8A-4147-A177-3AD203B41FA5}">
                      <a16:colId xmlns:a16="http://schemas.microsoft.com/office/drawing/2014/main" val="1191989354"/>
                    </a:ext>
                  </a:extLst>
                </a:gridCol>
                <a:gridCol w="246888">
                  <a:extLst>
                    <a:ext uri="{9D8B030D-6E8A-4147-A177-3AD203B41FA5}">
                      <a16:colId xmlns:a16="http://schemas.microsoft.com/office/drawing/2014/main" val="2724784990"/>
                    </a:ext>
                  </a:extLst>
                </a:gridCol>
                <a:gridCol w="246888">
                  <a:extLst>
                    <a:ext uri="{9D8B030D-6E8A-4147-A177-3AD203B41FA5}">
                      <a16:colId xmlns:a16="http://schemas.microsoft.com/office/drawing/2014/main" val="1020109481"/>
                    </a:ext>
                  </a:extLst>
                </a:gridCol>
                <a:gridCol w="246888">
                  <a:extLst>
                    <a:ext uri="{9D8B030D-6E8A-4147-A177-3AD203B41FA5}">
                      <a16:colId xmlns:a16="http://schemas.microsoft.com/office/drawing/2014/main" val="22185098"/>
                    </a:ext>
                  </a:extLst>
                </a:gridCol>
                <a:gridCol w="246888">
                  <a:extLst>
                    <a:ext uri="{9D8B030D-6E8A-4147-A177-3AD203B41FA5}">
                      <a16:colId xmlns:a16="http://schemas.microsoft.com/office/drawing/2014/main" val="2664002314"/>
                    </a:ext>
                  </a:extLst>
                </a:gridCol>
                <a:gridCol w="246888">
                  <a:extLst>
                    <a:ext uri="{9D8B030D-6E8A-4147-A177-3AD203B41FA5}">
                      <a16:colId xmlns:a16="http://schemas.microsoft.com/office/drawing/2014/main" val="4068493658"/>
                    </a:ext>
                  </a:extLst>
                </a:gridCol>
                <a:gridCol w="246888">
                  <a:extLst>
                    <a:ext uri="{9D8B030D-6E8A-4147-A177-3AD203B41FA5}">
                      <a16:colId xmlns:a16="http://schemas.microsoft.com/office/drawing/2014/main" val="1643738997"/>
                    </a:ext>
                  </a:extLst>
                </a:gridCol>
                <a:gridCol w="246888">
                  <a:extLst>
                    <a:ext uri="{9D8B030D-6E8A-4147-A177-3AD203B41FA5}">
                      <a16:colId xmlns:a16="http://schemas.microsoft.com/office/drawing/2014/main" val="1385225543"/>
                    </a:ext>
                  </a:extLst>
                </a:gridCol>
                <a:gridCol w="246888">
                  <a:extLst>
                    <a:ext uri="{9D8B030D-6E8A-4147-A177-3AD203B41FA5}">
                      <a16:colId xmlns:a16="http://schemas.microsoft.com/office/drawing/2014/main" val="2901077154"/>
                    </a:ext>
                  </a:extLst>
                </a:gridCol>
                <a:gridCol w="246888">
                  <a:extLst>
                    <a:ext uri="{9D8B030D-6E8A-4147-A177-3AD203B41FA5}">
                      <a16:colId xmlns:a16="http://schemas.microsoft.com/office/drawing/2014/main" val="283280696"/>
                    </a:ext>
                  </a:extLst>
                </a:gridCol>
                <a:gridCol w="246888">
                  <a:extLst>
                    <a:ext uri="{9D8B030D-6E8A-4147-A177-3AD203B41FA5}">
                      <a16:colId xmlns:a16="http://schemas.microsoft.com/office/drawing/2014/main" val="1203675879"/>
                    </a:ext>
                  </a:extLst>
                </a:gridCol>
                <a:gridCol w="246888">
                  <a:extLst>
                    <a:ext uri="{9D8B030D-6E8A-4147-A177-3AD203B41FA5}">
                      <a16:colId xmlns:a16="http://schemas.microsoft.com/office/drawing/2014/main" val="1932501475"/>
                    </a:ext>
                  </a:extLst>
                </a:gridCol>
                <a:gridCol w="246888">
                  <a:extLst>
                    <a:ext uri="{9D8B030D-6E8A-4147-A177-3AD203B41FA5}">
                      <a16:colId xmlns:a16="http://schemas.microsoft.com/office/drawing/2014/main" val="2165972800"/>
                    </a:ext>
                  </a:extLst>
                </a:gridCol>
                <a:gridCol w="246888">
                  <a:extLst>
                    <a:ext uri="{9D8B030D-6E8A-4147-A177-3AD203B41FA5}">
                      <a16:colId xmlns:a16="http://schemas.microsoft.com/office/drawing/2014/main" val="1684655587"/>
                    </a:ext>
                  </a:extLst>
                </a:gridCol>
                <a:gridCol w="246888">
                  <a:extLst>
                    <a:ext uri="{9D8B030D-6E8A-4147-A177-3AD203B41FA5}">
                      <a16:colId xmlns:a16="http://schemas.microsoft.com/office/drawing/2014/main" val="1807625205"/>
                    </a:ext>
                  </a:extLst>
                </a:gridCol>
                <a:gridCol w="246888">
                  <a:extLst>
                    <a:ext uri="{9D8B030D-6E8A-4147-A177-3AD203B41FA5}">
                      <a16:colId xmlns:a16="http://schemas.microsoft.com/office/drawing/2014/main" val="1859639210"/>
                    </a:ext>
                  </a:extLst>
                </a:gridCol>
                <a:gridCol w="246888">
                  <a:extLst>
                    <a:ext uri="{9D8B030D-6E8A-4147-A177-3AD203B41FA5}">
                      <a16:colId xmlns:a16="http://schemas.microsoft.com/office/drawing/2014/main" val="484356054"/>
                    </a:ext>
                  </a:extLst>
                </a:gridCol>
                <a:gridCol w="246888">
                  <a:extLst>
                    <a:ext uri="{9D8B030D-6E8A-4147-A177-3AD203B41FA5}">
                      <a16:colId xmlns:a16="http://schemas.microsoft.com/office/drawing/2014/main" val="2741442486"/>
                    </a:ext>
                  </a:extLst>
                </a:gridCol>
                <a:gridCol w="246888">
                  <a:extLst>
                    <a:ext uri="{9D8B030D-6E8A-4147-A177-3AD203B41FA5}">
                      <a16:colId xmlns:a16="http://schemas.microsoft.com/office/drawing/2014/main" val="3836511103"/>
                    </a:ext>
                  </a:extLst>
                </a:gridCol>
                <a:gridCol w="246888">
                  <a:extLst>
                    <a:ext uri="{9D8B030D-6E8A-4147-A177-3AD203B41FA5}">
                      <a16:colId xmlns:a16="http://schemas.microsoft.com/office/drawing/2014/main" val="2686868906"/>
                    </a:ext>
                  </a:extLst>
                </a:gridCol>
                <a:gridCol w="246888">
                  <a:extLst>
                    <a:ext uri="{9D8B030D-6E8A-4147-A177-3AD203B41FA5}">
                      <a16:colId xmlns:a16="http://schemas.microsoft.com/office/drawing/2014/main" val="1374021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84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- 2019-07-18 08:31:05</a:t>
                      </a:r>
                      <a:r>
                        <a:rPr kumimoji="0" lang="en-US" sz="1000" b="0" i="0" u="none" strike="noStrike" kern="1200" cap="none" spc="0" normalizeH="0" baseline="0" noProof="0">
                          <a:ln>
                            <a:noFill/>
                          </a:ln>
                          <a:solidFill>
                            <a:prstClr val="black"/>
                          </a:solidFill>
                          <a:effectLst/>
                          <a:uLnTx/>
                          <a:uFillTx/>
                          <a:latin typeface="+mn-lt"/>
                          <a:ea typeface="+mn-ea"/>
                          <a:cs typeface="+mn-cs"/>
                        </a:rPr>
                        <a:t>
 Unleash your creativity with #Infineon XENSIV™ Sensors. A great selection of sensors, microcontrollers and security ICs allows you freedom to design, combine and integrate components in a very flexible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https://scontent.xx.fbcdn.net/v/t15.5256-10/s720x720/66206521_410946482852723_250957979942125568_n.jpg?_nc_cat=109&amp;_nc_ohc=mdEQ2ehkpagAX-wmxyO&amp;_nc_ht=scontent.xx&amp;oh=799b4ebc81bf912e2ea2340e71f4fa10&amp;oe=5EB840D7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3890354"/>
                  </a:ext>
                </a:extLst>
              </a:tr>
            </a:tbl>
          </a:graphicData>
        </a:graphic>
      </p:graphicFrame>
      <p:sp>
        <p:nvSpPr>
          <p:cNvPr id="4" name="Text Placeholder 3">
            <a:extLst>
              <a:ext uri="{FF2B5EF4-FFF2-40B4-BE49-F238E27FC236}">
                <a16:creationId xmlns:a16="http://schemas.microsoft.com/office/drawing/2014/main" id="{95E95F2E-2FB6-4329-9492-6BA97C0ED4C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8768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97D5-6F73-4ADA-A5A6-8D0CF98F93F7}"/>
              </a:ext>
            </a:extLst>
          </p:cNvPr>
          <p:cNvSpPr>
            <a:spLocks noGrp="1"/>
          </p:cNvSpPr>
          <p:nvPr>
            <p:ph type="title"/>
          </p:nvPr>
        </p:nvSpPr>
        <p:spPr/>
        <p:txBody>
          <a:bodyPr/>
          <a:lstStyle/>
          <a:p>
            <a:r>
              <a:rPr lang="en-US"/>
              <a:t>Facebook Published Posts Table | All Pages - 18 of 26</a:t>
            </a:r>
          </a:p>
        </p:txBody>
      </p:sp>
      <p:graphicFrame>
        <p:nvGraphicFramePr>
          <p:cNvPr id="5" name="Table Placeholder 4">
            <a:extLst>
              <a:ext uri="{FF2B5EF4-FFF2-40B4-BE49-F238E27FC236}">
                <a16:creationId xmlns:a16="http://schemas.microsoft.com/office/drawing/2014/main" id="{FA9505B9-2803-42FD-9FEF-2F995F7D4676}"/>
              </a:ext>
            </a:extLst>
          </p:cNvPr>
          <p:cNvGraphicFramePr>
            <a:graphicFrameLocks noGrp="1"/>
          </p:cNvGraphicFramePr>
          <p:nvPr>
            <p:ph type="tbl" sz="quarter" idx="13"/>
            <p:extLst>
              <p:ext uri="{D42A27DB-BD31-4B8C-83A1-F6EECF244321}">
                <p14:modId xmlns:p14="http://schemas.microsoft.com/office/powerpoint/2010/main" val="415772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02047031"/>
                    </a:ext>
                  </a:extLst>
                </a:gridCol>
                <a:gridCol w="822960">
                  <a:extLst>
                    <a:ext uri="{9D8B030D-6E8A-4147-A177-3AD203B41FA5}">
                      <a16:colId xmlns:a16="http://schemas.microsoft.com/office/drawing/2014/main" val="2499993847"/>
                    </a:ext>
                  </a:extLst>
                </a:gridCol>
                <a:gridCol w="246888">
                  <a:extLst>
                    <a:ext uri="{9D8B030D-6E8A-4147-A177-3AD203B41FA5}">
                      <a16:colId xmlns:a16="http://schemas.microsoft.com/office/drawing/2014/main" val="1772118110"/>
                    </a:ext>
                  </a:extLst>
                </a:gridCol>
                <a:gridCol w="246888">
                  <a:extLst>
                    <a:ext uri="{9D8B030D-6E8A-4147-A177-3AD203B41FA5}">
                      <a16:colId xmlns:a16="http://schemas.microsoft.com/office/drawing/2014/main" val="750517571"/>
                    </a:ext>
                  </a:extLst>
                </a:gridCol>
                <a:gridCol w="246888">
                  <a:extLst>
                    <a:ext uri="{9D8B030D-6E8A-4147-A177-3AD203B41FA5}">
                      <a16:colId xmlns:a16="http://schemas.microsoft.com/office/drawing/2014/main" val="1268525123"/>
                    </a:ext>
                  </a:extLst>
                </a:gridCol>
                <a:gridCol w="246888">
                  <a:extLst>
                    <a:ext uri="{9D8B030D-6E8A-4147-A177-3AD203B41FA5}">
                      <a16:colId xmlns:a16="http://schemas.microsoft.com/office/drawing/2014/main" val="3193694973"/>
                    </a:ext>
                  </a:extLst>
                </a:gridCol>
                <a:gridCol w="246888">
                  <a:extLst>
                    <a:ext uri="{9D8B030D-6E8A-4147-A177-3AD203B41FA5}">
                      <a16:colId xmlns:a16="http://schemas.microsoft.com/office/drawing/2014/main" val="1227685976"/>
                    </a:ext>
                  </a:extLst>
                </a:gridCol>
                <a:gridCol w="246888">
                  <a:extLst>
                    <a:ext uri="{9D8B030D-6E8A-4147-A177-3AD203B41FA5}">
                      <a16:colId xmlns:a16="http://schemas.microsoft.com/office/drawing/2014/main" val="199815385"/>
                    </a:ext>
                  </a:extLst>
                </a:gridCol>
                <a:gridCol w="246888">
                  <a:extLst>
                    <a:ext uri="{9D8B030D-6E8A-4147-A177-3AD203B41FA5}">
                      <a16:colId xmlns:a16="http://schemas.microsoft.com/office/drawing/2014/main" val="3622216182"/>
                    </a:ext>
                  </a:extLst>
                </a:gridCol>
                <a:gridCol w="246888">
                  <a:extLst>
                    <a:ext uri="{9D8B030D-6E8A-4147-A177-3AD203B41FA5}">
                      <a16:colId xmlns:a16="http://schemas.microsoft.com/office/drawing/2014/main" val="3281694944"/>
                    </a:ext>
                  </a:extLst>
                </a:gridCol>
                <a:gridCol w="246888">
                  <a:extLst>
                    <a:ext uri="{9D8B030D-6E8A-4147-A177-3AD203B41FA5}">
                      <a16:colId xmlns:a16="http://schemas.microsoft.com/office/drawing/2014/main" val="1613070980"/>
                    </a:ext>
                  </a:extLst>
                </a:gridCol>
                <a:gridCol w="246888">
                  <a:extLst>
                    <a:ext uri="{9D8B030D-6E8A-4147-A177-3AD203B41FA5}">
                      <a16:colId xmlns:a16="http://schemas.microsoft.com/office/drawing/2014/main" val="3916586505"/>
                    </a:ext>
                  </a:extLst>
                </a:gridCol>
                <a:gridCol w="246888">
                  <a:extLst>
                    <a:ext uri="{9D8B030D-6E8A-4147-A177-3AD203B41FA5}">
                      <a16:colId xmlns:a16="http://schemas.microsoft.com/office/drawing/2014/main" val="1450606992"/>
                    </a:ext>
                  </a:extLst>
                </a:gridCol>
                <a:gridCol w="246888">
                  <a:extLst>
                    <a:ext uri="{9D8B030D-6E8A-4147-A177-3AD203B41FA5}">
                      <a16:colId xmlns:a16="http://schemas.microsoft.com/office/drawing/2014/main" val="2091761489"/>
                    </a:ext>
                  </a:extLst>
                </a:gridCol>
                <a:gridCol w="246888">
                  <a:extLst>
                    <a:ext uri="{9D8B030D-6E8A-4147-A177-3AD203B41FA5}">
                      <a16:colId xmlns:a16="http://schemas.microsoft.com/office/drawing/2014/main" val="976319410"/>
                    </a:ext>
                  </a:extLst>
                </a:gridCol>
                <a:gridCol w="246888">
                  <a:extLst>
                    <a:ext uri="{9D8B030D-6E8A-4147-A177-3AD203B41FA5}">
                      <a16:colId xmlns:a16="http://schemas.microsoft.com/office/drawing/2014/main" val="3164554462"/>
                    </a:ext>
                  </a:extLst>
                </a:gridCol>
                <a:gridCol w="246888">
                  <a:extLst>
                    <a:ext uri="{9D8B030D-6E8A-4147-A177-3AD203B41FA5}">
                      <a16:colId xmlns:a16="http://schemas.microsoft.com/office/drawing/2014/main" val="2547257471"/>
                    </a:ext>
                  </a:extLst>
                </a:gridCol>
                <a:gridCol w="246888">
                  <a:extLst>
                    <a:ext uri="{9D8B030D-6E8A-4147-A177-3AD203B41FA5}">
                      <a16:colId xmlns:a16="http://schemas.microsoft.com/office/drawing/2014/main" val="3261982858"/>
                    </a:ext>
                  </a:extLst>
                </a:gridCol>
                <a:gridCol w="246888">
                  <a:extLst>
                    <a:ext uri="{9D8B030D-6E8A-4147-A177-3AD203B41FA5}">
                      <a16:colId xmlns:a16="http://schemas.microsoft.com/office/drawing/2014/main" val="3607366439"/>
                    </a:ext>
                  </a:extLst>
                </a:gridCol>
                <a:gridCol w="246888">
                  <a:extLst>
                    <a:ext uri="{9D8B030D-6E8A-4147-A177-3AD203B41FA5}">
                      <a16:colId xmlns:a16="http://schemas.microsoft.com/office/drawing/2014/main" val="2000879037"/>
                    </a:ext>
                  </a:extLst>
                </a:gridCol>
                <a:gridCol w="246888">
                  <a:extLst>
                    <a:ext uri="{9D8B030D-6E8A-4147-A177-3AD203B41FA5}">
                      <a16:colId xmlns:a16="http://schemas.microsoft.com/office/drawing/2014/main" val="3845065488"/>
                    </a:ext>
                  </a:extLst>
                </a:gridCol>
                <a:gridCol w="246888">
                  <a:extLst>
                    <a:ext uri="{9D8B030D-6E8A-4147-A177-3AD203B41FA5}">
                      <a16:colId xmlns:a16="http://schemas.microsoft.com/office/drawing/2014/main" val="3837763224"/>
                    </a:ext>
                  </a:extLst>
                </a:gridCol>
                <a:gridCol w="246888">
                  <a:extLst>
                    <a:ext uri="{9D8B030D-6E8A-4147-A177-3AD203B41FA5}">
                      <a16:colId xmlns:a16="http://schemas.microsoft.com/office/drawing/2014/main" val="3830412931"/>
                    </a:ext>
                  </a:extLst>
                </a:gridCol>
                <a:gridCol w="246888">
                  <a:extLst>
                    <a:ext uri="{9D8B030D-6E8A-4147-A177-3AD203B41FA5}">
                      <a16:colId xmlns:a16="http://schemas.microsoft.com/office/drawing/2014/main" val="397241081"/>
                    </a:ext>
                  </a:extLst>
                </a:gridCol>
                <a:gridCol w="246888">
                  <a:extLst>
                    <a:ext uri="{9D8B030D-6E8A-4147-A177-3AD203B41FA5}">
                      <a16:colId xmlns:a16="http://schemas.microsoft.com/office/drawing/2014/main" val="2416353565"/>
                    </a:ext>
                  </a:extLst>
                </a:gridCol>
                <a:gridCol w="246888">
                  <a:extLst>
                    <a:ext uri="{9D8B030D-6E8A-4147-A177-3AD203B41FA5}">
                      <a16:colId xmlns:a16="http://schemas.microsoft.com/office/drawing/2014/main" val="3838614194"/>
                    </a:ext>
                  </a:extLst>
                </a:gridCol>
                <a:gridCol w="246888">
                  <a:extLst>
                    <a:ext uri="{9D8B030D-6E8A-4147-A177-3AD203B41FA5}">
                      <a16:colId xmlns:a16="http://schemas.microsoft.com/office/drawing/2014/main" val="1005562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824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- 2019-07-30 07:01:34</a:t>
                      </a:r>
                      <a:r>
                        <a:rPr kumimoji="0" lang="en-US" sz="1000" b="0" i="0" u="none" strike="noStrike" kern="1200" cap="none" spc="0" normalizeH="0" baseline="0" noProof="0">
                          <a:ln>
                            <a:noFill/>
                          </a:ln>
                          <a:solidFill>
                            <a:prstClr val="black"/>
                          </a:solidFill>
                          <a:effectLst/>
                          <a:uLnTx/>
                          <a:uFillTx/>
                          <a:latin typeface="+mn-lt"/>
                          <a:ea typeface="+mn-ea"/>
                          <a:cs typeface="+mn-cs"/>
                        </a:rPr>
                        <a:t>
 Infineon is investing in a fully automated 300-millimeter chip factory in Villach, Austria. Get all the information about the expansion and developments: https://bit.ly/2ZrvWRD
#semiconductor #technology #Villach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https://scontent.xx.fbcdn.net/v/t15.5256-10/s720x720/66695926_625742077915057_4922713818993262592_n.jpg?_nc_cat=111&amp;_nc_ohc=ZxSW-_D6blUAQn3BglHpoWvpiy560ua3bZQBCcj9O0aNUncUsjaNYBxRA&amp;_nc_ht=scontent.xx&amp;oh=12189b3f263c6b4a42f1b2aee1e3b4c5&amp;oe=5EB2B821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5261504"/>
                  </a:ext>
                </a:extLst>
              </a:tr>
            </a:tbl>
          </a:graphicData>
        </a:graphic>
      </p:graphicFrame>
      <p:sp>
        <p:nvSpPr>
          <p:cNvPr id="4" name="Text Placeholder 3">
            <a:extLst>
              <a:ext uri="{FF2B5EF4-FFF2-40B4-BE49-F238E27FC236}">
                <a16:creationId xmlns:a16="http://schemas.microsoft.com/office/drawing/2014/main" id="{32125B41-77AE-41B1-B62B-2A9EBCD38CF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92793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E5E98-0E77-408D-81B1-DDAFCF1B85F0}"/>
              </a:ext>
            </a:extLst>
          </p:cNvPr>
          <p:cNvSpPr>
            <a:spLocks noGrp="1"/>
          </p:cNvSpPr>
          <p:nvPr>
            <p:ph type="title"/>
          </p:nvPr>
        </p:nvSpPr>
        <p:spPr/>
        <p:txBody>
          <a:bodyPr/>
          <a:lstStyle/>
          <a:p>
            <a:r>
              <a:rPr lang="en-US"/>
              <a:t>Facebook Published Posts Table | All Pages - 19 of 26</a:t>
            </a:r>
          </a:p>
        </p:txBody>
      </p:sp>
      <p:graphicFrame>
        <p:nvGraphicFramePr>
          <p:cNvPr id="5" name="Table Placeholder 4">
            <a:extLst>
              <a:ext uri="{FF2B5EF4-FFF2-40B4-BE49-F238E27FC236}">
                <a16:creationId xmlns:a16="http://schemas.microsoft.com/office/drawing/2014/main" id="{A5E46E8F-362F-4A81-8B17-6111D49D2D1F}"/>
              </a:ext>
            </a:extLst>
          </p:cNvPr>
          <p:cNvGraphicFramePr>
            <a:graphicFrameLocks noGrp="1"/>
          </p:cNvGraphicFramePr>
          <p:nvPr>
            <p:ph type="tbl" sz="quarter" idx="13"/>
            <p:extLst>
              <p:ext uri="{D42A27DB-BD31-4B8C-83A1-F6EECF244321}">
                <p14:modId xmlns:p14="http://schemas.microsoft.com/office/powerpoint/2010/main" val="356623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25309566"/>
                    </a:ext>
                  </a:extLst>
                </a:gridCol>
                <a:gridCol w="822960">
                  <a:extLst>
                    <a:ext uri="{9D8B030D-6E8A-4147-A177-3AD203B41FA5}">
                      <a16:colId xmlns:a16="http://schemas.microsoft.com/office/drawing/2014/main" val="3194208569"/>
                    </a:ext>
                  </a:extLst>
                </a:gridCol>
                <a:gridCol w="246888">
                  <a:extLst>
                    <a:ext uri="{9D8B030D-6E8A-4147-A177-3AD203B41FA5}">
                      <a16:colId xmlns:a16="http://schemas.microsoft.com/office/drawing/2014/main" val="3419907460"/>
                    </a:ext>
                  </a:extLst>
                </a:gridCol>
                <a:gridCol w="246888">
                  <a:extLst>
                    <a:ext uri="{9D8B030D-6E8A-4147-A177-3AD203B41FA5}">
                      <a16:colId xmlns:a16="http://schemas.microsoft.com/office/drawing/2014/main" val="4038486052"/>
                    </a:ext>
                  </a:extLst>
                </a:gridCol>
                <a:gridCol w="246888">
                  <a:extLst>
                    <a:ext uri="{9D8B030D-6E8A-4147-A177-3AD203B41FA5}">
                      <a16:colId xmlns:a16="http://schemas.microsoft.com/office/drawing/2014/main" val="4075621026"/>
                    </a:ext>
                  </a:extLst>
                </a:gridCol>
                <a:gridCol w="246888">
                  <a:extLst>
                    <a:ext uri="{9D8B030D-6E8A-4147-A177-3AD203B41FA5}">
                      <a16:colId xmlns:a16="http://schemas.microsoft.com/office/drawing/2014/main" val="195793875"/>
                    </a:ext>
                  </a:extLst>
                </a:gridCol>
                <a:gridCol w="246888">
                  <a:extLst>
                    <a:ext uri="{9D8B030D-6E8A-4147-A177-3AD203B41FA5}">
                      <a16:colId xmlns:a16="http://schemas.microsoft.com/office/drawing/2014/main" val="1426674641"/>
                    </a:ext>
                  </a:extLst>
                </a:gridCol>
                <a:gridCol w="246888">
                  <a:extLst>
                    <a:ext uri="{9D8B030D-6E8A-4147-A177-3AD203B41FA5}">
                      <a16:colId xmlns:a16="http://schemas.microsoft.com/office/drawing/2014/main" val="2799130269"/>
                    </a:ext>
                  </a:extLst>
                </a:gridCol>
                <a:gridCol w="246888">
                  <a:extLst>
                    <a:ext uri="{9D8B030D-6E8A-4147-A177-3AD203B41FA5}">
                      <a16:colId xmlns:a16="http://schemas.microsoft.com/office/drawing/2014/main" val="3591470505"/>
                    </a:ext>
                  </a:extLst>
                </a:gridCol>
                <a:gridCol w="246888">
                  <a:extLst>
                    <a:ext uri="{9D8B030D-6E8A-4147-A177-3AD203B41FA5}">
                      <a16:colId xmlns:a16="http://schemas.microsoft.com/office/drawing/2014/main" val="2065849552"/>
                    </a:ext>
                  </a:extLst>
                </a:gridCol>
                <a:gridCol w="246888">
                  <a:extLst>
                    <a:ext uri="{9D8B030D-6E8A-4147-A177-3AD203B41FA5}">
                      <a16:colId xmlns:a16="http://schemas.microsoft.com/office/drawing/2014/main" val="1991056716"/>
                    </a:ext>
                  </a:extLst>
                </a:gridCol>
                <a:gridCol w="246888">
                  <a:extLst>
                    <a:ext uri="{9D8B030D-6E8A-4147-A177-3AD203B41FA5}">
                      <a16:colId xmlns:a16="http://schemas.microsoft.com/office/drawing/2014/main" val="2088686909"/>
                    </a:ext>
                  </a:extLst>
                </a:gridCol>
                <a:gridCol w="246888">
                  <a:extLst>
                    <a:ext uri="{9D8B030D-6E8A-4147-A177-3AD203B41FA5}">
                      <a16:colId xmlns:a16="http://schemas.microsoft.com/office/drawing/2014/main" val="1774491495"/>
                    </a:ext>
                  </a:extLst>
                </a:gridCol>
                <a:gridCol w="246888">
                  <a:extLst>
                    <a:ext uri="{9D8B030D-6E8A-4147-A177-3AD203B41FA5}">
                      <a16:colId xmlns:a16="http://schemas.microsoft.com/office/drawing/2014/main" val="3589175620"/>
                    </a:ext>
                  </a:extLst>
                </a:gridCol>
                <a:gridCol w="246888">
                  <a:extLst>
                    <a:ext uri="{9D8B030D-6E8A-4147-A177-3AD203B41FA5}">
                      <a16:colId xmlns:a16="http://schemas.microsoft.com/office/drawing/2014/main" val="658441817"/>
                    </a:ext>
                  </a:extLst>
                </a:gridCol>
                <a:gridCol w="246888">
                  <a:extLst>
                    <a:ext uri="{9D8B030D-6E8A-4147-A177-3AD203B41FA5}">
                      <a16:colId xmlns:a16="http://schemas.microsoft.com/office/drawing/2014/main" val="778258765"/>
                    </a:ext>
                  </a:extLst>
                </a:gridCol>
                <a:gridCol w="246888">
                  <a:extLst>
                    <a:ext uri="{9D8B030D-6E8A-4147-A177-3AD203B41FA5}">
                      <a16:colId xmlns:a16="http://schemas.microsoft.com/office/drawing/2014/main" val="1101111409"/>
                    </a:ext>
                  </a:extLst>
                </a:gridCol>
                <a:gridCol w="246888">
                  <a:extLst>
                    <a:ext uri="{9D8B030D-6E8A-4147-A177-3AD203B41FA5}">
                      <a16:colId xmlns:a16="http://schemas.microsoft.com/office/drawing/2014/main" val="1731233424"/>
                    </a:ext>
                  </a:extLst>
                </a:gridCol>
                <a:gridCol w="246888">
                  <a:extLst>
                    <a:ext uri="{9D8B030D-6E8A-4147-A177-3AD203B41FA5}">
                      <a16:colId xmlns:a16="http://schemas.microsoft.com/office/drawing/2014/main" val="3303422193"/>
                    </a:ext>
                  </a:extLst>
                </a:gridCol>
                <a:gridCol w="246888">
                  <a:extLst>
                    <a:ext uri="{9D8B030D-6E8A-4147-A177-3AD203B41FA5}">
                      <a16:colId xmlns:a16="http://schemas.microsoft.com/office/drawing/2014/main" val="2026664537"/>
                    </a:ext>
                  </a:extLst>
                </a:gridCol>
                <a:gridCol w="246888">
                  <a:extLst>
                    <a:ext uri="{9D8B030D-6E8A-4147-A177-3AD203B41FA5}">
                      <a16:colId xmlns:a16="http://schemas.microsoft.com/office/drawing/2014/main" val="3093883957"/>
                    </a:ext>
                  </a:extLst>
                </a:gridCol>
                <a:gridCol w="246888">
                  <a:extLst>
                    <a:ext uri="{9D8B030D-6E8A-4147-A177-3AD203B41FA5}">
                      <a16:colId xmlns:a16="http://schemas.microsoft.com/office/drawing/2014/main" val="395537328"/>
                    </a:ext>
                  </a:extLst>
                </a:gridCol>
                <a:gridCol w="246888">
                  <a:extLst>
                    <a:ext uri="{9D8B030D-6E8A-4147-A177-3AD203B41FA5}">
                      <a16:colId xmlns:a16="http://schemas.microsoft.com/office/drawing/2014/main" val="2903819555"/>
                    </a:ext>
                  </a:extLst>
                </a:gridCol>
                <a:gridCol w="246888">
                  <a:extLst>
                    <a:ext uri="{9D8B030D-6E8A-4147-A177-3AD203B41FA5}">
                      <a16:colId xmlns:a16="http://schemas.microsoft.com/office/drawing/2014/main" val="293341522"/>
                    </a:ext>
                  </a:extLst>
                </a:gridCol>
                <a:gridCol w="246888">
                  <a:extLst>
                    <a:ext uri="{9D8B030D-6E8A-4147-A177-3AD203B41FA5}">
                      <a16:colId xmlns:a16="http://schemas.microsoft.com/office/drawing/2014/main" val="2458157062"/>
                    </a:ext>
                  </a:extLst>
                </a:gridCol>
                <a:gridCol w="246888">
                  <a:extLst>
                    <a:ext uri="{9D8B030D-6E8A-4147-A177-3AD203B41FA5}">
                      <a16:colId xmlns:a16="http://schemas.microsoft.com/office/drawing/2014/main" val="3340641159"/>
                    </a:ext>
                  </a:extLst>
                </a:gridCol>
                <a:gridCol w="246888">
                  <a:extLst>
                    <a:ext uri="{9D8B030D-6E8A-4147-A177-3AD203B41FA5}">
                      <a16:colId xmlns:a16="http://schemas.microsoft.com/office/drawing/2014/main" val="254439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120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- 2019-08-02 08:40:21</a:t>
                      </a:r>
                      <a:r>
                        <a:rPr kumimoji="0" lang="en-US" sz="1000" b="0" i="0" u="none" strike="noStrike" kern="1200" cap="none" spc="0" normalizeH="0" baseline="0" noProof="0">
                          <a:ln>
                            <a:noFill/>
                          </a:ln>
                          <a:solidFill>
                            <a:prstClr val="black"/>
                          </a:solidFill>
                          <a:effectLst/>
                          <a:uLnTx/>
                          <a:uFillTx/>
                          <a:latin typeface="+mn-lt"/>
                          <a:ea typeface="+mn-ea"/>
                          <a:cs typeface="+mn-cs"/>
                        </a:rPr>
                        <a:t>
 Here is our #Infineon complete and easy-to-use solution platform integrating Infineon’s gate driver IC EiceDRIVER™ 2EDS8265H and CoolMOS™ SJ MOSFET or OptiMOS™ power MOSFETs. Discover more features and possibilities: https://bit.ly/313zbyW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https://scontent.xx.fbcdn.net/v/t15.5256-10/s720x720/66200951_490164141799582_6276169283680600064_n.jpg?_nc_cat=101&amp;_nc_ohc=nyRq_NNfKe4AX99zKKh&amp;_nc_ht=scontent.xx&amp;oh=22f32047d1a88c063cc71d2e55a72f7a&amp;oe=5EC82A4E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5003308"/>
                  </a:ext>
                </a:extLst>
              </a:tr>
            </a:tbl>
          </a:graphicData>
        </a:graphic>
      </p:graphicFrame>
      <p:sp>
        <p:nvSpPr>
          <p:cNvPr id="4" name="Text Placeholder 3">
            <a:extLst>
              <a:ext uri="{FF2B5EF4-FFF2-40B4-BE49-F238E27FC236}">
                <a16:creationId xmlns:a16="http://schemas.microsoft.com/office/drawing/2014/main" id="{63DB73E5-31DD-4523-A57D-E660D3C5940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37447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62ED2-CDC5-403F-97E6-7A8EA9FB936C}"/>
              </a:ext>
            </a:extLst>
          </p:cNvPr>
          <p:cNvSpPr>
            <a:spLocks noGrp="1"/>
          </p:cNvSpPr>
          <p:nvPr>
            <p:ph type="title"/>
          </p:nvPr>
        </p:nvSpPr>
        <p:spPr/>
        <p:txBody>
          <a:bodyPr/>
          <a:lstStyle/>
          <a:p>
            <a:r>
              <a:rPr lang="en-US"/>
              <a:t>Facebook Published Posts Table | All Pages - 20 of 26</a:t>
            </a:r>
          </a:p>
        </p:txBody>
      </p:sp>
      <p:graphicFrame>
        <p:nvGraphicFramePr>
          <p:cNvPr id="5" name="Table Placeholder 4">
            <a:extLst>
              <a:ext uri="{FF2B5EF4-FFF2-40B4-BE49-F238E27FC236}">
                <a16:creationId xmlns:a16="http://schemas.microsoft.com/office/drawing/2014/main" id="{74A548BE-2439-49ED-B09F-4F302F0B883B}"/>
              </a:ext>
            </a:extLst>
          </p:cNvPr>
          <p:cNvGraphicFramePr>
            <a:graphicFrameLocks noGrp="1"/>
          </p:cNvGraphicFramePr>
          <p:nvPr>
            <p:ph type="tbl" sz="quarter" idx="13"/>
            <p:extLst>
              <p:ext uri="{D42A27DB-BD31-4B8C-83A1-F6EECF244321}">
                <p14:modId xmlns:p14="http://schemas.microsoft.com/office/powerpoint/2010/main" val="262028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85838003"/>
                    </a:ext>
                  </a:extLst>
                </a:gridCol>
                <a:gridCol w="822960">
                  <a:extLst>
                    <a:ext uri="{9D8B030D-6E8A-4147-A177-3AD203B41FA5}">
                      <a16:colId xmlns:a16="http://schemas.microsoft.com/office/drawing/2014/main" val="1974854237"/>
                    </a:ext>
                  </a:extLst>
                </a:gridCol>
                <a:gridCol w="246888">
                  <a:extLst>
                    <a:ext uri="{9D8B030D-6E8A-4147-A177-3AD203B41FA5}">
                      <a16:colId xmlns:a16="http://schemas.microsoft.com/office/drawing/2014/main" val="1759310336"/>
                    </a:ext>
                  </a:extLst>
                </a:gridCol>
                <a:gridCol w="246888">
                  <a:extLst>
                    <a:ext uri="{9D8B030D-6E8A-4147-A177-3AD203B41FA5}">
                      <a16:colId xmlns:a16="http://schemas.microsoft.com/office/drawing/2014/main" val="2221806575"/>
                    </a:ext>
                  </a:extLst>
                </a:gridCol>
                <a:gridCol w="246888">
                  <a:extLst>
                    <a:ext uri="{9D8B030D-6E8A-4147-A177-3AD203B41FA5}">
                      <a16:colId xmlns:a16="http://schemas.microsoft.com/office/drawing/2014/main" val="1707538732"/>
                    </a:ext>
                  </a:extLst>
                </a:gridCol>
                <a:gridCol w="246888">
                  <a:extLst>
                    <a:ext uri="{9D8B030D-6E8A-4147-A177-3AD203B41FA5}">
                      <a16:colId xmlns:a16="http://schemas.microsoft.com/office/drawing/2014/main" val="780034665"/>
                    </a:ext>
                  </a:extLst>
                </a:gridCol>
                <a:gridCol w="246888">
                  <a:extLst>
                    <a:ext uri="{9D8B030D-6E8A-4147-A177-3AD203B41FA5}">
                      <a16:colId xmlns:a16="http://schemas.microsoft.com/office/drawing/2014/main" val="3792496235"/>
                    </a:ext>
                  </a:extLst>
                </a:gridCol>
                <a:gridCol w="246888">
                  <a:extLst>
                    <a:ext uri="{9D8B030D-6E8A-4147-A177-3AD203B41FA5}">
                      <a16:colId xmlns:a16="http://schemas.microsoft.com/office/drawing/2014/main" val="2607396975"/>
                    </a:ext>
                  </a:extLst>
                </a:gridCol>
                <a:gridCol w="246888">
                  <a:extLst>
                    <a:ext uri="{9D8B030D-6E8A-4147-A177-3AD203B41FA5}">
                      <a16:colId xmlns:a16="http://schemas.microsoft.com/office/drawing/2014/main" val="1659363967"/>
                    </a:ext>
                  </a:extLst>
                </a:gridCol>
                <a:gridCol w="246888">
                  <a:extLst>
                    <a:ext uri="{9D8B030D-6E8A-4147-A177-3AD203B41FA5}">
                      <a16:colId xmlns:a16="http://schemas.microsoft.com/office/drawing/2014/main" val="3298315128"/>
                    </a:ext>
                  </a:extLst>
                </a:gridCol>
                <a:gridCol w="246888">
                  <a:extLst>
                    <a:ext uri="{9D8B030D-6E8A-4147-A177-3AD203B41FA5}">
                      <a16:colId xmlns:a16="http://schemas.microsoft.com/office/drawing/2014/main" val="2576193060"/>
                    </a:ext>
                  </a:extLst>
                </a:gridCol>
                <a:gridCol w="246888">
                  <a:extLst>
                    <a:ext uri="{9D8B030D-6E8A-4147-A177-3AD203B41FA5}">
                      <a16:colId xmlns:a16="http://schemas.microsoft.com/office/drawing/2014/main" val="4020793379"/>
                    </a:ext>
                  </a:extLst>
                </a:gridCol>
                <a:gridCol w="246888">
                  <a:extLst>
                    <a:ext uri="{9D8B030D-6E8A-4147-A177-3AD203B41FA5}">
                      <a16:colId xmlns:a16="http://schemas.microsoft.com/office/drawing/2014/main" val="1582084377"/>
                    </a:ext>
                  </a:extLst>
                </a:gridCol>
                <a:gridCol w="246888">
                  <a:extLst>
                    <a:ext uri="{9D8B030D-6E8A-4147-A177-3AD203B41FA5}">
                      <a16:colId xmlns:a16="http://schemas.microsoft.com/office/drawing/2014/main" val="3596209595"/>
                    </a:ext>
                  </a:extLst>
                </a:gridCol>
                <a:gridCol w="246888">
                  <a:extLst>
                    <a:ext uri="{9D8B030D-6E8A-4147-A177-3AD203B41FA5}">
                      <a16:colId xmlns:a16="http://schemas.microsoft.com/office/drawing/2014/main" val="2854656179"/>
                    </a:ext>
                  </a:extLst>
                </a:gridCol>
                <a:gridCol w="246888">
                  <a:extLst>
                    <a:ext uri="{9D8B030D-6E8A-4147-A177-3AD203B41FA5}">
                      <a16:colId xmlns:a16="http://schemas.microsoft.com/office/drawing/2014/main" val="4159838441"/>
                    </a:ext>
                  </a:extLst>
                </a:gridCol>
                <a:gridCol w="246888">
                  <a:extLst>
                    <a:ext uri="{9D8B030D-6E8A-4147-A177-3AD203B41FA5}">
                      <a16:colId xmlns:a16="http://schemas.microsoft.com/office/drawing/2014/main" val="2865163246"/>
                    </a:ext>
                  </a:extLst>
                </a:gridCol>
                <a:gridCol w="246888">
                  <a:extLst>
                    <a:ext uri="{9D8B030D-6E8A-4147-A177-3AD203B41FA5}">
                      <a16:colId xmlns:a16="http://schemas.microsoft.com/office/drawing/2014/main" val="3469596091"/>
                    </a:ext>
                  </a:extLst>
                </a:gridCol>
                <a:gridCol w="246888">
                  <a:extLst>
                    <a:ext uri="{9D8B030D-6E8A-4147-A177-3AD203B41FA5}">
                      <a16:colId xmlns:a16="http://schemas.microsoft.com/office/drawing/2014/main" val="458937747"/>
                    </a:ext>
                  </a:extLst>
                </a:gridCol>
                <a:gridCol w="246888">
                  <a:extLst>
                    <a:ext uri="{9D8B030D-6E8A-4147-A177-3AD203B41FA5}">
                      <a16:colId xmlns:a16="http://schemas.microsoft.com/office/drawing/2014/main" val="3951296494"/>
                    </a:ext>
                  </a:extLst>
                </a:gridCol>
                <a:gridCol w="246888">
                  <a:extLst>
                    <a:ext uri="{9D8B030D-6E8A-4147-A177-3AD203B41FA5}">
                      <a16:colId xmlns:a16="http://schemas.microsoft.com/office/drawing/2014/main" val="4201248920"/>
                    </a:ext>
                  </a:extLst>
                </a:gridCol>
                <a:gridCol w="246888">
                  <a:extLst>
                    <a:ext uri="{9D8B030D-6E8A-4147-A177-3AD203B41FA5}">
                      <a16:colId xmlns:a16="http://schemas.microsoft.com/office/drawing/2014/main" val="1954146858"/>
                    </a:ext>
                  </a:extLst>
                </a:gridCol>
                <a:gridCol w="246888">
                  <a:extLst>
                    <a:ext uri="{9D8B030D-6E8A-4147-A177-3AD203B41FA5}">
                      <a16:colId xmlns:a16="http://schemas.microsoft.com/office/drawing/2014/main" val="2872435169"/>
                    </a:ext>
                  </a:extLst>
                </a:gridCol>
                <a:gridCol w="246888">
                  <a:extLst>
                    <a:ext uri="{9D8B030D-6E8A-4147-A177-3AD203B41FA5}">
                      <a16:colId xmlns:a16="http://schemas.microsoft.com/office/drawing/2014/main" val="2652416619"/>
                    </a:ext>
                  </a:extLst>
                </a:gridCol>
                <a:gridCol w="246888">
                  <a:extLst>
                    <a:ext uri="{9D8B030D-6E8A-4147-A177-3AD203B41FA5}">
                      <a16:colId xmlns:a16="http://schemas.microsoft.com/office/drawing/2014/main" val="3015211693"/>
                    </a:ext>
                  </a:extLst>
                </a:gridCol>
                <a:gridCol w="246888">
                  <a:extLst>
                    <a:ext uri="{9D8B030D-6E8A-4147-A177-3AD203B41FA5}">
                      <a16:colId xmlns:a16="http://schemas.microsoft.com/office/drawing/2014/main" val="1498731007"/>
                    </a:ext>
                  </a:extLst>
                </a:gridCol>
                <a:gridCol w="246888">
                  <a:extLst>
                    <a:ext uri="{9D8B030D-6E8A-4147-A177-3AD203B41FA5}">
                      <a16:colId xmlns:a16="http://schemas.microsoft.com/office/drawing/2014/main" val="355486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830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- 2019-01-25 10:26:23</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aviation's contribution to the global CO2 emission could quadruple until 2040? E-planes could be a solution. Read more: bit.ly/2WiOeTC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https://scontent.xx.fbcdn.net/v/t1.0-9/s720x720/50570585_2119491374800299_2014929304999165952_o.jpg?_nc_cat=109&amp;_nc_ohc=p1mTSxANMlkAQke7P4Xy-VqjjjU1sDGxHvhf5O0FB4J7syhekXHGOJ0uw&amp;_nc_ht=scontent.xx&amp;oh=5c7452f7425b8003f4533e135745815b&amp;oe=5E6FDE17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8282478"/>
                  </a:ext>
                </a:extLst>
              </a:tr>
            </a:tbl>
          </a:graphicData>
        </a:graphic>
      </p:graphicFrame>
      <p:sp>
        <p:nvSpPr>
          <p:cNvPr id="4" name="Text Placeholder 3">
            <a:extLst>
              <a:ext uri="{FF2B5EF4-FFF2-40B4-BE49-F238E27FC236}">
                <a16:creationId xmlns:a16="http://schemas.microsoft.com/office/drawing/2014/main" id="{9D78561A-79EB-46A7-8935-DF94763F285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62344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A0AB5-DB2B-45D7-B53E-EEB5F832B104}"/>
              </a:ext>
            </a:extLst>
          </p:cNvPr>
          <p:cNvSpPr>
            <a:spLocks noGrp="1"/>
          </p:cNvSpPr>
          <p:nvPr>
            <p:ph type="title"/>
          </p:nvPr>
        </p:nvSpPr>
        <p:spPr/>
        <p:txBody>
          <a:bodyPr/>
          <a:lstStyle/>
          <a:p>
            <a:r>
              <a:rPr lang="en-US"/>
              <a:t>Facebook Published Posts Table | All Pages - 21 of 26</a:t>
            </a:r>
          </a:p>
        </p:txBody>
      </p:sp>
      <p:graphicFrame>
        <p:nvGraphicFramePr>
          <p:cNvPr id="5" name="Table Placeholder 4">
            <a:extLst>
              <a:ext uri="{FF2B5EF4-FFF2-40B4-BE49-F238E27FC236}">
                <a16:creationId xmlns:a16="http://schemas.microsoft.com/office/drawing/2014/main" id="{B1FFE0E4-D094-4EF5-B98E-1336ADEDA08F}"/>
              </a:ext>
            </a:extLst>
          </p:cNvPr>
          <p:cNvGraphicFramePr>
            <a:graphicFrameLocks noGrp="1"/>
          </p:cNvGraphicFramePr>
          <p:nvPr>
            <p:ph type="tbl" sz="quarter" idx="13"/>
            <p:extLst>
              <p:ext uri="{D42A27DB-BD31-4B8C-83A1-F6EECF244321}">
                <p14:modId xmlns:p14="http://schemas.microsoft.com/office/powerpoint/2010/main" val="334101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2463677"/>
                    </a:ext>
                  </a:extLst>
                </a:gridCol>
                <a:gridCol w="822960">
                  <a:extLst>
                    <a:ext uri="{9D8B030D-6E8A-4147-A177-3AD203B41FA5}">
                      <a16:colId xmlns:a16="http://schemas.microsoft.com/office/drawing/2014/main" val="1626856109"/>
                    </a:ext>
                  </a:extLst>
                </a:gridCol>
                <a:gridCol w="246888">
                  <a:extLst>
                    <a:ext uri="{9D8B030D-6E8A-4147-A177-3AD203B41FA5}">
                      <a16:colId xmlns:a16="http://schemas.microsoft.com/office/drawing/2014/main" val="4036130705"/>
                    </a:ext>
                  </a:extLst>
                </a:gridCol>
                <a:gridCol w="246888">
                  <a:extLst>
                    <a:ext uri="{9D8B030D-6E8A-4147-A177-3AD203B41FA5}">
                      <a16:colId xmlns:a16="http://schemas.microsoft.com/office/drawing/2014/main" val="3656952963"/>
                    </a:ext>
                  </a:extLst>
                </a:gridCol>
                <a:gridCol w="246888">
                  <a:extLst>
                    <a:ext uri="{9D8B030D-6E8A-4147-A177-3AD203B41FA5}">
                      <a16:colId xmlns:a16="http://schemas.microsoft.com/office/drawing/2014/main" val="841526347"/>
                    </a:ext>
                  </a:extLst>
                </a:gridCol>
                <a:gridCol w="246888">
                  <a:extLst>
                    <a:ext uri="{9D8B030D-6E8A-4147-A177-3AD203B41FA5}">
                      <a16:colId xmlns:a16="http://schemas.microsoft.com/office/drawing/2014/main" val="2699406087"/>
                    </a:ext>
                  </a:extLst>
                </a:gridCol>
                <a:gridCol w="246888">
                  <a:extLst>
                    <a:ext uri="{9D8B030D-6E8A-4147-A177-3AD203B41FA5}">
                      <a16:colId xmlns:a16="http://schemas.microsoft.com/office/drawing/2014/main" val="3463349718"/>
                    </a:ext>
                  </a:extLst>
                </a:gridCol>
                <a:gridCol w="246888">
                  <a:extLst>
                    <a:ext uri="{9D8B030D-6E8A-4147-A177-3AD203B41FA5}">
                      <a16:colId xmlns:a16="http://schemas.microsoft.com/office/drawing/2014/main" val="2110879358"/>
                    </a:ext>
                  </a:extLst>
                </a:gridCol>
                <a:gridCol w="246888">
                  <a:extLst>
                    <a:ext uri="{9D8B030D-6E8A-4147-A177-3AD203B41FA5}">
                      <a16:colId xmlns:a16="http://schemas.microsoft.com/office/drawing/2014/main" val="1140931224"/>
                    </a:ext>
                  </a:extLst>
                </a:gridCol>
                <a:gridCol w="246888">
                  <a:extLst>
                    <a:ext uri="{9D8B030D-6E8A-4147-A177-3AD203B41FA5}">
                      <a16:colId xmlns:a16="http://schemas.microsoft.com/office/drawing/2014/main" val="2567525284"/>
                    </a:ext>
                  </a:extLst>
                </a:gridCol>
                <a:gridCol w="246888">
                  <a:extLst>
                    <a:ext uri="{9D8B030D-6E8A-4147-A177-3AD203B41FA5}">
                      <a16:colId xmlns:a16="http://schemas.microsoft.com/office/drawing/2014/main" val="2030306721"/>
                    </a:ext>
                  </a:extLst>
                </a:gridCol>
                <a:gridCol w="246888">
                  <a:extLst>
                    <a:ext uri="{9D8B030D-6E8A-4147-A177-3AD203B41FA5}">
                      <a16:colId xmlns:a16="http://schemas.microsoft.com/office/drawing/2014/main" val="2172572804"/>
                    </a:ext>
                  </a:extLst>
                </a:gridCol>
                <a:gridCol w="246888">
                  <a:extLst>
                    <a:ext uri="{9D8B030D-6E8A-4147-A177-3AD203B41FA5}">
                      <a16:colId xmlns:a16="http://schemas.microsoft.com/office/drawing/2014/main" val="4147755722"/>
                    </a:ext>
                  </a:extLst>
                </a:gridCol>
                <a:gridCol w="246888">
                  <a:extLst>
                    <a:ext uri="{9D8B030D-6E8A-4147-A177-3AD203B41FA5}">
                      <a16:colId xmlns:a16="http://schemas.microsoft.com/office/drawing/2014/main" val="4246305467"/>
                    </a:ext>
                  </a:extLst>
                </a:gridCol>
                <a:gridCol w="246888">
                  <a:extLst>
                    <a:ext uri="{9D8B030D-6E8A-4147-A177-3AD203B41FA5}">
                      <a16:colId xmlns:a16="http://schemas.microsoft.com/office/drawing/2014/main" val="2336656944"/>
                    </a:ext>
                  </a:extLst>
                </a:gridCol>
                <a:gridCol w="246888">
                  <a:extLst>
                    <a:ext uri="{9D8B030D-6E8A-4147-A177-3AD203B41FA5}">
                      <a16:colId xmlns:a16="http://schemas.microsoft.com/office/drawing/2014/main" val="357510879"/>
                    </a:ext>
                  </a:extLst>
                </a:gridCol>
                <a:gridCol w="246888">
                  <a:extLst>
                    <a:ext uri="{9D8B030D-6E8A-4147-A177-3AD203B41FA5}">
                      <a16:colId xmlns:a16="http://schemas.microsoft.com/office/drawing/2014/main" val="1893297182"/>
                    </a:ext>
                  </a:extLst>
                </a:gridCol>
                <a:gridCol w="246888">
                  <a:extLst>
                    <a:ext uri="{9D8B030D-6E8A-4147-A177-3AD203B41FA5}">
                      <a16:colId xmlns:a16="http://schemas.microsoft.com/office/drawing/2014/main" val="1599247735"/>
                    </a:ext>
                  </a:extLst>
                </a:gridCol>
                <a:gridCol w="246888">
                  <a:extLst>
                    <a:ext uri="{9D8B030D-6E8A-4147-A177-3AD203B41FA5}">
                      <a16:colId xmlns:a16="http://schemas.microsoft.com/office/drawing/2014/main" val="1103320276"/>
                    </a:ext>
                  </a:extLst>
                </a:gridCol>
                <a:gridCol w="246888">
                  <a:extLst>
                    <a:ext uri="{9D8B030D-6E8A-4147-A177-3AD203B41FA5}">
                      <a16:colId xmlns:a16="http://schemas.microsoft.com/office/drawing/2014/main" val="2283682410"/>
                    </a:ext>
                  </a:extLst>
                </a:gridCol>
                <a:gridCol w="246888">
                  <a:extLst>
                    <a:ext uri="{9D8B030D-6E8A-4147-A177-3AD203B41FA5}">
                      <a16:colId xmlns:a16="http://schemas.microsoft.com/office/drawing/2014/main" val="240390309"/>
                    </a:ext>
                  </a:extLst>
                </a:gridCol>
                <a:gridCol w="246888">
                  <a:extLst>
                    <a:ext uri="{9D8B030D-6E8A-4147-A177-3AD203B41FA5}">
                      <a16:colId xmlns:a16="http://schemas.microsoft.com/office/drawing/2014/main" val="1209057270"/>
                    </a:ext>
                  </a:extLst>
                </a:gridCol>
                <a:gridCol w="246888">
                  <a:extLst>
                    <a:ext uri="{9D8B030D-6E8A-4147-A177-3AD203B41FA5}">
                      <a16:colId xmlns:a16="http://schemas.microsoft.com/office/drawing/2014/main" val="2156954848"/>
                    </a:ext>
                  </a:extLst>
                </a:gridCol>
                <a:gridCol w="246888">
                  <a:extLst>
                    <a:ext uri="{9D8B030D-6E8A-4147-A177-3AD203B41FA5}">
                      <a16:colId xmlns:a16="http://schemas.microsoft.com/office/drawing/2014/main" val="1874495763"/>
                    </a:ext>
                  </a:extLst>
                </a:gridCol>
                <a:gridCol w="246888">
                  <a:extLst>
                    <a:ext uri="{9D8B030D-6E8A-4147-A177-3AD203B41FA5}">
                      <a16:colId xmlns:a16="http://schemas.microsoft.com/office/drawing/2014/main" val="833521614"/>
                    </a:ext>
                  </a:extLst>
                </a:gridCol>
                <a:gridCol w="246888">
                  <a:extLst>
                    <a:ext uri="{9D8B030D-6E8A-4147-A177-3AD203B41FA5}">
                      <a16:colId xmlns:a16="http://schemas.microsoft.com/office/drawing/2014/main" val="3087640127"/>
                    </a:ext>
                  </a:extLst>
                </a:gridCol>
                <a:gridCol w="246888">
                  <a:extLst>
                    <a:ext uri="{9D8B030D-6E8A-4147-A177-3AD203B41FA5}">
                      <a16:colId xmlns:a16="http://schemas.microsoft.com/office/drawing/2014/main" val="1058420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93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- 2019-10-16 07:53:11</a:t>
                      </a:r>
                      <a:r>
                        <a:rPr kumimoji="0" lang="en-US" sz="1000" b="0" i="0" u="none" strike="noStrike" kern="1200" cap="none" spc="0" normalizeH="0" baseline="0" noProof="0">
                          <a:ln>
                            <a:noFill/>
                          </a:ln>
                          <a:solidFill>
                            <a:prstClr val="black"/>
                          </a:solidFill>
                          <a:effectLst/>
                          <a:uLnTx/>
                          <a:uFillTx/>
                          <a:latin typeface="+mn-lt"/>
                          <a:ea typeface="+mn-ea"/>
                          <a:cs typeface="+mn-cs"/>
                        </a:rPr>
                        <a:t>
 Excited to announce that we will add a new #microcontroller - TC3A - to our #Infineon automotive microcontroller family AURIX™. The TC3A is optimized for automotive 77 GHz radar applications and features a new signal processing unit, a large SRAM memory dedicated to radar and four TriCore™ processors running at 300 MHz with two additional lockstep cores. Availability and more infos: https://bit.ly/2MhfWNM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https://scontent.xx.fbcdn.net/v/t1.0-9/s720x720/72320158_2509432299271902_4144917176085643264_o.jpg?_nc_cat=104&amp;_nc_ohc=_nIdYOlTaGcAX_dVeEi&amp;_nc_ht=scontent.xx&amp;oh=26c5c90edfb8ed7713c1eaa1b1473481&amp;oe=5EC8F73E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6169636"/>
                  </a:ext>
                </a:extLst>
              </a:tr>
            </a:tbl>
          </a:graphicData>
        </a:graphic>
      </p:graphicFrame>
      <p:sp>
        <p:nvSpPr>
          <p:cNvPr id="4" name="Text Placeholder 3">
            <a:extLst>
              <a:ext uri="{FF2B5EF4-FFF2-40B4-BE49-F238E27FC236}">
                <a16:creationId xmlns:a16="http://schemas.microsoft.com/office/drawing/2014/main" id="{16392B16-AFE6-4B20-801C-0EF43EF0D0F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62205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29E71-53BA-4977-BE69-529927AF7F5A}"/>
              </a:ext>
            </a:extLst>
          </p:cNvPr>
          <p:cNvSpPr>
            <a:spLocks noGrp="1"/>
          </p:cNvSpPr>
          <p:nvPr>
            <p:ph type="title"/>
          </p:nvPr>
        </p:nvSpPr>
        <p:spPr/>
        <p:txBody>
          <a:bodyPr/>
          <a:lstStyle/>
          <a:p>
            <a:r>
              <a:rPr lang="en-US"/>
              <a:t>Facebook Published Posts Table | All Pages - 22 of 26</a:t>
            </a:r>
          </a:p>
        </p:txBody>
      </p:sp>
      <p:graphicFrame>
        <p:nvGraphicFramePr>
          <p:cNvPr id="5" name="Table Placeholder 4">
            <a:extLst>
              <a:ext uri="{FF2B5EF4-FFF2-40B4-BE49-F238E27FC236}">
                <a16:creationId xmlns:a16="http://schemas.microsoft.com/office/drawing/2014/main" id="{209228B0-5F17-4547-90EE-45F2239DE705}"/>
              </a:ext>
            </a:extLst>
          </p:cNvPr>
          <p:cNvGraphicFramePr>
            <a:graphicFrameLocks noGrp="1"/>
          </p:cNvGraphicFramePr>
          <p:nvPr>
            <p:ph type="tbl" sz="quarter" idx="13"/>
            <p:extLst>
              <p:ext uri="{D42A27DB-BD31-4B8C-83A1-F6EECF244321}">
                <p14:modId xmlns:p14="http://schemas.microsoft.com/office/powerpoint/2010/main" val="220113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78638936"/>
                    </a:ext>
                  </a:extLst>
                </a:gridCol>
                <a:gridCol w="822960">
                  <a:extLst>
                    <a:ext uri="{9D8B030D-6E8A-4147-A177-3AD203B41FA5}">
                      <a16:colId xmlns:a16="http://schemas.microsoft.com/office/drawing/2014/main" val="1008851148"/>
                    </a:ext>
                  </a:extLst>
                </a:gridCol>
                <a:gridCol w="246888">
                  <a:extLst>
                    <a:ext uri="{9D8B030D-6E8A-4147-A177-3AD203B41FA5}">
                      <a16:colId xmlns:a16="http://schemas.microsoft.com/office/drawing/2014/main" val="3532790329"/>
                    </a:ext>
                  </a:extLst>
                </a:gridCol>
                <a:gridCol w="246888">
                  <a:extLst>
                    <a:ext uri="{9D8B030D-6E8A-4147-A177-3AD203B41FA5}">
                      <a16:colId xmlns:a16="http://schemas.microsoft.com/office/drawing/2014/main" val="2772376997"/>
                    </a:ext>
                  </a:extLst>
                </a:gridCol>
                <a:gridCol w="246888">
                  <a:extLst>
                    <a:ext uri="{9D8B030D-6E8A-4147-A177-3AD203B41FA5}">
                      <a16:colId xmlns:a16="http://schemas.microsoft.com/office/drawing/2014/main" val="3105709729"/>
                    </a:ext>
                  </a:extLst>
                </a:gridCol>
                <a:gridCol w="246888">
                  <a:extLst>
                    <a:ext uri="{9D8B030D-6E8A-4147-A177-3AD203B41FA5}">
                      <a16:colId xmlns:a16="http://schemas.microsoft.com/office/drawing/2014/main" val="1536852913"/>
                    </a:ext>
                  </a:extLst>
                </a:gridCol>
                <a:gridCol w="246888">
                  <a:extLst>
                    <a:ext uri="{9D8B030D-6E8A-4147-A177-3AD203B41FA5}">
                      <a16:colId xmlns:a16="http://schemas.microsoft.com/office/drawing/2014/main" val="3293321236"/>
                    </a:ext>
                  </a:extLst>
                </a:gridCol>
                <a:gridCol w="246888">
                  <a:extLst>
                    <a:ext uri="{9D8B030D-6E8A-4147-A177-3AD203B41FA5}">
                      <a16:colId xmlns:a16="http://schemas.microsoft.com/office/drawing/2014/main" val="1240865802"/>
                    </a:ext>
                  </a:extLst>
                </a:gridCol>
                <a:gridCol w="246888">
                  <a:extLst>
                    <a:ext uri="{9D8B030D-6E8A-4147-A177-3AD203B41FA5}">
                      <a16:colId xmlns:a16="http://schemas.microsoft.com/office/drawing/2014/main" val="3317122364"/>
                    </a:ext>
                  </a:extLst>
                </a:gridCol>
                <a:gridCol w="246888">
                  <a:extLst>
                    <a:ext uri="{9D8B030D-6E8A-4147-A177-3AD203B41FA5}">
                      <a16:colId xmlns:a16="http://schemas.microsoft.com/office/drawing/2014/main" val="663548898"/>
                    </a:ext>
                  </a:extLst>
                </a:gridCol>
                <a:gridCol w="246888">
                  <a:extLst>
                    <a:ext uri="{9D8B030D-6E8A-4147-A177-3AD203B41FA5}">
                      <a16:colId xmlns:a16="http://schemas.microsoft.com/office/drawing/2014/main" val="2568033031"/>
                    </a:ext>
                  </a:extLst>
                </a:gridCol>
                <a:gridCol w="246888">
                  <a:extLst>
                    <a:ext uri="{9D8B030D-6E8A-4147-A177-3AD203B41FA5}">
                      <a16:colId xmlns:a16="http://schemas.microsoft.com/office/drawing/2014/main" val="1451803855"/>
                    </a:ext>
                  </a:extLst>
                </a:gridCol>
                <a:gridCol w="246888">
                  <a:extLst>
                    <a:ext uri="{9D8B030D-6E8A-4147-A177-3AD203B41FA5}">
                      <a16:colId xmlns:a16="http://schemas.microsoft.com/office/drawing/2014/main" val="1856082107"/>
                    </a:ext>
                  </a:extLst>
                </a:gridCol>
                <a:gridCol w="246888">
                  <a:extLst>
                    <a:ext uri="{9D8B030D-6E8A-4147-A177-3AD203B41FA5}">
                      <a16:colId xmlns:a16="http://schemas.microsoft.com/office/drawing/2014/main" val="288138343"/>
                    </a:ext>
                  </a:extLst>
                </a:gridCol>
                <a:gridCol w="246888">
                  <a:extLst>
                    <a:ext uri="{9D8B030D-6E8A-4147-A177-3AD203B41FA5}">
                      <a16:colId xmlns:a16="http://schemas.microsoft.com/office/drawing/2014/main" val="2227435604"/>
                    </a:ext>
                  </a:extLst>
                </a:gridCol>
                <a:gridCol w="246888">
                  <a:extLst>
                    <a:ext uri="{9D8B030D-6E8A-4147-A177-3AD203B41FA5}">
                      <a16:colId xmlns:a16="http://schemas.microsoft.com/office/drawing/2014/main" val="4069228698"/>
                    </a:ext>
                  </a:extLst>
                </a:gridCol>
                <a:gridCol w="246888">
                  <a:extLst>
                    <a:ext uri="{9D8B030D-6E8A-4147-A177-3AD203B41FA5}">
                      <a16:colId xmlns:a16="http://schemas.microsoft.com/office/drawing/2014/main" val="3410686611"/>
                    </a:ext>
                  </a:extLst>
                </a:gridCol>
                <a:gridCol w="246888">
                  <a:extLst>
                    <a:ext uri="{9D8B030D-6E8A-4147-A177-3AD203B41FA5}">
                      <a16:colId xmlns:a16="http://schemas.microsoft.com/office/drawing/2014/main" val="1193740477"/>
                    </a:ext>
                  </a:extLst>
                </a:gridCol>
                <a:gridCol w="246888">
                  <a:extLst>
                    <a:ext uri="{9D8B030D-6E8A-4147-A177-3AD203B41FA5}">
                      <a16:colId xmlns:a16="http://schemas.microsoft.com/office/drawing/2014/main" val="2430832600"/>
                    </a:ext>
                  </a:extLst>
                </a:gridCol>
                <a:gridCol w="246888">
                  <a:extLst>
                    <a:ext uri="{9D8B030D-6E8A-4147-A177-3AD203B41FA5}">
                      <a16:colId xmlns:a16="http://schemas.microsoft.com/office/drawing/2014/main" val="3500471938"/>
                    </a:ext>
                  </a:extLst>
                </a:gridCol>
                <a:gridCol w="246888">
                  <a:extLst>
                    <a:ext uri="{9D8B030D-6E8A-4147-A177-3AD203B41FA5}">
                      <a16:colId xmlns:a16="http://schemas.microsoft.com/office/drawing/2014/main" val="1034341496"/>
                    </a:ext>
                  </a:extLst>
                </a:gridCol>
                <a:gridCol w="246888">
                  <a:extLst>
                    <a:ext uri="{9D8B030D-6E8A-4147-A177-3AD203B41FA5}">
                      <a16:colId xmlns:a16="http://schemas.microsoft.com/office/drawing/2014/main" val="673545994"/>
                    </a:ext>
                  </a:extLst>
                </a:gridCol>
                <a:gridCol w="246888">
                  <a:extLst>
                    <a:ext uri="{9D8B030D-6E8A-4147-A177-3AD203B41FA5}">
                      <a16:colId xmlns:a16="http://schemas.microsoft.com/office/drawing/2014/main" val="1751259354"/>
                    </a:ext>
                  </a:extLst>
                </a:gridCol>
                <a:gridCol w="246888">
                  <a:extLst>
                    <a:ext uri="{9D8B030D-6E8A-4147-A177-3AD203B41FA5}">
                      <a16:colId xmlns:a16="http://schemas.microsoft.com/office/drawing/2014/main" val="240271687"/>
                    </a:ext>
                  </a:extLst>
                </a:gridCol>
                <a:gridCol w="246888">
                  <a:extLst>
                    <a:ext uri="{9D8B030D-6E8A-4147-A177-3AD203B41FA5}">
                      <a16:colId xmlns:a16="http://schemas.microsoft.com/office/drawing/2014/main" val="2740222252"/>
                    </a:ext>
                  </a:extLst>
                </a:gridCol>
                <a:gridCol w="246888">
                  <a:extLst>
                    <a:ext uri="{9D8B030D-6E8A-4147-A177-3AD203B41FA5}">
                      <a16:colId xmlns:a16="http://schemas.microsoft.com/office/drawing/2014/main" val="3602331110"/>
                    </a:ext>
                  </a:extLst>
                </a:gridCol>
                <a:gridCol w="246888">
                  <a:extLst>
                    <a:ext uri="{9D8B030D-6E8A-4147-A177-3AD203B41FA5}">
                      <a16:colId xmlns:a16="http://schemas.microsoft.com/office/drawing/2014/main" val="49671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429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- 2019-09-04 13:15:01</a:t>
                      </a:r>
                      <a:r>
                        <a:rPr kumimoji="0" lang="en-US" sz="1000" b="0" i="0" u="none" strike="noStrike" kern="1200" cap="none" spc="0" normalizeH="0" baseline="0" noProof="0">
                          <a:ln>
                            <a:noFill/>
                          </a:ln>
                          <a:solidFill>
                            <a:prstClr val="black"/>
                          </a:solidFill>
                          <a:effectLst/>
                          <a:uLnTx/>
                          <a:uFillTx/>
                          <a:latin typeface="+mn-lt"/>
                          <a:ea typeface="+mn-ea"/>
                          <a:cs typeface="+mn-cs"/>
                        </a:rPr>
                        <a:t>
 "We’re going to 'live in a world without passwords' where time of flight is authenticating you one-hundred percent." Read more: https://bit.ly/2m04J9P #Sensor #Sensors #ToF #Smartphone AndroidPIT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https://scontent.xx.fbcdn.net/v/t45.1600-4/c280.0.720.720a/70221763_6136949500828_630490951260831744_n.png.jpg?_nc_cat=100&amp;_nc_ohc=jA14lU-Wi3QAQmHjkkGWHl8RoO5ZPP7JJVzRqYCnFSa1UEPicmBbXlFQA&amp;_nc_ht=scontent.xx&amp;oh=6255491d8a79d2d9fa1babb117b1c5b0&amp;oe=5E6FDEB4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144382402"/>
                  </a:ext>
                </a:extLst>
              </a:tr>
            </a:tbl>
          </a:graphicData>
        </a:graphic>
      </p:graphicFrame>
      <p:sp>
        <p:nvSpPr>
          <p:cNvPr id="4" name="Text Placeholder 3">
            <a:extLst>
              <a:ext uri="{FF2B5EF4-FFF2-40B4-BE49-F238E27FC236}">
                <a16:creationId xmlns:a16="http://schemas.microsoft.com/office/drawing/2014/main" id="{CAAD8403-31C5-47E8-9F01-EA1C6FD6044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78107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C7AC-3CB2-498B-B43E-E4AC19956593}"/>
              </a:ext>
            </a:extLst>
          </p:cNvPr>
          <p:cNvSpPr>
            <a:spLocks noGrp="1"/>
          </p:cNvSpPr>
          <p:nvPr>
            <p:ph type="title"/>
          </p:nvPr>
        </p:nvSpPr>
        <p:spPr/>
        <p:txBody>
          <a:bodyPr/>
          <a:lstStyle/>
          <a:p>
            <a:r>
              <a:rPr lang="en-US"/>
              <a:t>Facebook Published Posts Table | All Pages - 23 of 26</a:t>
            </a:r>
          </a:p>
        </p:txBody>
      </p:sp>
      <p:graphicFrame>
        <p:nvGraphicFramePr>
          <p:cNvPr id="5" name="Table Placeholder 4">
            <a:extLst>
              <a:ext uri="{FF2B5EF4-FFF2-40B4-BE49-F238E27FC236}">
                <a16:creationId xmlns:a16="http://schemas.microsoft.com/office/drawing/2014/main" id="{20812858-FD76-4333-B060-F989FCF94DA3}"/>
              </a:ext>
            </a:extLst>
          </p:cNvPr>
          <p:cNvGraphicFramePr>
            <a:graphicFrameLocks noGrp="1"/>
          </p:cNvGraphicFramePr>
          <p:nvPr>
            <p:ph type="tbl" sz="quarter" idx="13"/>
            <p:extLst>
              <p:ext uri="{D42A27DB-BD31-4B8C-83A1-F6EECF244321}">
                <p14:modId xmlns:p14="http://schemas.microsoft.com/office/powerpoint/2010/main" val="3403509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29362269"/>
                    </a:ext>
                  </a:extLst>
                </a:gridCol>
                <a:gridCol w="822960">
                  <a:extLst>
                    <a:ext uri="{9D8B030D-6E8A-4147-A177-3AD203B41FA5}">
                      <a16:colId xmlns:a16="http://schemas.microsoft.com/office/drawing/2014/main" val="847261748"/>
                    </a:ext>
                  </a:extLst>
                </a:gridCol>
                <a:gridCol w="246888">
                  <a:extLst>
                    <a:ext uri="{9D8B030D-6E8A-4147-A177-3AD203B41FA5}">
                      <a16:colId xmlns:a16="http://schemas.microsoft.com/office/drawing/2014/main" val="1010425011"/>
                    </a:ext>
                  </a:extLst>
                </a:gridCol>
                <a:gridCol w="246888">
                  <a:extLst>
                    <a:ext uri="{9D8B030D-6E8A-4147-A177-3AD203B41FA5}">
                      <a16:colId xmlns:a16="http://schemas.microsoft.com/office/drawing/2014/main" val="2869552477"/>
                    </a:ext>
                  </a:extLst>
                </a:gridCol>
                <a:gridCol w="246888">
                  <a:extLst>
                    <a:ext uri="{9D8B030D-6E8A-4147-A177-3AD203B41FA5}">
                      <a16:colId xmlns:a16="http://schemas.microsoft.com/office/drawing/2014/main" val="3076344991"/>
                    </a:ext>
                  </a:extLst>
                </a:gridCol>
                <a:gridCol w="246888">
                  <a:extLst>
                    <a:ext uri="{9D8B030D-6E8A-4147-A177-3AD203B41FA5}">
                      <a16:colId xmlns:a16="http://schemas.microsoft.com/office/drawing/2014/main" val="1811864164"/>
                    </a:ext>
                  </a:extLst>
                </a:gridCol>
                <a:gridCol w="246888">
                  <a:extLst>
                    <a:ext uri="{9D8B030D-6E8A-4147-A177-3AD203B41FA5}">
                      <a16:colId xmlns:a16="http://schemas.microsoft.com/office/drawing/2014/main" val="3319422855"/>
                    </a:ext>
                  </a:extLst>
                </a:gridCol>
                <a:gridCol w="246888">
                  <a:extLst>
                    <a:ext uri="{9D8B030D-6E8A-4147-A177-3AD203B41FA5}">
                      <a16:colId xmlns:a16="http://schemas.microsoft.com/office/drawing/2014/main" val="1052671754"/>
                    </a:ext>
                  </a:extLst>
                </a:gridCol>
                <a:gridCol w="246888">
                  <a:extLst>
                    <a:ext uri="{9D8B030D-6E8A-4147-A177-3AD203B41FA5}">
                      <a16:colId xmlns:a16="http://schemas.microsoft.com/office/drawing/2014/main" val="14329629"/>
                    </a:ext>
                  </a:extLst>
                </a:gridCol>
                <a:gridCol w="246888">
                  <a:extLst>
                    <a:ext uri="{9D8B030D-6E8A-4147-A177-3AD203B41FA5}">
                      <a16:colId xmlns:a16="http://schemas.microsoft.com/office/drawing/2014/main" val="960008171"/>
                    </a:ext>
                  </a:extLst>
                </a:gridCol>
                <a:gridCol w="246888">
                  <a:extLst>
                    <a:ext uri="{9D8B030D-6E8A-4147-A177-3AD203B41FA5}">
                      <a16:colId xmlns:a16="http://schemas.microsoft.com/office/drawing/2014/main" val="3604371884"/>
                    </a:ext>
                  </a:extLst>
                </a:gridCol>
                <a:gridCol w="246888">
                  <a:extLst>
                    <a:ext uri="{9D8B030D-6E8A-4147-A177-3AD203B41FA5}">
                      <a16:colId xmlns:a16="http://schemas.microsoft.com/office/drawing/2014/main" val="1666611431"/>
                    </a:ext>
                  </a:extLst>
                </a:gridCol>
                <a:gridCol w="246888">
                  <a:extLst>
                    <a:ext uri="{9D8B030D-6E8A-4147-A177-3AD203B41FA5}">
                      <a16:colId xmlns:a16="http://schemas.microsoft.com/office/drawing/2014/main" val="2538356051"/>
                    </a:ext>
                  </a:extLst>
                </a:gridCol>
                <a:gridCol w="246888">
                  <a:extLst>
                    <a:ext uri="{9D8B030D-6E8A-4147-A177-3AD203B41FA5}">
                      <a16:colId xmlns:a16="http://schemas.microsoft.com/office/drawing/2014/main" val="2484617369"/>
                    </a:ext>
                  </a:extLst>
                </a:gridCol>
                <a:gridCol w="246888">
                  <a:extLst>
                    <a:ext uri="{9D8B030D-6E8A-4147-A177-3AD203B41FA5}">
                      <a16:colId xmlns:a16="http://schemas.microsoft.com/office/drawing/2014/main" val="144571640"/>
                    </a:ext>
                  </a:extLst>
                </a:gridCol>
                <a:gridCol w="246888">
                  <a:extLst>
                    <a:ext uri="{9D8B030D-6E8A-4147-A177-3AD203B41FA5}">
                      <a16:colId xmlns:a16="http://schemas.microsoft.com/office/drawing/2014/main" val="417799101"/>
                    </a:ext>
                  </a:extLst>
                </a:gridCol>
                <a:gridCol w="246888">
                  <a:extLst>
                    <a:ext uri="{9D8B030D-6E8A-4147-A177-3AD203B41FA5}">
                      <a16:colId xmlns:a16="http://schemas.microsoft.com/office/drawing/2014/main" val="1122823921"/>
                    </a:ext>
                  </a:extLst>
                </a:gridCol>
                <a:gridCol w="246888">
                  <a:extLst>
                    <a:ext uri="{9D8B030D-6E8A-4147-A177-3AD203B41FA5}">
                      <a16:colId xmlns:a16="http://schemas.microsoft.com/office/drawing/2014/main" val="2678430974"/>
                    </a:ext>
                  </a:extLst>
                </a:gridCol>
                <a:gridCol w="246888">
                  <a:extLst>
                    <a:ext uri="{9D8B030D-6E8A-4147-A177-3AD203B41FA5}">
                      <a16:colId xmlns:a16="http://schemas.microsoft.com/office/drawing/2014/main" val="1988718032"/>
                    </a:ext>
                  </a:extLst>
                </a:gridCol>
                <a:gridCol w="246888">
                  <a:extLst>
                    <a:ext uri="{9D8B030D-6E8A-4147-A177-3AD203B41FA5}">
                      <a16:colId xmlns:a16="http://schemas.microsoft.com/office/drawing/2014/main" val="2531482153"/>
                    </a:ext>
                  </a:extLst>
                </a:gridCol>
                <a:gridCol w="246888">
                  <a:extLst>
                    <a:ext uri="{9D8B030D-6E8A-4147-A177-3AD203B41FA5}">
                      <a16:colId xmlns:a16="http://schemas.microsoft.com/office/drawing/2014/main" val="1385686149"/>
                    </a:ext>
                  </a:extLst>
                </a:gridCol>
                <a:gridCol w="246888">
                  <a:extLst>
                    <a:ext uri="{9D8B030D-6E8A-4147-A177-3AD203B41FA5}">
                      <a16:colId xmlns:a16="http://schemas.microsoft.com/office/drawing/2014/main" val="3557380666"/>
                    </a:ext>
                  </a:extLst>
                </a:gridCol>
                <a:gridCol w="246888">
                  <a:extLst>
                    <a:ext uri="{9D8B030D-6E8A-4147-A177-3AD203B41FA5}">
                      <a16:colId xmlns:a16="http://schemas.microsoft.com/office/drawing/2014/main" val="222547194"/>
                    </a:ext>
                  </a:extLst>
                </a:gridCol>
                <a:gridCol w="246888">
                  <a:extLst>
                    <a:ext uri="{9D8B030D-6E8A-4147-A177-3AD203B41FA5}">
                      <a16:colId xmlns:a16="http://schemas.microsoft.com/office/drawing/2014/main" val="483057363"/>
                    </a:ext>
                  </a:extLst>
                </a:gridCol>
                <a:gridCol w="246888">
                  <a:extLst>
                    <a:ext uri="{9D8B030D-6E8A-4147-A177-3AD203B41FA5}">
                      <a16:colId xmlns:a16="http://schemas.microsoft.com/office/drawing/2014/main" val="2112334788"/>
                    </a:ext>
                  </a:extLst>
                </a:gridCol>
                <a:gridCol w="246888">
                  <a:extLst>
                    <a:ext uri="{9D8B030D-6E8A-4147-A177-3AD203B41FA5}">
                      <a16:colId xmlns:a16="http://schemas.microsoft.com/office/drawing/2014/main" val="3483343013"/>
                    </a:ext>
                  </a:extLst>
                </a:gridCol>
                <a:gridCol w="246888">
                  <a:extLst>
                    <a:ext uri="{9D8B030D-6E8A-4147-A177-3AD203B41FA5}">
                      <a16:colId xmlns:a16="http://schemas.microsoft.com/office/drawing/2014/main" val="203140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872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- 2019-02-13 08:30:05</a:t>
                      </a:r>
                      <a:r>
                        <a:rPr kumimoji="0" lang="en-US" sz="1000" b="0" i="0" u="none" strike="noStrike" kern="1200" cap="none" spc="0" normalizeH="0" baseline="0" noProof="0">
                          <a:ln>
                            <a:noFill/>
                          </a:ln>
                          <a:solidFill>
                            <a:prstClr val="black"/>
                          </a:solidFill>
                          <a:effectLst/>
                          <a:uLnTx/>
                          <a:uFillTx/>
                          <a:latin typeface="+mn-lt"/>
                          <a:ea typeface="+mn-ea"/>
                          <a:cs typeface="+mn-cs"/>
                        </a:rPr>
                        <a:t>
 The innovative Time-of-Flight (ToF) technology is featured in the upcoming LG G8ThinQ by LG Mobile. Find out more: bit.ly/2HWnkhp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https://scontent.xx.fbcdn.net/v/t1.0-9/s720x720/51814878_2147288918687211_6836622984929607680_o.png?_nc_cat=101&amp;_nc_ohc=yzWGZbhAHiQAQmOf37OTeeGIZkZy4Eggj4q097m2sy6LxE1p4CyEDErNg&amp;_nc_ht=scontent.xx&amp;oh=7e4b1632b2251068646b8d6789e46f91&amp;oe=5E6601F6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6031258"/>
                  </a:ext>
                </a:extLst>
              </a:tr>
            </a:tbl>
          </a:graphicData>
        </a:graphic>
      </p:graphicFrame>
      <p:sp>
        <p:nvSpPr>
          <p:cNvPr id="4" name="Text Placeholder 3">
            <a:extLst>
              <a:ext uri="{FF2B5EF4-FFF2-40B4-BE49-F238E27FC236}">
                <a16:creationId xmlns:a16="http://schemas.microsoft.com/office/drawing/2014/main" id="{9FD69BD3-C78C-4753-9D69-CAD69A006CF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91057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D4D93-CF05-4FBE-8012-F836AF7DB9A7}"/>
              </a:ext>
            </a:extLst>
          </p:cNvPr>
          <p:cNvSpPr>
            <a:spLocks noGrp="1"/>
          </p:cNvSpPr>
          <p:nvPr>
            <p:ph type="title"/>
          </p:nvPr>
        </p:nvSpPr>
        <p:spPr/>
        <p:txBody>
          <a:bodyPr/>
          <a:lstStyle/>
          <a:p>
            <a:r>
              <a:rPr lang="en-US"/>
              <a:t>Facebook Published Posts Table | All Pages - 24 of 26</a:t>
            </a:r>
          </a:p>
        </p:txBody>
      </p:sp>
      <p:graphicFrame>
        <p:nvGraphicFramePr>
          <p:cNvPr id="5" name="Table Placeholder 4">
            <a:extLst>
              <a:ext uri="{FF2B5EF4-FFF2-40B4-BE49-F238E27FC236}">
                <a16:creationId xmlns:a16="http://schemas.microsoft.com/office/drawing/2014/main" id="{10F42CCA-AA37-44D6-862A-E7B04A47CAC8}"/>
              </a:ext>
            </a:extLst>
          </p:cNvPr>
          <p:cNvGraphicFramePr>
            <a:graphicFrameLocks noGrp="1"/>
          </p:cNvGraphicFramePr>
          <p:nvPr>
            <p:ph type="tbl" sz="quarter" idx="13"/>
            <p:extLst>
              <p:ext uri="{D42A27DB-BD31-4B8C-83A1-F6EECF244321}">
                <p14:modId xmlns:p14="http://schemas.microsoft.com/office/powerpoint/2010/main" val="291826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68561366"/>
                    </a:ext>
                  </a:extLst>
                </a:gridCol>
                <a:gridCol w="822960">
                  <a:extLst>
                    <a:ext uri="{9D8B030D-6E8A-4147-A177-3AD203B41FA5}">
                      <a16:colId xmlns:a16="http://schemas.microsoft.com/office/drawing/2014/main" val="3543151894"/>
                    </a:ext>
                  </a:extLst>
                </a:gridCol>
                <a:gridCol w="246888">
                  <a:extLst>
                    <a:ext uri="{9D8B030D-6E8A-4147-A177-3AD203B41FA5}">
                      <a16:colId xmlns:a16="http://schemas.microsoft.com/office/drawing/2014/main" val="3972363798"/>
                    </a:ext>
                  </a:extLst>
                </a:gridCol>
                <a:gridCol w="246888">
                  <a:extLst>
                    <a:ext uri="{9D8B030D-6E8A-4147-A177-3AD203B41FA5}">
                      <a16:colId xmlns:a16="http://schemas.microsoft.com/office/drawing/2014/main" val="1851708949"/>
                    </a:ext>
                  </a:extLst>
                </a:gridCol>
                <a:gridCol w="246888">
                  <a:extLst>
                    <a:ext uri="{9D8B030D-6E8A-4147-A177-3AD203B41FA5}">
                      <a16:colId xmlns:a16="http://schemas.microsoft.com/office/drawing/2014/main" val="3579812965"/>
                    </a:ext>
                  </a:extLst>
                </a:gridCol>
                <a:gridCol w="246888">
                  <a:extLst>
                    <a:ext uri="{9D8B030D-6E8A-4147-A177-3AD203B41FA5}">
                      <a16:colId xmlns:a16="http://schemas.microsoft.com/office/drawing/2014/main" val="2624339661"/>
                    </a:ext>
                  </a:extLst>
                </a:gridCol>
                <a:gridCol w="246888">
                  <a:extLst>
                    <a:ext uri="{9D8B030D-6E8A-4147-A177-3AD203B41FA5}">
                      <a16:colId xmlns:a16="http://schemas.microsoft.com/office/drawing/2014/main" val="2779647342"/>
                    </a:ext>
                  </a:extLst>
                </a:gridCol>
                <a:gridCol w="246888">
                  <a:extLst>
                    <a:ext uri="{9D8B030D-6E8A-4147-A177-3AD203B41FA5}">
                      <a16:colId xmlns:a16="http://schemas.microsoft.com/office/drawing/2014/main" val="1884828342"/>
                    </a:ext>
                  </a:extLst>
                </a:gridCol>
                <a:gridCol w="246888">
                  <a:extLst>
                    <a:ext uri="{9D8B030D-6E8A-4147-A177-3AD203B41FA5}">
                      <a16:colId xmlns:a16="http://schemas.microsoft.com/office/drawing/2014/main" val="38723348"/>
                    </a:ext>
                  </a:extLst>
                </a:gridCol>
                <a:gridCol w="246888">
                  <a:extLst>
                    <a:ext uri="{9D8B030D-6E8A-4147-A177-3AD203B41FA5}">
                      <a16:colId xmlns:a16="http://schemas.microsoft.com/office/drawing/2014/main" val="3582199639"/>
                    </a:ext>
                  </a:extLst>
                </a:gridCol>
                <a:gridCol w="246888">
                  <a:extLst>
                    <a:ext uri="{9D8B030D-6E8A-4147-A177-3AD203B41FA5}">
                      <a16:colId xmlns:a16="http://schemas.microsoft.com/office/drawing/2014/main" val="1100446824"/>
                    </a:ext>
                  </a:extLst>
                </a:gridCol>
                <a:gridCol w="246888">
                  <a:extLst>
                    <a:ext uri="{9D8B030D-6E8A-4147-A177-3AD203B41FA5}">
                      <a16:colId xmlns:a16="http://schemas.microsoft.com/office/drawing/2014/main" val="2345317559"/>
                    </a:ext>
                  </a:extLst>
                </a:gridCol>
                <a:gridCol w="246888">
                  <a:extLst>
                    <a:ext uri="{9D8B030D-6E8A-4147-A177-3AD203B41FA5}">
                      <a16:colId xmlns:a16="http://schemas.microsoft.com/office/drawing/2014/main" val="3654075171"/>
                    </a:ext>
                  </a:extLst>
                </a:gridCol>
                <a:gridCol w="246888">
                  <a:extLst>
                    <a:ext uri="{9D8B030D-6E8A-4147-A177-3AD203B41FA5}">
                      <a16:colId xmlns:a16="http://schemas.microsoft.com/office/drawing/2014/main" val="123113222"/>
                    </a:ext>
                  </a:extLst>
                </a:gridCol>
                <a:gridCol w="246888">
                  <a:extLst>
                    <a:ext uri="{9D8B030D-6E8A-4147-A177-3AD203B41FA5}">
                      <a16:colId xmlns:a16="http://schemas.microsoft.com/office/drawing/2014/main" val="1360585674"/>
                    </a:ext>
                  </a:extLst>
                </a:gridCol>
                <a:gridCol w="246888">
                  <a:extLst>
                    <a:ext uri="{9D8B030D-6E8A-4147-A177-3AD203B41FA5}">
                      <a16:colId xmlns:a16="http://schemas.microsoft.com/office/drawing/2014/main" val="2540900302"/>
                    </a:ext>
                  </a:extLst>
                </a:gridCol>
                <a:gridCol w="246888">
                  <a:extLst>
                    <a:ext uri="{9D8B030D-6E8A-4147-A177-3AD203B41FA5}">
                      <a16:colId xmlns:a16="http://schemas.microsoft.com/office/drawing/2014/main" val="2036985875"/>
                    </a:ext>
                  </a:extLst>
                </a:gridCol>
                <a:gridCol w="246888">
                  <a:extLst>
                    <a:ext uri="{9D8B030D-6E8A-4147-A177-3AD203B41FA5}">
                      <a16:colId xmlns:a16="http://schemas.microsoft.com/office/drawing/2014/main" val="1992857680"/>
                    </a:ext>
                  </a:extLst>
                </a:gridCol>
                <a:gridCol w="246888">
                  <a:extLst>
                    <a:ext uri="{9D8B030D-6E8A-4147-A177-3AD203B41FA5}">
                      <a16:colId xmlns:a16="http://schemas.microsoft.com/office/drawing/2014/main" val="2428376945"/>
                    </a:ext>
                  </a:extLst>
                </a:gridCol>
                <a:gridCol w="246888">
                  <a:extLst>
                    <a:ext uri="{9D8B030D-6E8A-4147-A177-3AD203B41FA5}">
                      <a16:colId xmlns:a16="http://schemas.microsoft.com/office/drawing/2014/main" val="3830052839"/>
                    </a:ext>
                  </a:extLst>
                </a:gridCol>
                <a:gridCol w="246888">
                  <a:extLst>
                    <a:ext uri="{9D8B030D-6E8A-4147-A177-3AD203B41FA5}">
                      <a16:colId xmlns:a16="http://schemas.microsoft.com/office/drawing/2014/main" val="2432411102"/>
                    </a:ext>
                  </a:extLst>
                </a:gridCol>
                <a:gridCol w="246888">
                  <a:extLst>
                    <a:ext uri="{9D8B030D-6E8A-4147-A177-3AD203B41FA5}">
                      <a16:colId xmlns:a16="http://schemas.microsoft.com/office/drawing/2014/main" val="1562025578"/>
                    </a:ext>
                  </a:extLst>
                </a:gridCol>
                <a:gridCol w="246888">
                  <a:extLst>
                    <a:ext uri="{9D8B030D-6E8A-4147-A177-3AD203B41FA5}">
                      <a16:colId xmlns:a16="http://schemas.microsoft.com/office/drawing/2014/main" val="2910570866"/>
                    </a:ext>
                  </a:extLst>
                </a:gridCol>
                <a:gridCol w="246888">
                  <a:extLst>
                    <a:ext uri="{9D8B030D-6E8A-4147-A177-3AD203B41FA5}">
                      <a16:colId xmlns:a16="http://schemas.microsoft.com/office/drawing/2014/main" val="1555328042"/>
                    </a:ext>
                  </a:extLst>
                </a:gridCol>
                <a:gridCol w="246888">
                  <a:extLst>
                    <a:ext uri="{9D8B030D-6E8A-4147-A177-3AD203B41FA5}">
                      <a16:colId xmlns:a16="http://schemas.microsoft.com/office/drawing/2014/main" val="4094763133"/>
                    </a:ext>
                  </a:extLst>
                </a:gridCol>
                <a:gridCol w="246888">
                  <a:extLst>
                    <a:ext uri="{9D8B030D-6E8A-4147-A177-3AD203B41FA5}">
                      <a16:colId xmlns:a16="http://schemas.microsoft.com/office/drawing/2014/main" val="2614775025"/>
                    </a:ext>
                  </a:extLst>
                </a:gridCol>
                <a:gridCol w="246888">
                  <a:extLst>
                    <a:ext uri="{9D8B030D-6E8A-4147-A177-3AD203B41FA5}">
                      <a16:colId xmlns:a16="http://schemas.microsoft.com/office/drawing/2014/main" val="355060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11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- 2019-10-02 12:01:41</a:t>
                      </a:r>
                      <a:r>
                        <a:rPr kumimoji="0" lang="en-US" sz="1000" b="0" i="0" u="none" strike="noStrike" kern="1200" cap="none" spc="0" normalizeH="0" baseline="0" noProof="0">
                          <a:ln>
                            <a:noFill/>
                          </a:ln>
                          <a:solidFill>
                            <a:prstClr val="black"/>
                          </a:solidFill>
                          <a:effectLst/>
                          <a:uLnTx/>
                          <a:uFillTx/>
                          <a:latin typeface="+mn-lt"/>
                          <a:ea typeface="+mn-ea"/>
                          <a:cs typeface="+mn-cs"/>
                        </a:rPr>
                        <a:t>
 October is Cybersecurity Month in Europe and the US. Let’s be aware and get engaged for a secure tomorrow. Find out more: https://bit.ly/2nkrLJm #CybersecurityMonth #Security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https://scontent.xx.fbcdn.net/v/t15.5256-10/s720x720/69377971_639165686608932_9067690162548375552_n.jpg?_nc_cat=102&amp;_nc_ohc=3xNCn1a1-wQAQn3M5DICmz6lAFhZ_W8JRV5GhtXoDjcMPHxJeH4Lb6s-w&amp;_nc_ht=scontent.xx&amp;oh=de67f78f103047031e1796279e2ab7e6&amp;oe=5E773E44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2303085"/>
                  </a:ext>
                </a:extLst>
              </a:tr>
            </a:tbl>
          </a:graphicData>
        </a:graphic>
      </p:graphicFrame>
      <p:sp>
        <p:nvSpPr>
          <p:cNvPr id="4" name="Text Placeholder 3">
            <a:extLst>
              <a:ext uri="{FF2B5EF4-FFF2-40B4-BE49-F238E27FC236}">
                <a16:creationId xmlns:a16="http://schemas.microsoft.com/office/drawing/2014/main" id="{A415C46A-CB85-4C1E-9F01-5E13C0BF0E8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77287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02F01-00D5-4FDB-B5C8-E2256C0C809B}"/>
              </a:ext>
            </a:extLst>
          </p:cNvPr>
          <p:cNvSpPr>
            <a:spLocks noGrp="1"/>
          </p:cNvSpPr>
          <p:nvPr>
            <p:ph type="title"/>
          </p:nvPr>
        </p:nvSpPr>
        <p:spPr/>
        <p:txBody>
          <a:bodyPr/>
          <a:lstStyle/>
          <a:p>
            <a:r>
              <a:rPr lang="en-US"/>
              <a:t>Facebook Published Posts Table | All Pages - 25 of 26</a:t>
            </a:r>
          </a:p>
        </p:txBody>
      </p:sp>
      <p:graphicFrame>
        <p:nvGraphicFramePr>
          <p:cNvPr id="5" name="Table Placeholder 4">
            <a:extLst>
              <a:ext uri="{FF2B5EF4-FFF2-40B4-BE49-F238E27FC236}">
                <a16:creationId xmlns:a16="http://schemas.microsoft.com/office/drawing/2014/main" id="{A30D6288-BE50-4057-B159-FBE3D498A6F1}"/>
              </a:ext>
            </a:extLst>
          </p:cNvPr>
          <p:cNvGraphicFramePr>
            <a:graphicFrameLocks noGrp="1"/>
          </p:cNvGraphicFramePr>
          <p:nvPr>
            <p:ph type="tbl" sz="quarter" idx="13"/>
            <p:extLst>
              <p:ext uri="{D42A27DB-BD31-4B8C-83A1-F6EECF244321}">
                <p14:modId xmlns:p14="http://schemas.microsoft.com/office/powerpoint/2010/main" val="354401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59344120"/>
                    </a:ext>
                  </a:extLst>
                </a:gridCol>
                <a:gridCol w="822960">
                  <a:extLst>
                    <a:ext uri="{9D8B030D-6E8A-4147-A177-3AD203B41FA5}">
                      <a16:colId xmlns:a16="http://schemas.microsoft.com/office/drawing/2014/main" val="1247627366"/>
                    </a:ext>
                  </a:extLst>
                </a:gridCol>
                <a:gridCol w="246888">
                  <a:extLst>
                    <a:ext uri="{9D8B030D-6E8A-4147-A177-3AD203B41FA5}">
                      <a16:colId xmlns:a16="http://schemas.microsoft.com/office/drawing/2014/main" val="1860877892"/>
                    </a:ext>
                  </a:extLst>
                </a:gridCol>
                <a:gridCol w="246888">
                  <a:extLst>
                    <a:ext uri="{9D8B030D-6E8A-4147-A177-3AD203B41FA5}">
                      <a16:colId xmlns:a16="http://schemas.microsoft.com/office/drawing/2014/main" val="2211033013"/>
                    </a:ext>
                  </a:extLst>
                </a:gridCol>
                <a:gridCol w="246888">
                  <a:extLst>
                    <a:ext uri="{9D8B030D-6E8A-4147-A177-3AD203B41FA5}">
                      <a16:colId xmlns:a16="http://schemas.microsoft.com/office/drawing/2014/main" val="4207762433"/>
                    </a:ext>
                  </a:extLst>
                </a:gridCol>
                <a:gridCol w="246888">
                  <a:extLst>
                    <a:ext uri="{9D8B030D-6E8A-4147-A177-3AD203B41FA5}">
                      <a16:colId xmlns:a16="http://schemas.microsoft.com/office/drawing/2014/main" val="1792390464"/>
                    </a:ext>
                  </a:extLst>
                </a:gridCol>
                <a:gridCol w="246888">
                  <a:extLst>
                    <a:ext uri="{9D8B030D-6E8A-4147-A177-3AD203B41FA5}">
                      <a16:colId xmlns:a16="http://schemas.microsoft.com/office/drawing/2014/main" val="304147233"/>
                    </a:ext>
                  </a:extLst>
                </a:gridCol>
                <a:gridCol w="246888">
                  <a:extLst>
                    <a:ext uri="{9D8B030D-6E8A-4147-A177-3AD203B41FA5}">
                      <a16:colId xmlns:a16="http://schemas.microsoft.com/office/drawing/2014/main" val="167466082"/>
                    </a:ext>
                  </a:extLst>
                </a:gridCol>
                <a:gridCol w="246888">
                  <a:extLst>
                    <a:ext uri="{9D8B030D-6E8A-4147-A177-3AD203B41FA5}">
                      <a16:colId xmlns:a16="http://schemas.microsoft.com/office/drawing/2014/main" val="2013692167"/>
                    </a:ext>
                  </a:extLst>
                </a:gridCol>
                <a:gridCol w="246888">
                  <a:extLst>
                    <a:ext uri="{9D8B030D-6E8A-4147-A177-3AD203B41FA5}">
                      <a16:colId xmlns:a16="http://schemas.microsoft.com/office/drawing/2014/main" val="3208071302"/>
                    </a:ext>
                  </a:extLst>
                </a:gridCol>
                <a:gridCol w="246888">
                  <a:extLst>
                    <a:ext uri="{9D8B030D-6E8A-4147-A177-3AD203B41FA5}">
                      <a16:colId xmlns:a16="http://schemas.microsoft.com/office/drawing/2014/main" val="4166281044"/>
                    </a:ext>
                  </a:extLst>
                </a:gridCol>
                <a:gridCol w="246888">
                  <a:extLst>
                    <a:ext uri="{9D8B030D-6E8A-4147-A177-3AD203B41FA5}">
                      <a16:colId xmlns:a16="http://schemas.microsoft.com/office/drawing/2014/main" val="3839843285"/>
                    </a:ext>
                  </a:extLst>
                </a:gridCol>
                <a:gridCol w="246888">
                  <a:extLst>
                    <a:ext uri="{9D8B030D-6E8A-4147-A177-3AD203B41FA5}">
                      <a16:colId xmlns:a16="http://schemas.microsoft.com/office/drawing/2014/main" val="3403423270"/>
                    </a:ext>
                  </a:extLst>
                </a:gridCol>
                <a:gridCol w="246888">
                  <a:extLst>
                    <a:ext uri="{9D8B030D-6E8A-4147-A177-3AD203B41FA5}">
                      <a16:colId xmlns:a16="http://schemas.microsoft.com/office/drawing/2014/main" val="914463870"/>
                    </a:ext>
                  </a:extLst>
                </a:gridCol>
                <a:gridCol w="246888">
                  <a:extLst>
                    <a:ext uri="{9D8B030D-6E8A-4147-A177-3AD203B41FA5}">
                      <a16:colId xmlns:a16="http://schemas.microsoft.com/office/drawing/2014/main" val="1034264391"/>
                    </a:ext>
                  </a:extLst>
                </a:gridCol>
                <a:gridCol w="246888">
                  <a:extLst>
                    <a:ext uri="{9D8B030D-6E8A-4147-A177-3AD203B41FA5}">
                      <a16:colId xmlns:a16="http://schemas.microsoft.com/office/drawing/2014/main" val="3635866757"/>
                    </a:ext>
                  </a:extLst>
                </a:gridCol>
                <a:gridCol w="246888">
                  <a:extLst>
                    <a:ext uri="{9D8B030D-6E8A-4147-A177-3AD203B41FA5}">
                      <a16:colId xmlns:a16="http://schemas.microsoft.com/office/drawing/2014/main" val="1049057104"/>
                    </a:ext>
                  </a:extLst>
                </a:gridCol>
                <a:gridCol w="246888">
                  <a:extLst>
                    <a:ext uri="{9D8B030D-6E8A-4147-A177-3AD203B41FA5}">
                      <a16:colId xmlns:a16="http://schemas.microsoft.com/office/drawing/2014/main" val="2176391899"/>
                    </a:ext>
                  </a:extLst>
                </a:gridCol>
                <a:gridCol w="246888">
                  <a:extLst>
                    <a:ext uri="{9D8B030D-6E8A-4147-A177-3AD203B41FA5}">
                      <a16:colId xmlns:a16="http://schemas.microsoft.com/office/drawing/2014/main" val="3660858920"/>
                    </a:ext>
                  </a:extLst>
                </a:gridCol>
                <a:gridCol w="246888">
                  <a:extLst>
                    <a:ext uri="{9D8B030D-6E8A-4147-A177-3AD203B41FA5}">
                      <a16:colId xmlns:a16="http://schemas.microsoft.com/office/drawing/2014/main" val="2969867359"/>
                    </a:ext>
                  </a:extLst>
                </a:gridCol>
                <a:gridCol w="246888">
                  <a:extLst>
                    <a:ext uri="{9D8B030D-6E8A-4147-A177-3AD203B41FA5}">
                      <a16:colId xmlns:a16="http://schemas.microsoft.com/office/drawing/2014/main" val="1022730765"/>
                    </a:ext>
                  </a:extLst>
                </a:gridCol>
                <a:gridCol w="246888">
                  <a:extLst>
                    <a:ext uri="{9D8B030D-6E8A-4147-A177-3AD203B41FA5}">
                      <a16:colId xmlns:a16="http://schemas.microsoft.com/office/drawing/2014/main" val="1633542594"/>
                    </a:ext>
                  </a:extLst>
                </a:gridCol>
                <a:gridCol w="246888">
                  <a:extLst>
                    <a:ext uri="{9D8B030D-6E8A-4147-A177-3AD203B41FA5}">
                      <a16:colId xmlns:a16="http://schemas.microsoft.com/office/drawing/2014/main" val="3359347130"/>
                    </a:ext>
                  </a:extLst>
                </a:gridCol>
                <a:gridCol w="246888">
                  <a:extLst>
                    <a:ext uri="{9D8B030D-6E8A-4147-A177-3AD203B41FA5}">
                      <a16:colId xmlns:a16="http://schemas.microsoft.com/office/drawing/2014/main" val="1490612911"/>
                    </a:ext>
                  </a:extLst>
                </a:gridCol>
                <a:gridCol w="246888">
                  <a:extLst>
                    <a:ext uri="{9D8B030D-6E8A-4147-A177-3AD203B41FA5}">
                      <a16:colId xmlns:a16="http://schemas.microsoft.com/office/drawing/2014/main" val="2217381860"/>
                    </a:ext>
                  </a:extLst>
                </a:gridCol>
                <a:gridCol w="246888">
                  <a:extLst>
                    <a:ext uri="{9D8B030D-6E8A-4147-A177-3AD203B41FA5}">
                      <a16:colId xmlns:a16="http://schemas.microsoft.com/office/drawing/2014/main" val="4145140478"/>
                    </a:ext>
                  </a:extLst>
                </a:gridCol>
                <a:gridCol w="246888">
                  <a:extLst>
                    <a:ext uri="{9D8B030D-6E8A-4147-A177-3AD203B41FA5}">
                      <a16:colId xmlns:a16="http://schemas.microsoft.com/office/drawing/2014/main" val="1997339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76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- 2019-02-21 10:10:02</a:t>
                      </a:r>
                      <a:r>
                        <a:rPr kumimoji="0" lang="en-US" sz="1000" b="0" i="0" u="none" strike="noStrike" kern="1200" cap="none" spc="0" normalizeH="0" baseline="0" noProof="0">
                          <a:ln>
                            <a:noFill/>
                          </a:ln>
                          <a:solidFill>
                            <a:prstClr val="black"/>
                          </a:solidFill>
                          <a:effectLst/>
                          <a:uLnTx/>
                          <a:uFillTx/>
                          <a:latin typeface="+mn-lt"/>
                          <a:ea typeface="+mn-ea"/>
                          <a:cs typeface="+mn-cs"/>
                        </a:rPr>
                        <a:t>
 "Structural trends drive our target markets. Infineon’s growth prospects are good during all phases of the business cycle, because we have solutions to the big issues that will also shape our society in the next decade. [...] Infineon benefits from these major growth drivers: mobility, energy efficiency, the Internet of Things, big data, and security. They will ensure that demand for semiconductors rises sharply for many years to come. We are excellently positioned with our technologies. That’s why we feel very confident." - Reinhard Ploss (CEO Infineon)
Watch the webcast of the Annual General Meeting 2019: https://fcld.ly/8onmtms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https://scontent.xx.fbcdn.net/v/t1.0-9/s720x720/52887295_2160234230726013_8434185789218226176_o.jpg?_nc_cat=109&amp;_nc_ohc=TugzPFUWSZQAQnZevm3TQcJYhb1Xk0ffx9JeicFfvM2XmPU4Pohhv-GPw&amp;_nc_ht=scontent.xx&amp;oh=91676d5391e8f2b988e5744bd1da7d77&amp;oe=5E81056A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7359110"/>
                  </a:ext>
                </a:extLst>
              </a:tr>
            </a:tbl>
          </a:graphicData>
        </a:graphic>
      </p:graphicFrame>
      <p:sp>
        <p:nvSpPr>
          <p:cNvPr id="4" name="Text Placeholder 3">
            <a:extLst>
              <a:ext uri="{FF2B5EF4-FFF2-40B4-BE49-F238E27FC236}">
                <a16:creationId xmlns:a16="http://schemas.microsoft.com/office/drawing/2014/main" id="{686450F7-AFBA-41FB-B5C5-1BC8B62336C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58868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98D56-F8B2-460C-8E78-549EA62637E6}"/>
              </a:ext>
            </a:extLst>
          </p:cNvPr>
          <p:cNvSpPr>
            <a:spLocks noGrp="1"/>
          </p:cNvSpPr>
          <p:nvPr>
            <p:ph type="title"/>
          </p:nvPr>
        </p:nvSpPr>
        <p:spPr/>
        <p:txBody>
          <a:bodyPr/>
          <a:lstStyle/>
          <a:p>
            <a:r>
              <a:rPr lang="en-US"/>
              <a:t>Facebook Published Posts Table | All Pages - 26 of 26</a:t>
            </a:r>
          </a:p>
        </p:txBody>
      </p:sp>
      <p:graphicFrame>
        <p:nvGraphicFramePr>
          <p:cNvPr id="5" name="Table Placeholder 4">
            <a:extLst>
              <a:ext uri="{FF2B5EF4-FFF2-40B4-BE49-F238E27FC236}">
                <a16:creationId xmlns:a16="http://schemas.microsoft.com/office/drawing/2014/main" id="{682F4AAC-D757-4F4F-BE66-B0E51705A106}"/>
              </a:ext>
            </a:extLst>
          </p:cNvPr>
          <p:cNvGraphicFramePr>
            <a:graphicFrameLocks noGrp="1"/>
          </p:cNvGraphicFramePr>
          <p:nvPr>
            <p:ph type="tbl" sz="quarter" idx="13"/>
            <p:extLst>
              <p:ext uri="{D42A27DB-BD31-4B8C-83A1-F6EECF244321}">
                <p14:modId xmlns:p14="http://schemas.microsoft.com/office/powerpoint/2010/main" val="3362729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5201552"/>
                    </a:ext>
                  </a:extLst>
                </a:gridCol>
                <a:gridCol w="822960">
                  <a:extLst>
                    <a:ext uri="{9D8B030D-6E8A-4147-A177-3AD203B41FA5}">
                      <a16:colId xmlns:a16="http://schemas.microsoft.com/office/drawing/2014/main" val="2918652502"/>
                    </a:ext>
                  </a:extLst>
                </a:gridCol>
                <a:gridCol w="246888">
                  <a:extLst>
                    <a:ext uri="{9D8B030D-6E8A-4147-A177-3AD203B41FA5}">
                      <a16:colId xmlns:a16="http://schemas.microsoft.com/office/drawing/2014/main" val="704340856"/>
                    </a:ext>
                  </a:extLst>
                </a:gridCol>
                <a:gridCol w="246888">
                  <a:extLst>
                    <a:ext uri="{9D8B030D-6E8A-4147-A177-3AD203B41FA5}">
                      <a16:colId xmlns:a16="http://schemas.microsoft.com/office/drawing/2014/main" val="137427051"/>
                    </a:ext>
                  </a:extLst>
                </a:gridCol>
                <a:gridCol w="246888">
                  <a:extLst>
                    <a:ext uri="{9D8B030D-6E8A-4147-A177-3AD203B41FA5}">
                      <a16:colId xmlns:a16="http://schemas.microsoft.com/office/drawing/2014/main" val="1359495456"/>
                    </a:ext>
                  </a:extLst>
                </a:gridCol>
                <a:gridCol w="246888">
                  <a:extLst>
                    <a:ext uri="{9D8B030D-6E8A-4147-A177-3AD203B41FA5}">
                      <a16:colId xmlns:a16="http://schemas.microsoft.com/office/drawing/2014/main" val="2000729031"/>
                    </a:ext>
                  </a:extLst>
                </a:gridCol>
                <a:gridCol w="246888">
                  <a:extLst>
                    <a:ext uri="{9D8B030D-6E8A-4147-A177-3AD203B41FA5}">
                      <a16:colId xmlns:a16="http://schemas.microsoft.com/office/drawing/2014/main" val="2934198006"/>
                    </a:ext>
                  </a:extLst>
                </a:gridCol>
                <a:gridCol w="246888">
                  <a:extLst>
                    <a:ext uri="{9D8B030D-6E8A-4147-A177-3AD203B41FA5}">
                      <a16:colId xmlns:a16="http://schemas.microsoft.com/office/drawing/2014/main" val="1921062433"/>
                    </a:ext>
                  </a:extLst>
                </a:gridCol>
                <a:gridCol w="246888">
                  <a:extLst>
                    <a:ext uri="{9D8B030D-6E8A-4147-A177-3AD203B41FA5}">
                      <a16:colId xmlns:a16="http://schemas.microsoft.com/office/drawing/2014/main" val="1904446223"/>
                    </a:ext>
                  </a:extLst>
                </a:gridCol>
                <a:gridCol w="246888">
                  <a:extLst>
                    <a:ext uri="{9D8B030D-6E8A-4147-A177-3AD203B41FA5}">
                      <a16:colId xmlns:a16="http://schemas.microsoft.com/office/drawing/2014/main" val="3367033468"/>
                    </a:ext>
                  </a:extLst>
                </a:gridCol>
                <a:gridCol w="246888">
                  <a:extLst>
                    <a:ext uri="{9D8B030D-6E8A-4147-A177-3AD203B41FA5}">
                      <a16:colId xmlns:a16="http://schemas.microsoft.com/office/drawing/2014/main" val="305520090"/>
                    </a:ext>
                  </a:extLst>
                </a:gridCol>
                <a:gridCol w="246888">
                  <a:extLst>
                    <a:ext uri="{9D8B030D-6E8A-4147-A177-3AD203B41FA5}">
                      <a16:colId xmlns:a16="http://schemas.microsoft.com/office/drawing/2014/main" val="2293114250"/>
                    </a:ext>
                  </a:extLst>
                </a:gridCol>
                <a:gridCol w="246888">
                  <a:extLst>
                    <a:ext uri="{9D8B030D-6E8A-4147-A177-3AD203B41FA5}">
                      <a16:colId xmlns:a16="http://schemas.microsoft.com/office/drawing/2014/main" val="379426670"/>
                    </a:ext>
                  </a:extLst>
                </a:gridCol>
                <a:gridCol w="246888">
                  <a:extLst>
                    <a:ext uri="{9D8B030D-6E8A-4147-A177-3AD203B41FA5}">
                      <a16:colId xmlns:a16="http://schemas.microsoft.com/office/drawing/2014/main" val="3054397154"/>
                    </a:ext>
                  </a:extLst>
                </a:gridCol>
                <a:gridCol w="246888">
                  <a:extLst>
                    <a:ext uri="{9D8B030D-6E8A-4147-A177-3AD203B41FA5}">
                      <a16:colId xmlns:a16="http://schemas.microsoft.com/office/drawing/2014/main" val="4225940533"/>
                    </a:ext>
                  </a:extLst>
                </a:gridCol>
                <a:gridCol w="246888">
                  <a:extLst>
                    <a:ext uri="{9D8B030D-6E8A-4147-A177-3AD203B41FA5}">
                      <a16:colId xmlns:a16="http://schemas.microsoft.com/office/drawing/2014/main" val="1570666868"/>
                    </a:ext>
                  </a:extLst>
                </a:gridCol>
                <a:gridCol w="246888">
                  <a:extLst>
                    <a:ext uri="{9D8B030D-6E8A-4147-A177-3AD203B41FA5}">
                      <a16:colId xmlns:a16="http://schemas.microsoft.com/office/drawing/2014/main" val="1913585147"/>
                    </a:ext>
                  </a:extLst>
                </a:gridCol>
                <a:gridCol w="246888">
                  <a:extLst>
                    <a:ext uri="{9D8B030D-6E8A-4147-A177-3AD203B41FA5}">
                      <a16:colId xmlns:a16="http://schemas.microsoft.com/office/drawing/2014/main" val="2694022007"/>
                    </a:ext>
                  </a:extLst>
                </a:gridCol>
                <a:gridCol w="246888">
                  <a:extLst>
                    <a:ext uri="{9D8B030D-6E8A-4147-A177-3AD203B41FA5}">
                      <a16:colId xmlns:a16="http://schemas.microsoft.com/office/drawing/2014/main" val="884062164"/>
                    </a:ext>
                  </a:extLst>
                </a:gridCol>
                <a:gridCol w="246888">
                  <a:extLst>
                    <a:ext uri="{9D8B030D-6E8A-4147-A177-3AD203B41FA5}">
                      <a16:colId xmlns:a16="http://schemas.microsoft.com/office/drawing/2014/main" val="175362136"/>
                    </a:ext>
                  </a:extLst>
                </a:gridCol>
                <a:gridCol w="246888">
                  <a:extLst>
                    <a:ext uri="{9D8B030D-6E8A-4147-A177-3AD203B41FA5}">
                      <a16:colId xmlns:a16="http://schemas.microsoft.com/office/drawing/2014/main" val="2132164045"/>
                    </a:ext>
                  </a:extLst>
                </a:gridCol>
                <a:gridCol w="246888">
                  <a:extLst>
                    <a:ext uri="{9D8B030D-6E8A-4147-A177-3AD203B41FA5}">
                      <a16:colId xmlns:a16="http://schemas.microsoft.com/office/drawing/2014/main" val="3963349864"/>
                    </a:ext>
                  </a:extLst>
                </a:gridCol>
                <a:gridCol w="246888">
                  <a:extLst>
                    <a:ext uri="{9D8B030D-6E8A-4147-A177-3AD203B41FA5}">
                      <a16:colId xmlns:a16="http://schemas.microsoft.com/office/drawing/2014/main" val="1097166847"/>
                    </a:ext>
                  </a:extLst>
                </a:gridCol>
                <a:gridCol w="246888">
                  <a:extLst>
                    <a:ext uri="{9D8B030D-6E8A-4147-A177-3AD203B41FA5}">
                      <a16:colId xmlns:a16="http://schemas.microsoft.com/office/drawing/2014/main" val="3382981758"/>
                    </a:ext>
                  </a:extLst>
                </a:gridCol>
                <a:gridCol w="246888">
                  <a:extLst>
                    <a:ext uri="{9D8B030D-6E8A-4147-A177-3AD203B41FA5}">
                      <a16:colId xmlns:a16="http://schemas.microsoft.com/office/drawing/2014/main" val="931273451"/>
                    </a:ext>
                  </a:extLst>
                </a:gridCol>
                <a:gridCol w="246888">
                  <a:extLst>
                    <a:ext uri="{9D8B030D-6E8A-4147-A177-3AD203B41FA5}">
                      <a16:colId xmlns:a16="http://schemas.microsoft.com/office/drawing/2014/main" val="1382586384"/>
                    </a:ext>
                  </a:extLst>
                </a:gridCol>
                <a:gridCol w="246888">
                  <a:extLst>
                    <a:ext uri="{9D8B030D-6E8A-4147-A177-3AD203B41FA5}">
                      <a16:colId xmlns:a16="http://schemas.microsoft.com/office/drawing/2014/main" val="3338835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6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- 2019-05-28 12:55:39</a:t>
                      </a:r>
                      <a:r>
                        <a:rPr kumimoji="0" lang="en-US" sz="1000" b="0" i="0" u="none" strike="noStrike" kern="1200" cap="none" spc="0" normalizeH="0" baseline="0" noProof="0">
                          <a:ln>
                            <a:noFill/>
                          </a:ln>
                          <a:solidFill>
                            <a:prstClr val="black"/>
                          </a:solidFill>
                          <a:effectLst/>
                          <a:uLnTx/>
                          <a:uFillTx/>
                          <a:latin typeface="+mn-lt"/>
                          <a:ea typeface="+mn-ea"/>
                          <a:cs typeface="+mn-cs"/>
                        </a:rPr>
                        <a:t>
 #Drone safety via security - PKI in action. Check out this demo of a security solution for drones and multicopters, presented at the 3rd #Infineon IoT Security Circle 2019. 
#IoT #security #connectivity #IoTSecurityCircle
#Infineon4Engi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https://scontent.xx.fbcdn.net/v/t15.13418-10/60473897_471180707022782_1348680698004766720_n.jpg?_nc_cat=109&amp;_nc_ohc=viD7ABS4hPAAX_owSzI&amp;_nc_ht=scontent.xx&amp;oh=ee5e20ad3a065c4fa356e1e2acb7dba9&amp;oe=5EC046D5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5536562"/>
                  </a:ext>
                </a:extLst>
              </a:tr>
            </a:tbl>
          </a:graphicData>
        </a:graphic>
      </p:graphicFrame>
      <p:sp>
        <p:nvSpPr>
          <p:cNvPr id="4" name="Text Placeholder 3">
            <a:extLst>
              <a:ext uri="{FF2B5EF4-FFF2-40B4-BE49-F238E27FC236}">
                <a16:creationId xmlns:a16="http://schemas.microsoft.com/office/drawing/2014/main" id="{6A60802A-9EB2-4CE4-85E2-3631817ADD6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53772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23</TotalTime>
  <Words>3609</Words>
  <Application>Microsoft Office PowerPoint</Application>
  <PresentationFormat>On-screen Show (4:3)</PresentationFormat>
  <Paragraphs>1429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Published Posts Table | All Pages - 1 of 26</vt:lpstr>
      <vt:lpstr>Facebook Published Posts Table | All Pages - 2 of 26</vt:lpstr>
      <vt:lpstr>Facebook Published Posts Table | All Pages - 3 of 26</vt:lpstr>
      <vt:lpstr>Facebook Published Posts Table | All Pages - 4 of 26</vt:lpstr>
      <vt:lpstr>Facebook Published Posts Table | All Pages - 5 of 26</vt:lpstr>
      <vt:lpstr>Facebook Published Posts Table | All Pages - 6 of 26</vt:lpstr>
      <vt:lpstr>Facebook Published Posts Table | All Pages - 7 of 26</vt:lpstr>
      <vt:lpstr>Facebook Published Posts Table | All Pages - 8 of 26</vt:lpstr>
      <vt:lpstr>Facebook Published Posts Table | All Pages - 9 of 26</vt:lpstr>
      <vt:lpstr>Facebook Published Posts Table | All Pages - 10 of 26</vt:lpstr>
      <vt:lpstr>Facebook Published Posts Table | All Pages - 11 of 26</vt:lpstr>
      <vt:lpstr>Facebook Published Posts Table | All Pages - 12 of 26</vt:lpstr>
      <vt:lpstr>Facebook Published Posts Table | All Pages - 13 of 26</vt:lpstr>
      <vt:lpstr>Facebook Published Posts Table | All Pages - 14 of 26</vt:lpstr>
      <vt:lpstr>Facebook Published Posts Table | All Pages - 15 of 26</vt:lpstr>
      <vt:lpstr>Facebook Published Posts Table | All Pages - 16 of 26</vt:lpstr>
      <vt:lpstr>Facebook Published Posts Table | All Pages - 17 of 26</vt:lpstr>
      <vt:lpstr>Facebook Published Posts Table | All Pages - 18 of 26</vt:lpstr>
      <vt:lpstr>Facebook Published Posts Table | All Pages - 19 of 26</vt:lpstr>
      <vt:lpstr>Facebook Published Posts Table | All Pages - 20 of 26</vt:lpstr>
      <vt:lpstr>Facebook Published Posts Table | All Pages - 21 of 26</vt:lpstr>
      <vt:lpstr>Facebook Published Posts Table | All Pages - 22 of 26</vt:lpstr>
      <vt:lpstr>Facebook Published Posts Table | All Pages - 23 of 26</vt:lpstr>
      <vt:lpstr>Facebook Published Posts Table | All Pages - 24 of 26</vt:lpstr>
      <vt:lpstr>Facebook Published Posts Table | All Pages - 25 of 26</vt:lpstr>
      <vt:lpstr>Facebook Published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2020-04-21T09:02:37Z</dcterms:created>
  <dcterms:modified xsi:type="dcterms:W3CDTF">2020-04-21T09:26:00Z</dcterms:modified>
</cp:coreProperties>
</file>