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Lst>
  <p:sldSz cx="9144000" cy="6858000" type="screen4x3"/>
  <p:notesSz cx="6858000" cy="9144000"/>
  <p:embeddedFontLst>
    <p:embeddedFont>
      <p:font typeface="Calibri" panose="020F0502020204030204" pitchFamily="34" charset="0"/>
      <p:regular r:id="rId28"/>
      <p:bold r:id="rId29"/>
      <p:italic r:id="rId30"/>
      <p:boldItalic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4" autoAdjust="0"/>
    <p:restoredTop sz="94692" autoAdjust="0"/>
  </p:normalViewPr>
  <p:slideViewPr>
    <p:cSldViewPr snapToGrid="0">
      <p:cViewPr varScale="1">
        <p:scale>
          <a:sx n="59" d="100"/>
          <a:sy n="59" d="100"/>
        </p:scale>
        <p:origin x="84" y="57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3.fntdata"/><Relationship Id="rId35"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4/21/2020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4/21/2020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4/21/2020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4/21/2020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4/21/2020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4/21/2020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4/21/2020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4/21/2020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4/21/2020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4/21/2020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B18829-C59B-4428-BBE1-822B5511E385}"/>
              </a:ext>
            </a:extLst>
          </p:cNvPr>
          <p:cNvSpPr>
            <a:spLocks noGrp="1"/>
          </p:cNvSpPr>
          <p:nvPr>
            <p:ph type="title"/>
          </p:nvPr>
        </p:nvSpPr>
        <p:spPr/>
        <p:txBody>
          <a:bodyPr/>
          <a:lstStyle/>
          <a:p>
            <a:r>
              <a:rPr lang="en-US"/>
              <a:t>Facebook Published Posts Table | All Pages - 1 of 26</a:t>
            </a:r>
          </a:p>
        </p:txBody>
      </p:sp>
      <p:graphicFrame>
        <p:nvGraphicFramePr>
          <p:cNvPr id="5" name="Table Placeholder 4">
            <a:extLst>
              <a:ext uri="{FF2B5EF4-FFF2-40B4-BE49-F238E27FC236}">
                <a16:creationId xmlns:a16="http://schemas.microsoft.com/office/drawing/2014/main" id="{4688DB3A-EB1D-4681-830D-6643E8F260A8}"/>
              </a:ext>
            </a:extLst>
          </p:cNvPr>
          <p:cNvGraphicFramePr>
            <a:graphicFrameLocks noGrp="1"/>
          </p:cNvGraphicFramePr>
          <p:nvPr>
            <p:ph type="tbl" sz="quarter" idx="13"/>
            <p:extLst>
              <p:ext uri="{D42A27DB-BD31-4B8C-83A1-F6EECF244321}">
                <p14:modId xmlns:p14="http://schemas.microsoft.com/office/powerpoint/2010/main" val="956198313"/>
              </p:ext>
            </p:extLst>
          </p:nvPr>
        </p:nvGraphicFramePr>
        <p:xfrm>
          <a:off x="457200" y="1731963"/>
          <a:ext cx="7982712" cy="3749040"/>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1926887649"/>
                    </a:ext>
                  </a:extLst>
                </a:gridCol>
                <a:gridCol w="822960">
                  <a:extLst>
                    <a:ext uri="{9D8B030D-6E8A-4147-A177-3AD203B41FA5}">
                      <a16:colId xmlns:a16="http://schemas.microsoft.com/office/drawing/2014/main" val="1346782650"/>
                    </a:ext>
                  </a:extLst>
                </a:gridCol>
                <a:gridCol w="246888">
                  <a:extLst>
                    <a:ext uri="{9D8B030D-6E8A-4147-A177-3AD203B41FA5}">
                      <a16:colId xmlns:a16="http://schemas.microsoft.com/office/drawing/2014/main" val="3156540021"/>
                    </a:ext>
                  </a:extLst>
                </a:gridCol>
                <a:gridCol w="246888">
                  <a:extLst>
                    <a:ext uri="{9D8B030D-6E8A-4147-A177-3AD203B41FA5}">
                      <a16:colId xmlns:a16="http://schemas.microsoft.com/office/drawing/2014/main" val="3550091855"/>
                    </a:ext>
                  </a:extLst>
                </a:gridCol>
                <a:gridCol w="246888">
                  <a:extLst>
                    <a:ext uri="{9D8B030D-6E8A-4147-A177-3AD203B41FA5}">
                      <a16:colId xmlns:a16="http://schemas.microsoft.com/office/drawing/2014/main" val="3296613948"/>
                    </a:ext>
                  </a:extLst>
                </a:gridCol>
                <a:gridCol w="246888">
                  <a:extLst>
                    <a:ext uri="{9D8B030D-6E8A-4147-A177-3AD203B41FA5}">
                      <a16:colId xmlns:a16="http://schemas.microsoft.com/office/drawing/2014/main" val="1536822745"/>
                    </a:ext>
                  </a:extLst>
                </a:gridCol>
                <a:gridCol w="246888">
                  <a:extLst>
                    <a:ext uri="{9D8B030D-6E8A-4147-A177-3AD203B41FA5}">
                      <a16:colId xmlns:a16="http://schemas.microsoft.com/office/drawing/2014/main" val="1821569394"/>
                    </a:ext>
                  </a:extLst>
                </a:gridCol>
                <a:gridCol w="246888">
                  <a:extLst>
                    <a:ext uri="{9D8B030D-6E8A-4147-A177-3AD203B41FA5}">
                      <a16:colId xmlns:a16="http://schemas.microsoft.com/office/drawing/2014/main" val="2852075639"/>
                    </a:ext>
                  </a:extLst>
                </a:gridCol>
                <a:gridCol w="246888">
                  <a:extLst>
                    <a:ext uri="{9D8B030D-6E8A-4147-A177-3AD203B41FA5}">
                      <a16:colId xmlns:a16="http://schemas.microsoft.com/office/drawing/2014/main" val="959922553"/>
                    </a:ext>
                  </a:extLst>
                </a:gridCol>
                <a:gridCol w="246888">
                  <a:extLst>
                    <a:ext uri="{9D8B030D-6E8A-4147-A177-3AD203B41FA5}">
                      <a16:colId xmlns:a16="http://schemas.microsoft.com/office/drawing/2014/main" val="1226505313"/>
                    </a:ext>
                  </a:extLst>
                </a:gridCol>
                <a:gridCol w="246888">
                  <a:extLst>
                    <a:ext uri="{9D8B030D-6E8A-4147-A177-3AD203B41FA5}">
                      <a16:colId xmlns:a16="http://schemas.microsoft.com/office/drawing/2014/main" val="2276633068"/>
                    </a:ext>
                  </a:extLst>
                </a:gridCol>
                <a:gridCol w="246888">
                  <a:extLst>
                    <a:ext uri="{9D8B030D-6E8A-4147-A177-3AD203B41FA5}">
                      <a16:colId xmlns:a16="http://schemas.microsoft.com/office/drawing/2014/main" val="610073533"/>
                    </a:ext>
                  </a:extLst>
                </a:gridCol>
                <a:gridCol w="246888">
                  <a:extLst>
                    <a:ext uri="{9D8B030D-6E8A-4147-A177-3AD203B41FA5}">
                      <a16:colId xmlns:a16="http://schemas.microsoft.com/office/drawing/2014/main" val="2323953458"/>
                    </a:ext>
                  </a:extLst>
                </a:gridCol>
                <a:gridCol w="246888">
                  <a:extLst>
                    <a:ext uri="{9D8B030D-6E8A-4147-A177-3AD203B41FA5}">
                      <a16:colId xmlns:a16="http://schemas.microsoft.com/office/drawing/2014/main" val="3342210850"/>
                    </a:ext>
                  </a:extLst>
                </a:gridCol>
                <a:gridCol w="246888">
                  <a:extLst>
                    <a:ext uri="{9D8B030D-6E8A-4147-A177-3AD203B41FA5}">
                      <a16:colId xmlns:a16="http://schemas.microsoft.com/office/drawing/2014/main" val="4020351079"/>
                    </a:ext>
                  </a:extLst>
                </a:gridCol>
                <a:gridCol w="246888">
                  <a:extLst>
                    <a:ext uri="{9D8B030D-6E8A-4147-A177-3AD203B41FA5}">
                      <a16:colId xmlns:a16="http://schemas.microsoft.com/office/drawing/2014/main" val="825150749"/>
                    </a:ext>
                  </a:extLst>
                </a:gridCol>
                <a:gridCol w="246888">
                  <a:extLst>
                    <a:ext uri="{9D8B030D-6E8A-4147-A177-3AD203B41FA5}">
                      <a16:colId xmlns:a16="http://schemas.microsoft.com/office/drawing/2014/main" val="953201748"/>
                    </a:ext>
                  </a:extLst>
                </a:gridCol>
                <a:gridCol w="246888">
                  <a:extLst>
                    <a:ext uri="{9D8B030D-6E8A-4147-A177-3AD203B41FA5}">
                      <a16:colId xmlns:a16="http://schemas.microsoft.com/office/drawing/2014/main" val="392159738"/>
                    </a:ext>
                  </a:extLst>
                </a:gridCol>
                <a:gridCol w="246888">
                  <a:extLst>
                    <a:ext uri="{9D8B030D-6E8A-4147-A177-3AD203B41FA5}">
                      <a16:colId xmlns:a16="http://schemas.microsoft.com/office/drawing/2014/main" val="3744405677"/>
                    </a:ext>
                  </a:extLst>
                </a:gridCol>
                <a:gridCol w="246888">
                  <a:extLst>
                    <a:ext uri="{9D8B030D-6E8A-4147-A177-3AD203B41FA5}">
                      <a16:colId xmlns:a16="http://schemas.microsoft.com/office/drawing/2014/main" val="2149432541"/>
                    </a:ext>
                  </a:extLst>
                </a:gridCol>
                <a:gridCol w="246888">
                  <a:extLst>
                    <a:ext uri="{9D8B030D-6E8A-4147-A177-3AD203B41FA5}">
                      <a16:colId xmlns:a16="http://schemas.microsoft.com/office/drawing/2014/main" val="2538727480"/>
                    </a:ext>
                  </a:extLst>
                </a:gridCol>
                <a:gridCol w="246888">
                  <a:extLst>
                    <a:ext uri="{9D8B030D-6E8A-4147-A177-3AD203B41FA5}">
                      <a16:colId xmlns:a16="http://schemas.microsoft.com/office/drawing/2014/main" val="817312349"/>
                    </a:ext>
                  </a:extLst>
                </a:gridCol>
                <a:gridCol w="246888">
                  <a:extLst>
                    <a:ext uri="{9D8B030D-6E8A-4147-A177-3AD203B41FA5}">
                      <a16:colId xmlns:a16="http://schemas.microsoft.com/office/drawing/2014/main" val="1426362445"/>
                    </a:ext>
                  </a:extLst>
                </a:gridCol>
                <a:gridCol w="246888">
                  <a:extLst>
                    <a:ext uri="{9D8B030D-6E8A-4147-A177-3AD203B41FA5}">
                      <a16:colId xmlns:a16="http://schemas.microsoft.com/office/drawing/2014/main" val="1624433923"/>
                    </a:ext>
                  </a:extLst>
                </a:gridCol>
                <a:gridCol w="246888">
                  <a:extLst>
                    <a:ext uri="{9D8B030D-6E8A-4147-A177-3AD203B41FA5}">
                      <a16:colId xmlns:a16="http://schemas.microsoft.com/office/drawing/2014/main" val="308079290"/>
                    </a:ext>
                  </a:extLst>
                </a:gridCol>
                <a:gridCol w="246888">
                  <a:extLst>
                    <a:ext uri="{9D8B030D-6E8A-4147-A177-3AD203B41FA5}">
                      <a16:colId xmlns:a16="http://schemas.microsoft.com/office/drawing/2014/main" val="2102759912"/>
                    </a:ext>
                  </a:extLst>
                </a:gridCol>
                <a:gridCol w="246888">
                  <a:extLst>
                    <a:ext uri="{9D8B030D-6E8A-4147-A177-3AD203B41FA5}">
                      <a16:colId xmlns:a16="http://schemas.microsoft.com/office/drawing/2014/main" val="8036385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39299689"/>
                  </a:ext>
                </a:extLst>
              </a:tr>
            </a:tbl>
          </a:graphicData>
        </a:graphic>
      </p:graphicFrame>
      <p:sp>
        <p:nvSpPr>
          <p:cNvPr id="4" name="Text Placeholder 3">
            <a:extLst>
              <a:ext uri="{FF2B5EF4-FFF2-40B4-BE49-F238E27FC236}">
                <a16:creationId xmlns:a16="http://schemas.microsoft.com/office/drawing/2014/main" id="{0BF74FDC-314E-49B3-8924-2491479B82FC}"/>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40545710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87D917-ECBB-460B-87EE-B46E3E62AD98}"/>
              </a:ext>
            </a:extLst>
          </p:cNvPr>
          <p:cNvSpPr>
            <a:spLocks noGrp="1"/>
          </p:cNvSpPr>
          <p:nvPr>
            <p:ph type="title"/>
          </p:nvPr>
        </p:nvSpPr>
        <p:spPr/>
        <p:txBody>
          <a:bodyPr/>
          <a:lstStyle/>
          <a:p>
            <a:r>
              <a:rPr lang="en-US"/>
              <a:t>Facebook Published Posts Table | All Pages - 2 of 26</a:t>
            </a:r>
          </a:p>
        </p:txBody>
      </p:sp>
      <p:graphicFrame>
        <p:nvGraphicFramePr>
          <p:cNvPr id="5" name="Table Placeholder 4">
            <a:extLst>
              <a:ext uri="{FF2B5EF4-FFF2-40B4-BE49-F238E27FC236}">
                <a16:creationId xmlns:a16="http://schemas.microsoft.com/office/drawing/2014/main" id="{D0310AB4-F712-4473-A018-9393A821E0EF}"/>
              </a:ext>
            </a:extLst>
          </p:cNvPr>
          <p:cNvGraphicFramePr>
            <a:graphicFrameLocks noGrp="1"/>
          </p:cNvGraphicFramePr>
          <p:nvPr>
            <p:ph type="tbl" sz="quarter" idx="13"/>
            <p:extLst>
              <p:ext uri="{D42A27DB-BD31-4B8C-83A1-F6EECF244321}">
                <p14:modId xmlns:p14="http://schemas.microsoft.com/office/powerpoint/2010/main" val="15421652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3803920467"/>
                    </a:ext>
                  </a:extLst>
                </a:gridCol>
                <a:gridCol w="822960">
                  <a:extLst>
                    <a:ext uri="{9D8B030D-6E8A-4147-A177-3AD203B41FA5}">
                      <a16:colId xmlns:a16="http://schemas.microsoft.com/office/drawing/2014/main" val="883718446"/>
                    </a:ext>
                  </a:extLst>
                </a:gridCol>
                <a:gridCol w="246888">
                  <a:extLst>
                    <a:ext uri="{9D8B030D-6E8A-4147-A177-3AD203B41FA5}">
                      <a16:colId xmlns:a16="http://schemas.microsoft.com/office/drawing/2014/main" val="791099125"/>
                    </a:ext>
                  </a:extLst>
                </a:gridCol>
                <a:gridCol w="246888">
                  <a:extLst>
                    <a:ext uri="{9D8B030D-6E8A-4147-A177-3AD203B41FA5}">
                      <a16:colId xmlns:a16="http://schemas.microsoft.com/office/drawing/2014/main" val="344421839"/>
                    </a:ext>
                  </a:extLst>
                </a:gridCol>
                <a:gridCol w="246888">
                  <a:extLst>
                    <a:ext uri="{9D8B030D-6E8A-4147-A177-3AD203B41FA5}">
                      <a16:colId xmlns:a16="http://schemas.microsoft.com/office/drawing/2014/main" val="2258920208"/>
                    </a:ext>
                  </a:extLst>
                </a:gridCol>
                <a:gridCol w="246888">
                  <a:extLst>
                    <a:ext uri="{9D8B030D-6E8A-4147-A177-3AD203B41FA5}">
                      <a16:colId xmlns:a16="http://schemas.microsoft.com/office/drawing/2014/main" val="2489548136"/>
                    </a:ext>
                  </a:extLst>
                </a:gridCol>
                <a:gridCol w="246888">
                  <a:extLst>
                    <a:ext uri="{9D8B030D-6E8A-4147-A177-3AD203B41FA5}">
                      <a16:colId xmlns:a16="http://schemas.microsoft.com/office/drawing/2014/main" val="3192571508"/>
                    </a:ext>
                  </a:extLst>
                </a:gridCol>
                <a:gridCol w="246888">
                  <a:extLst>
                    <a:ext uri="{9D8B030D-6E8A-4147-A177-3AD203B41FA5}">
                      <a16:colId xmlns:a16="http://schemas.microsoft.com/office/drawing/2014/main" val="192107943"/>
                    </a:ext>
                  </a:extLst>
                </a:gridCol>
                <a:gridCol w="246888">
                  <a:extLst>
                    <a:ext uri="{9D8B030D-6E8A-4147-A177-3AD203B41FA5}">
                      <a16:colId xmlns:a16="http://schemas.microsoft.com/office/drawing/2014/main" val="2152863067"/>
                    </a:ext>
                  </a:extLst>
                </a:gridCol>
                <a:gridCol w="246888">
                  <a:extLst>
                    <a:ext uri="{9D8B030D-6E8A-4147-A177-3AD203B41FA5}">
                      <a16:colId xmlns:a16="http://schemas.microsoft.com/office/drawing/2014/main" val="3389168055"/>
                    </a:ext>
                  </a:extLst>
                </a:gridCol>
                <a:gridCol w="246888">
                  <a:extLst>
                    <a:ext uri="{9D8B030D-6E8A-4147-A177-3AD203B41FA5}">
                      <a16:colId xmlns:a16="http://schemas.microsoft.com/office/drawing/2014/main" val="3193976129"/>
                    </a:ext>
                  </a:extLst>
                </a:gridCol>
                <a:gridCol w="246888">
                  <a:extLst>
                    <a:ext uri="{9D8B030D-6E8A-4147-A177-3AD203B41FA5}">
                      <a16:colId xmlns:a16="http://schemas.microsoft.com/office/drawing/2014/main" val="274156023"/>
                    </a:ext>
                  </a:extLst>
                </a:gridCol>
                <a:gridCol w="246888">
                  <a:extLst>
                    <a:ext uri="{9D8B030D-6E8A-4147-A177-3AD203B41FA5}">
                      <a16:colId xmlns:a16="http://schemas.microsoft.com/office/drawing/2014/main" val="842153156"/>
                    </a:ext>
                  </a:extLst>
                </a:gridCol>
                <a:gridCol w="246888">
                  <a:extLst>
                    <a:ext uri="{9D8B030D-6E8A-4147-A177-3AD203B41FA5}">
                      <a16:colId xmlns:a16="http://schemas.microsoft.com/office/drawing/2014/main" val="1071523050"/>
                    </a:ext>
                  </a:extLst>
                </a:gridCol>
                <a:gridCol w="246888">
                  <a:extLst>
                    <a:ext uri="{9D8B030D-6E8A-4147-A177-3AD203B41FA5}">
                      <a16:colId xmlns:a16="http://schemas.microsoft.com/office/drawing/2014/main" val="1741308854"/>
                    </a:ext>
                  </a:extLst>
                </a:gridCol>
                <a:gridCol w="246888">
                  <a:extLst>
                    <a:ext uri="{9D8B030D-6E8A-4147-A177-3AD203B41FA5}">
                      <a16:colId xmlns:a16="http://schemas.microsoft.com/office/drawing/2014/main" val="101504499"/>
                    </a:ext>
                  </a:extLst>
                </a:gridCol>
                <a:gridCol w="246888">
                  <a:extLst>
                    <a:ext uri="{9D8B030D-6E8A-4147-A177-3AD203B41FA5}">
                      <a16:colId xmlns:a16="http://schemas.microsoft.com/office/drawing/2014/main" val="1289281571"/>
                    </a:ext>
                  </a:extLst>
                </a:gridCol>
                <a:gridCol w="246888">
                  <a:extLst>
                    <a:ext uri="{9D8B030D-6E8A-4147-A177-3AD203B41FA5}">
                      <a16:colId xmlns:a16="http://schemas.microsoft.com/office/drawing/2014/main" val="1577037403"/>
                    </a:ext>
                  </a:extLst>
                </a:gridCol>
                <a:gridCol w="246888">
                  <a:extLst>
                    <a:ext uri="{9D8B030D-6E8A-4147-A177-3AD203B41FA5}">
                      <a16:colId xmlns:a16="http://schemas.microsoft.com/office/drawing/2014/main" val="4285906634"/>
                    </a:ext>
                  </a:extLst>
                </a:gridCol>
                <a:gridCol w="246888">
                  <a:extLst>
                    <a:ext uri="{9D8B030D-6E8A-4147-A177-3AD203B41FA5}">
                      <a16:colId xmlns:a16="http://schemas.microsoft.com/office/drawing/2014/main" val="3005714900"/>
                    </a:ext>
                  </a:extLst>
                </a:gridCol>
                <a:gridCol w="246888">
                  <a:extLst>
                    <a:ext uri="{9D8B030D-6E8A-4147-A177-3AD203B41FA5}">
                      <a16:colId xmlns:a16="http://schemas.microsoft.com/office/drawing/2014/main" val="3747720827"/>
                    </a:ext>
                  </a:extLst>
                </a:gridCol>
                <a:gridCol w="246888">
                  <a:extLst>
                    <a:ext uri="{9D8B030D-6E8A-4147-A177-3AD203B41FA5}">
                      <a16:colId xmlns:a16="http://schemas.microsoft.com/office/drawing/2014/main" val="288798337"/>
                    </a:ext>
                  </a:extLst>
                </a:gridCol>
                <a:gridCol w="246888">
                  <a:extLst>
                    <a:ext uri="{9D8B030D-6E8A-4147-A177-3AD203B41FA5}">
                      <a16:colId xmlns:a16="http://schemas.microsoft.com/office/drawing/2014/main" val="3789455042"/>
                    </a:ext>
                  </a:extLst>
                </a:gridCol>
                <a:gridCol w="246888">
                  <a:extLst>
                    <a:ext uri="{9D8B030D-6E8A-4147-A177-3AD203B41FA5}">
                      <a16:colId xmlns:a16="http://schemas.microsoft.com/office/drawing/2014/main" val="799788513"/>
                    </a:ext>
                  </a:extLst>
                </a:gridCol>
                <a:gridCol w="246888">
                  <a:extLst>
                    <a:ext uri="{9D8B030D-6E8A-4147-A177-3AD203B41FA5}">
                      <a16:colId xmlns:a16="http://schemas.microsoft.com/office/drawing/2014/main" val="2989036356"/>
                    </a:ext>
                  </a:extLst>
                </a:gridCol>
                <a:gridCol w="246888">
                  <a:extLst>
                    <a:ext uri="{9D8B030D-6E8A-4147-A177-3AD203B41FA5}">
                      <a16:colId xmlns:a16="http://schemas.microsoft.com/office/drawing/2014/main" val="2033940824"/>
                    </a:ext>
                  </a:extLst>
                </a:gridCol>
                <a:gridCol w="246888">
                  <a:extLst>
                    <a:ext uri="{9D8B030D-6E8A-4147-A177-3AD203B41FA5}">
                      <a16:colId xmlns:a16="http://schemas.microsoft.com/office/drawing/2014/main" val="17563820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514334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Infineon Technologies AG Corporate - 2019-07-18 08:06:37</a:t>
                      </a:r>
                      <a:r>
                        <a:rPr kumimoji="0" lang="en-US" sz="1000" b="0" i="0" u="none" strike="noStrike" kern="1200" cap="none" spc="0" normalizeH="0" baseline="0" noProof="0">
                          <a:ln>
                            <a:noFill/>
                          </a:ln>
                          <a:solidFill>
                            <a:prstClr val="black"/>
                          </a:solidFill>
                          <a:effectLst/>
                          <a:uLnTx/>
                          <a:uFillTx/>
                          <a:latin typeface="+mn-lt"/>
                          <a:ea typeface="+mn-ea"/>
                          <a:cs typeface="+mn-cs"/>
                        </a:rPr>
                        <a:t>
 Check out our making of a microchip. More information: https://bit.ly/2O2dRbo #microchip #semiconductor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https://scontent.xx.fbcdn.net/v/t15.13418-10/s720x720/62247518_3150955761581090_2643480468640497664_n.jpeg?_nc_cat=109&amp;_nc_ohc=kQKUk3KQVOMAQkLjN7VQO_GCl_0x7Uq_Kf9PIXeTMtah2dAEkhMu9yGpg&amp;_nc_ht=scontent.xx&amp;oh=13a0bde422b30b3b517cc097e45b9b54&amp;oe=5E7102F6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12/17/2019 07:16:27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1286741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1241767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45964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1196237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625186223"/>
                  </a:ext>
                </a:extLst>
              </a:tr>
            </a:tbl>
          </a:graphicData>
        </a:graphic>
      </p:graphicFrame>
      <p:sp>
        <p:nvSpPr>
          <p:cNvPr id="4" name="Text Placeholder 3">
            <a:extLst>
              <a:ext uri="{FF2B5EF4-FFF2-40B4-BE49-F238E27FC236}">
                <a16:creationId xmlns:a16="http://schemas.microsoft.com/office/drawing/2014/main" id="{13CB050A-0228-4DBF-8D0C-1638EDEBE7E1}"/>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767310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BD3272-767A-4E86-9B92-9935F26E5F7B}"/>
              </a:ext>
            </a:extLst>
          </p:cNvPr>
          <p:cNvSpPr>
            <a:spLocks noGrp="1"/>
          </p:cNvSpPr>
          <p:nvPr>
            <p:ph type="title"/>
          </p:nvPr>
        </p:nvSpPr>
        <p:spPr/>
        <p:txBody>
          <a:bodyPr/>
          <a:lstStyle/>
          <a:p>
            <a:r>
              <a:rPr lang="en-US"/>
              <a:t>Facebook Published Posts Table | All Pages - 3 of 26</a:t>
            </a:r>
          </a:p>
        </p:txBody>
      </p:sp>
      <p:graphicFrame>
        <p:nvGraphicFramePr>
          <p:cNvPr id="5" name="Table Placeholder 4">
            <a:extLst>
              <a:ext uri="{FF2B5EF4-FFF2-40B4-BE49-F238E27FC236}">
                <a16:creationId xmlns:a16="http://schemas.microsoft.com/office/drawing/2014/main" id="{1D2EFFCD-60C8-49BB-B6B2-605A670E3D40}"/>
              </a:ext>
            </a:extLst>
          </p:cNvPr>
          <p:cNvGraphicFramePr>
            <a:graphicFrameLocks noGrp="1"/>
          </p:cNvGraphicFramePr>
          <p:nvPr>
            <p:ph type="tbl" sz="quarter" idx="13"/>
            <p:extLst>
              <p:ext uri="{D42A27DB-BD31-4B8C-83A1-F6EECF244321}">
                <p14:modId xmlns:p14="http://schemas.microsoft.com/office/powerpoint/2010/main" val="9091322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1251032262"/>
                    </a:ext>
                  </a:extLst>
                </a:gridCol>
                <a:gridCol w="822960">
                  <a:extLst>
                    <a:ext uri="{9D8B030D-6E8A-4147-A177-3AD203B41FA5}">
                      <a16:colId xmlns:a16="http://schemas.microsoft.com/office/drawing/2014/main" val="3024098719"/>
                    </a:ext>
                  </a:extLst>
                </a:gridCol>
                <a:gridCol w="246888">
                  <a:extLst>
                    <a:ext uri="{9D8B030D-6E8A-4147-A177-3AD203B41FA5}">
                      <a16:colId xmlns:a16="http://schemas.microsoft.com/office/drawing/2014/main" val="1984099080"/>
                    </a:ext>
                  </a:extLst>
                </a:gridCol>
                <a:gridCol w="246888">
                  <a:extLst>
                    <a:ext uri="{9D8B030D-6E8A-4147-A177-3AD203B41FA5}">
                      <a16:colId xmlns:a16="http://schemas.microsoft.com/office/drawing/2014/main" val="2270085772"/>
                    </a:ext>
                  </a:extLst>
                </a:gridCol>
                <a:gridCol w="246888">
                  <a:extLst>
                    <a:ext uri="{9D8B030D-6E8A-4147-A177-3AD203B41FA5}">
                      <a16:colId xmlns:a16="http://schemas.microsoft.com/office/drawing/2014/main" val="1908625199"/>
                    </a:ext>
                  </a:extLst>
                </a:gridCol>
                <a:gridCol w="246888">
                  <a:extLst>
                    <a:ext uri="{9D8B030D-6E8A-4147-A177-3AD203B41FA5}">
                      <a16:colId xmlns:a16="http://schemas.microsoft.com/office/drawing/2014/main" val="783569029"/>
                    </a:ext>
                  </a:extLst>
                </a:gridCol>
                <a:gridCol w="246888">
                  <a:extLst>
                    <a:ext uri="{9D8B030D-6E8A-4147-A177-3AD203B41FA5}">
                      <a16:colId xmlns:a16="http://schemas.microsoft.com/office/drawing/2014/main" val="1982796565"/>
                    </a:ext>
                  </a:extLst>
                </a:gridCol>
                <a:gridCol w="246888">
                  <a:extLst>
                    <a:ext uri="{9D8B030D-6E8A-4147-A177-3AD203B41FA5}">
                      <a16:colId xmlns:a16="http://schemas.microsoft.com/office/drawing/2014/main" val="2115697617"/>
                    </a:ext>
                  </a:extLst>
                </a:gridCol>
                <a:gridCol w="246888">
                  <a:extLst>
                    <a:ext uri="{9D8B030D-6E8A-4147-A177-3AD203B41FA5}">
                      <a16:colId xmlns:a16="http://schemas.microsoft.com/office/drawing/2014/main" val="4079494533"/>
                    </a:ext>
                  </a:extLst>
                </a:gridCol>
                <a:gridCol w="246888">
                  <a:extLst>
                    <a:ext uri="{9D8B030D-6E8A-4147-A177-3AD203B41FA5}">
                      <a16:colId xmlns:a16="http://schemas.microsoft.com/office/drawing/2014/main" val="242654065"/>
                    </a:ext>
                  </a:extLst>
                </a:gridCol>
                <a:gridCol w="246888">
                  <a:extLst>
                    <a:ext uri="{9D8B030D-6E8A-4147-A177-3AD203B41FA5}">
                      <a16:colId xmlns:a16="http://schemas.microsoft.com/office/drawing/2014/main" val="3474342647"/>
                    </a:ext>
                  </a:extLst>
                </a:gridCol>
                <a:gridCol w="246888">
                  <a:extLst>
                    <a:ext uri="{9D8B030D-6E8A-4147-A177-3AD203B41FA5}">
                      <a16:colId xmlns:a16="http://schemas.microsoft.com/office/drawing/2014/main" val="3806893749"/>
                    </a:ext>
                  </a:extLst>
                </a:gridCol>
                <a:gridCol w="246888">
                  <a:extLst>
                    <a:ext uri="{9D8B030D-6E8A-4147-A177-3AD203B41FA5}">
                      <a16:colId xmlns:a16="http://schemas.microsoft.com/office/drawing/2014/main" val="315737613"/>
                    </a:ext>
                  </a:extLst>
                </a:gridCol>
                <a:gridCol w="246888">
                  <a:extLst>
                    <a:ext uri="{9D8B030D-6E8A-4147-A177-3AD203B41FA5}">
                      <a16:colId xmlns:a16="http://schemas.microsoft.com/office/drawing/2014/main" val="4094705576"/>
                    </a:ext>
                  </a:extLst>
                </a:gridCol>
                <a:gridCol w="246888">
                  <a:extLst>
                    <a:ext uri="{9D8B030D-6E8A-4147-A177-3AD203B41FA5}">
                      <a16:colId xmlns:a16="http://schemas.microsoft.com/office/drawing/2014/main" val="3044443455"/>
                    </a:ext>
                  </a:extLst>
                </a:gridCol>
                <a:gridCol w="246888">
                  <a:extLst>
                    <a:ext uri="{9D8B030D-6E8A-4147-A177-3AD203B41FA5}">
                      <a16:colId xmlns:a16="http://schemas.microsoft.com/office/drawing/2014/main" val="1672105641"/>
                    </a:ext>
                  </a:extLst>
                </a:gridCol>
                <a:gridCol w="246888">
                  <a:extLst>
                    <a:ext uri="{9D8B030D-6E8A-4147-A177-3AD203B41FA5}">
                      <a16:colId xmlns:a16="http://schemas.microsoft.com/office/drawing/2014/main" val="616429942"/>
                    </a:ext>
                  </a:extLst>
                </a:gridCol>
                <a:gridCol w="246888">
                  <a:extLst>
                    <a:ext uri="{9D8B030D-6E8A-4147-A177-3AD203B41FA5}">
                      <a16:colId xmlns:a16="http://schemas.microsoft.com/office/drawing/2014/main" val="3517104628"/>
                    </a:ext>
                  </a:extLst>
                </a:gridCol>
                <a:gridCol w="246888">
                  <a:extLst>
                    <a:ext uri="{9D8B030D-6E8A-4147-A177-3AD203B41FA5}">
                      <a16:colId xmlns:a16="http://schemas.microsoft.com/office/drawing/2014/main" val="3046450991"/>
                    </a:ext>
                  </a:extLst>
                </a:gridCol>
                <a:gridCol w="246888">
                  <a:extLst>
                    <a:ext uri="{9D8B030D-6E8A-4147-A177-3AD203B41FA5}">
                      <a16:colId xmlns:a16="http://schemas.microsoft.com/office/drawing/2014/main" val="1506557646"/>
                    </a:ext>
                  </a:extLst>
                </a:gridCol>
                <a:gridCol w="246888">
                  <a:extLst>
                    <a:ext uri="{9D8B030D-6E8A-4147-A177-3AD203B41FA5}">
                      <a16:colId xmlns:a16="http://schemas.microsoft.com/office/drawing/2014/main" val="2841524915"/>
                    </a:ext>
                  </a:extLst>
                </a:gridCol>
                <a:gridCol w="246888">
                  <a:extLst>
                    <a:ext uri="{9D8B030D-6E8A-4147-A177-3AD203B41FA5}">
                      <a16:colId xmlns:a16="http://schemas.microsoft.com/office/drawing/2014/main" val="3173262902"/>
                    </a:ext>
                  </a:extLst>
                </a:gridCol>
                <a:gridCol w="246888">
                  <a:extLst>
                    <a:ext uri="{9D8B030D-6E8A-4147-A177-3AD203B41FA5}">
                      <a16:colId xmlns:a16="http://schemas.microsoft.com/office/drawing/2014/main" val="2808128783"/>
                    </a:ext>
                  </a:extLst>
                </a:gridCol>
                <a:gridCol w="246888">
                  <a:extLst>
                    <a:ext uri="{9D8B030D-6E8A-4147-A177-3AD203B41FA5}">
                      <a16:colId xmlns:a16="http://schemas.microsoft.com/office/drawing/2014/main" val="3155786324"/>
                    </a:ext>
                  </a:extLst>
                </a:gridCol>
                <a:gridCol w="246888">
                  <a:extLst>
                    <a:ext uri="{9D8B030D-6E8A-4147-A177-3AD203B41FA5}">
                      <a16:colId xmlns:a16="http://schemas.microsoft.com/office/drawing/2014/main" val="2538421486"/>
                    </a:ext>
                  </a:extLst>
                </a:gridCol>
                <a:gridCol w="246888">
                  <a:extLst>
                    <a:ext uri="{9D8B030D-6E8A-4147-A177-3AD203B41FA5}">
                      <a16:colId xmlns:a16="http://schemas.microsoft.com/office/drawing/2014/main" val="2716549394"/>
                    </a:ext>
                  </a:extLst>
                </a:gridCol>
                <a:gridCol w="246888">
                  <a:extLst>
                    <a:ext uri="{9D8B030D-6E8A-4147-A177-3AD203B41FA5}">
                      <a16:colId xmlns:a16="http://schemas.microsoft.com/office/drawing/2014/main" val="16139131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168219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Infineon Technologies AG Corporate - 2019-08-08 09:00:34</a:t>
                      </a:r>
                      <a:r>
                        <a:rPr kumimoji="0" lang="en-US" sz="1000" b="0" i="0" u="none" strike="noStrike" kern="1200" cap="none" spc="0" normalizeH="0" baseline="0" noProof="0">
                          <a:ln>
                            <a:noFill/>
                          </a:ln>
                          <a:solidFill>
                            <a:prstClr val="black"/>
                          </a:solidFill>
                          <a:effectLst/>
                          <a:uLnTx/>
                          <a:uFillTx/>
                          <a:latin typeface="+mn-lt"/>
                          <a:ea typeface="+mn-ea"/>
                          <a:cs typeface="+mn-cs"/>
                        </a:rPr>
                        <a:t>
 Did you know that the Turing test was invented 1950 by Alan Turing, who is also regarded as the father of modern computer science? Read more about artificial intelligence: https://bit.ly/2TeBmNq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https://scontent.xx.fbcdn.net/v/t1.0-9/s720x720/68590366_2442608589155241_5061127961969688576_o.jpg?_nc_cat=104&amp;_nc_ohc=ItfLtWyJX-cAQm2huCw67NVkEUYCuO0h_ysVN0YIi3DzcSVWGXbkoAAlA&amp;_nc_ht=scontent.xx&amp;oh=be7e1d97abb1fdc6543a7250e187e11f&amp;oe=5EB35A38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12/17/2019 07:16:27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1377351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1241520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1237055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293589175"/>
                  </a:ext>
                </a:extLst>
              </a:tr>
            </a:tbl>
          </a:graphicData>
        </a:graphic>
      </p:graphicFrame>
      <p:sp>
        <p:nvSpPr>
          <p:cNvPr id="4" name="Text Placeholder 3">
            <a:extLst>
              <a:ext uri="{FF2B5EF4-FFF2-40B4-BE49-F238E27FC236}">
                <a16:creationId xmlns:a16="http://schemas.microsoft.com/office/drawing/2014/main" id="{9D2939B6-CBE7-4FDE-9F48-E9351DC7725A}"/>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11078309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0E0CF5-9ED1-42FB-BFE0-AFF5E194FE01}"/>
              </a:ext>
            </a:extLst>
          </p:cNvPr>
          <p:cNvSpPr>
            <a:spLocks noGrp="1"/>
          </p:cNvSpPr>
          <p:nvPr>
            <p:ph type="title"/>
          </p:nvPr>
        </p:nvSpPr>
        <p:spPr/>
        <p:txBody>
          <a:bodyPr/>
          <a:lstStyle/>
          <a:p>
            <a:r>
              <a:rPr lang="en-US"/>
              <a:t>Facebook Published Posts Table | All Pages - 4 of 26</a:t>
            </a:r>
          </a:p>
        </p:txBody>
      </p:sp>
      <p:graphicFrame>
        <p:nvGraphicFramePr>
          <p:cNvPr id="5" name="Table Placeholder 4">
            <a:extLst>
              <a:ext uri="{FF2B5EF4-FFF2-40B4-BE49-F238E27FC236}">
                <a16:creationId xmlns:a16="http://schemas.microsoft.com/office/drawing/2014/main" id="{404D866A-3786-40C9-8BEE-D2D9E2335CE8}"/>
              </a:ext>
            </a:extLst>
          </p:cNvPr>
          <p:cNvGraphicFramePr>
            <a:graphicFrameLocks noGrp="1"/>
          </p:cNvGraphicFramePr>
          <p:nvPr>
            <p:ph type="tbl" sz="quarter" idx="13"/>
            <p:extLst>
              <p:ext uri="{D42A27DB-BD31-4B8C-83A1-F6EECF244321}">
                <p14:modId xmlns:p14="http://schemas.microsoft.com/office/powerpoint/2010/main" val="29979345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3034307261"/>
                    </a:ext>
                  </a:extLst>
                </a:gridCol>
                <a:gridCol w="822960">
                  <a:extLst>
                    <a:ext uri="{9D8B030D-6E8A-4147-A177-3AD203B41FA5}">
                      <a16:colId xmlns:a16="http://schemas.microsoft.com/office/drawing/2014/main" val="1068262138"/>
                    </a:ext>
                  </a:extLst>
                </a:gridCol>
                <a:gridCol w="246888">
                  <a:extLst>
                    <a:ext uri="{9D8B030D-6E8A-4147-A177-3AD203B41FA5}">
                      <a16:colId xmlns:a16="http://schemas.microsoft.com/office/drawing/2014/main" val="3321602840"/>
                    </a:ext>
                  </a:extLst>
                </a:gridCol>
                <a:gridCol w="246888">
                  <a:extLst>
                    <a:ext uri="{9D8B030D-6E8A-4147-A177-3AD203B41FA5}">
                      <a16:colId xmlns:a16="http://schemas.microsoft.com/office/drawing/2014/main" val="2280440996"/>
                    </a:ext>
                  </a:extLst>
                </a:gridCol>
                <a:gridCol w="246888">
                  <a:extLst>
                    <a:ext uri="{9D8B030D-6E8A-4147-A177-3AD203B41FA5}">
                      <a16:colId xmlns:a16="http://schemas.microsoft.com/office/drawing/2014/main" val="3630461481"/>
                    </a:ext>
                  </a:extLst>
                </a:gridCol>
                <a:gridCol w="246888">
                  <a:extLst>
                    <a:ext uri="{9D8B030D-6E8A-4147-A177-3AD203B41FA5}">
                      <a16:colId xmlns:a16="http://schemas.microsoft.com/office/drawing/2014/main" val="2042626744"/>
                    </a:ext>
                  </a:extLst>
                </a:gridCol>
                <a:gridCol w="246888">
                  <a:extLst>
                    <a:ext uri="{9D8B030D-6E8A-4147-A177-3AD203B41FA5}">
                      <a16:colId xmlns:a16="http://schemas.microsoft.com/office/drawing/2014/main" val="1312618834"/>
                    </a:ext>
                  </a:extLst>
                </a:gridCol>
                <a:gridCol w="246888">
                  <a:extLst>
                    <a:ext uri="{9D8B030D-6E8A-4147-A177-3AD203B41FA5}">
                      <a16:colId xmlns:a16="http://schemas.microsoft.com/office/drawing/2014/main" val="3233325193"/>
                    </a:ext>
                  </a:extLst>
                </a:gridCol>
                <a:gridCol w="246888">
                  <a:extLst>
                    <a:ext uri="{9D8B030D-6E8A-4147-A177-3AD203B41FA5}">
                      <a16:colId xmlns:a16="http://schemas.microsoft.com/office/drawing/2014/main" val="2452026829"/>
                    </a:ext>
                  </a:extLst>
                </a:gridCol>
                <a:gridCol w="246888">
                  <a:extLst>
                    <a:ext uri="{9D8B030D-6E8A-4147-A177-3AD203B41FA5}">
                      <a16:colId xmlns:a16="http://schemas.microsoft.com/office/drawing/2014/main" val="2451953846"/>
                    </a:ext>
                  </a:extLst>
                </a:gridCol>
                <a:gridCol w="246888">
                  <a:extLst>
                    <a:ext uri="{9D8B030D-6E8A-4147-A177-3AD203B41FA5}">
                      <a16:colId xmlns:a16="http://schemas.microsoft.com/office/drawing/2014/main" val="3183171376"/>
                    </a:ext>
                  </a:extLst>
                </a:gridCol>
                <a:gridCol w="246888">
                  <a:extLst>
                    <a:ext uri="{9D8B030D-6E8A-4147-A177-3AD203B41FA5}">
                      <a16:colId xmlns:a16="http://schemas.microsoft.com/office/drawing/2014/main" val="2982651871"/>
                    </a:ext>
                  </a:extLst>
                </a:gridCol>
                <a:gridCol w="246888">
                  <a:extLst>
                    <a:ext uri="{9D8B030D-6E8A-4147-A177-3AD203B41FA5}">
                      <a16:colId xmlns:a16="http://schemas.microsoft.com/office/drawing/2014/main" val="286763483"/>
                    </a:ext>
                  </a:extLst>
                </a:gridCol>
                <a:gridCol w="246888">
                  <a:extLst>
                    <a:ext uri="{9D8B030D-6E8A-4147-A177-3AD203B41FA5}">
                      <a16:colId xmlns:a16="http://schemas.microsoft.com/office/drawing/2014/main" val="1942394177"/>
                    </a:ext>
                  </a:extLst>
                </a:gridCol>
                <a:gridCol w="246888">
                  <a:extLst>
                    <a:ext uri="{9D8B030D-6E8A-4147-A177-3AD203B41FA5}">
                      <a16:colId xmlns:a16="http://schemas.microsoft.com/office/drawing/2014/main" val="2628888898"/>
                    </a:ext>
                  </a:extLst>
                </a:gridCol>
                <a:gridCol w="246888">
                  <a:extLst>
                    <a:ext uri="{9D8B030D-6E8A-4147-A177-3AD203B41FA5}">
                      <a16:colId xmlns:a16="http://schemas.microsoft.com/office/drawing/2014/main" val="2045571217"/>
                    </a:ext>
                  </a:extLst>
                </a:gridCol>
                <a:gridCol w="246888">
                  <a:extLst>
                    <a:ext uri="{9D8B030D-6E8A-4147-A177-3AD203B41FA5}">
                      <a16:colId xmlns:a16="http://schemas.microsoft.com/office/drawing/2014/main" val="2749626401"/>
                    </a:ext>
                  </a:extLst>
                </a:gridCol>
                <a:gridCol w="246888">
                  <a:extLst>
                    <a:ext uri="{9D8B030D-6E8A-4147-A177-3AD203B41FA5}">
                      <a16:colId xmlns:a16="http://schemas.microsoft.com/office/drawing/2014/main" val="2327244006"/>
                    </a:ext>
                  </a:extLst>
                </a:gridCol>
                <a:gridCol w="246888">
                  <a:extLst>
                    <a:ext uri="{9D8B030D-6E8A-4147-A177-3AD203B41FA5}">
                      <a16:colId xmlns:a16="http://schemas.microsoft.com/office/drawing/2014/main" val="1650332477"/>
                    </a:ext>
                  </a:extLst>
                </a:gridCol>
                <a:gridCol w="246888">
                  <a:extLst>
                    <a:ext uri="{9D8B030D-6E8A-4147-A177-3AD203B41FA5}">
                      <a16:colId xmlns:a16="http://schemas.microsoft.com/office/drawing/2014/main" val="3406949967"/>
                    </a:ext>
                  </a:extLst>
                </a:gridCol>
                <a:gridCol w="246888">
                  <a:extLst>
                    <a:ext uri="{9D8B030D-6E8A-4147-A177-3AD203B41FA5}">
                      <a16:colId xmlns:a16="http://schemas.microsoft.com/office/drawing/2014/main" val="316845010"/>
                    </a:ext>
                  </a:extLst>
                </a:gridCol>
                <a:gridCol w="246888">
                  <a:extLst>
                    <a:ext uri="{9D8B030D-6E8A-4147-A177-3AD203B41FA5}">
                      <a16:colId xmlns:a16="http://schemas.microsoft.com/office/drawing/2014/main" val="3008247059"/>
                    </a:ext>
                  </a:extLst>
                </a:gridCol>
                <a:gridCol w="246888">
                  <a:extLst>
                    <a:ext uri="{9D8B030D-6E8A-4147-A177-3AD203B41FA5}">
                      <a16:colId xmlns:a16="http://schemas.microsoft.com/office/drawing/2014/main" val="1759978681"/>
                    </a:ext>
                  </a:extLst>
                </a:gridCol>
                <a:gridCol w="246888">
                  <a:extLst>
                    <a:ext uri="{9D8B030D-6E8A-4147-A177-3AD203B41FA5}">
                      <a16:colId xmlns:a16="http://schemas.microsoft.com/office/drawing/2014/main" val="1970363106"/>
                    </a:ext>
                  </a:extLst>
                </a:gridCol>
                <a:gridCol w="246888">
                  <a:extLst>
                    <a:ext uri="{9D8B030D-6E8A-4147-A177-3AD203B41FA5}">
                      <a16:colId xmlns:a16="http://schemas.microsoft.com/office/drawing/2014/main" val="1946819672"/>
                    </a:ext>
                  </a:extLst>
                </a:gridCol>
                <a:gridCol w="246888">
                  <a:extLst>
                    <a:ext uri="{9D8B030D-6E8A-4147-A177-3AD203B41FA5}">
                      <a16:colId xmlns:a16="http://schemas.microsoft.com/office/drawing/2014/main" val="3329236854"/>
                    </a:ext>
                  </a:extLst>
                </a:gridCol>
                <a:gridCol w="246888">
                  <a:extLst>
                    <a:ext uri="{9D8B030D-6E8A-4147-A177-3AD203B41FA5}">
                      <a16:colId xmlns:a16="http://schemas.microsoft.com/office/drawing/2014/main" val="6723213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550395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Infineon Technologies AG Corporate - 2019-05-01 08:00:05</a:t>
                      </a:r>
                      <a:r>
                        <a:rPr kumimoji="0" lang="en-US" sz="1000" b="0" i="0" u="none" strike="noStrike" kern="1200" cap="none" spc="0" normalizeH="0" baseline="0" noProof="0">
                          <a:ln>
                            <a:noFill/>
                          </a:ln>
                          <a:solidFill>
                            <a:prstClr val="black"/>
                          </a:solidFill>
                          <a:effectLst/>
                          <a:uLnTx/>
                          <a:uFillTx/>
                          <a:latin typeface="+mn-lt"/>
                          <a:ea typeface="+mn-ea"/>
                          <a:cs typeface="+mn-cs"/>
                        </a:rPr>
                        <a:t>
 Find out what the mobility of the future could look like: https://bit.ly/2U9ZAfk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https://scontent.xx.fbcdn.net/v/t1.0-9/s720x720/58686696_2265906720158763_7146894785352040448_o.png?_nc_cat=106&amp;_nc_ohc=PZkar2kZw5IAQnqPepSojB1aaPfvESnr4m7wrn_oeQXeiEP_JiIq3ZBpg&amp;_nc_ht=scontent.xx&amp;oh=222de3f6293d95f97eaa05c886c99277&amp;oe=5E715BD1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12/17/2019 07:16:27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891699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895932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891947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946915494"/>
                  </a:ext>
                </a:extLst>
              </a:tr>
            </a:tbl>
          </a:graphicData>
        </a:graphic>
      </p:graphicFrame>
      <p:sp>
        <p:nvSpPr>
          <p:cNvPr id="4" name="Text Placeholder 3">
            <a:extLst>
              <a:ext uri="{FF2B5EF4-FFF2-40B4-BE49-F238E27FC236}">
                <a16:creationId xmlns:a16="http://schemas.microsoft.com/office/drawing/2014/main" id="{D37B6F10-DEAF-406A-B619-117897B3C06E}"/>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12011604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39100E-837B-4324-A741-C5A77D197BC2}"/>
              </a:ext>
            </a:extLst>
          </p:cNvPr>
          <p:cNvSpPr>
            <a:spLocks noGrp="1"/>
          </p:cNvSpPr>
          <p:nvPr>
            <p:ph type="title"/>
          </p:nvPr>
        </p:nvSpPr>
        <p:spPr/>
        <p:txBody>
          <a:bodyPr/>
          <a:lstStyle/>
          <a:p>
            <a:r>
              <a:rPr lang="en-US"/>
              <a:t>Facebook Published Posts Table | All Pages - 5 of 26</a:t>
            </a:r>
          </a:p>
        </p:txBody>
      </p:sp>
      <p:graphicFrame>
        <p:nvGraphicFramePr>
          <p:cNvPr id="5" name="Table Placeholder 4">
            <a:extLst>
              <a:ext uri="{FF2B5EF4-FFF2-40B4-BE49-F238E27FC236}">
                <a16:creationId xmlns:a16="http://schemas.microsoft.com/office/drawing/2014/main" id="{BF458087-8747-43FE-AE13-35573D892766}"/>
              </a:ext>
            </a:extLst>
          </p:cNvPr>
          <p:cNvGraphicFramePr>
            <a:graphicFrameLocks noGrp="1"/>
          </p:cNvGraphicFramePr>
          <p:nvPr>
            <p:ph type="tbl" sz="quarter" idx="13"/>
            <p:extLst>
              <p:ext uri="{D42A27DB-BD31-4B8C-83A1-F6EECF244321}">
                <p14:modId xmlns:p14="http://schemas.microsoft.com/office/powerpoint/2010/main" val="8482601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2259894933"/>
                    </a:ext>
                  </a:extLst>
                </a:gridCol>
                <a:gridCol w="822960">
                  <a:extLst>
                    <a:ext uri="{9D8B030D-6E8A-4147-A177-3AD203B41FA5}">
                      <a16:colId xmlns:a16="http://schemas.microsoft.com/office/drawing/2014/main" val="3414445508"/>
                    </a:ext>
                  </a:extLst>
                </a:gridCol>
                <a:gridCol w="246888">
                  <a:extLst>
                    <a:ext uri="{9D8B030D-6E8A-4147-A177-3AD203B41FA5}">
                      <a16:colId xmlns:a16="http://schemas.microsoft.com/office/drawing/2014/main" val="4096171872"/>
                    </a:ext>
                  </a:extLst>
                </a:gridCol>
                <a:gridCol w="246888">
                  <a:extLst>
                    <a:ext uri="{9D8B030D-6E8A-4147-A177-3AD203B41FA5}">
                      <a16:colId xmlns:a16="http://schemas.microsoft.com/office/drawing/2014/main" val="1610018242"/>
                    </a:ext>
                  </a:extLst>
                </a:gridCol>
                <a:gridCol w="246888">
                  <a:extLst>
                    <a:ext uri="{9D8B030D-6E8A-4147-A177-3AD203B41FA5}">
                      <a16:colId xmlns:a16="http://schemas.microsoft.com/office/drawing/2014/main" val="185850054"/>
                    </a:ext>
                  </a:extLst>
                </a:gridCol>
                <a:gridCol w="246888">
                  <a:extLst>
                    <a:ext uri="{9D8B030D-6E8A-4147-A177-3AD203B41FA5}">
                      <a16:colId xmlns:a16="http://schemas.microsoft.com/office/drawing/2014/main" val="1396005267"/>
                    </a:ext>
                  </a:extLst>
                </a:gridCol>
                <a:gridCol w="246888">
                  <a:extLst>
                    <a:ext uri="{9D8B030D-6E8A-4147-A177-3AD203B41FA5}">
                      <a16:colId xmlns:a16="http://schemas.microsoft.com/office/drawing/2014/main" val="2074838280"/>
                    </a:ext>
                  </a:extLst>
                </a:gridCol>
                <a:gridCol w="246888">
                  <a:extLst>
                    <a:ext uri="{9D8B030D-6E8A-4147-A177-3AD203B41FA5}">
                      <a16:colId xmlns:a16="http://schemas.microsoft.com/office/drawing/2014/main" val="3829612840"/>
                    </a:ext>
                  </a:extLst>
                </a:gridCol>
                <a:gridCol w="246888">
                  <a:extLst>
                    <a:ext uri="{9D8B030D-6E8A-4147-A177-3AD203B41FA5}">
                      <a16:colId xmlns:a16="http://schemas.microsoft.com/office/drawing/2014/main" val="2229710729"/>
                    </a:ext>
                  </a:extLst>
                </a:gridCol>
                <a:gridCol w="246888">
                  <a:extLst>
                    <a:ext uri="{9D8B030D-6E8A-4147-A177-3AD203B41FA5}">
                      <a16:colId xmlns:a16="http://schemas.microsoft.com/office/drawing/2014/main" val="863846873"/>
                    </a:ext>
                  </a:extLst>
                </a:gridCol>
                <a:gridCol w="246888">
                  <a:extLst>
                    <a:ext uri="{9D8B030D-6E8A-4147-A177-3AD203B41FA5}">
                      <a16:colId xmlns:a16="http://schemas.microsoft.com/office/drawing/2014/main" val="4219565853"/>
                    </a:ext>
                  </a:extLst>
                </a:gridCol>
                <a:gridCol w="246888">
                  <a:extLst>
                    <a:ext uri="{9D8B030D-6E8A-4147-A177-3AD203B41FA5}">
                      <a16:colId xmlns:a16="http://schemas.microsoft.com/office/drawing/2014/main" val="3246103149"/>
                    </a:ext>
                  </a:extLst>
                </a:gridCol>
                <a:gridCol w="246888">
                  <a:extLst>
                    <a:ext uri="{9D8B030D-6E8A-4147-A177-3AD203B41FA5}">
                      <a16:colId xmlns:a16="http://schemas.microsoft.com/office/drawing/2014/main" val="3673156331"/>
                    </a:ext>
                  </a:extLst>
                </a:gridCol>
                <a:gridCol w="246888">
                  <a:extLst>
                    <a:ext uri="{9D8B030D-6E8A-4147-A177-3AD203B41FA5}">
                      <a16:colId xmlns:a16="http://schemas.microsoft.com/office/drawing/2014/main" val="71183570"/>
                    </a:ext>
                  </a:extLst>
                </a:gridCol>
                <a:gridCol w="246888">
                  <a:extLst>
                    <a:ext uri="{9D8B030D-6E8A-4147-A177-3AD203B41FA5}">
                      <a16:colId xmlns:a16="http://schemas.microsoft.com/office/drawing/2014/main" val="3539268221"/>
                    </a:ext>
                  </a:extLst>
                </a:gridCol>
                <a:gridCol w="246888">
                  <a:extLst>
                    <a:ext uri="{9D8B030D-6E8A-4147-A177-3AD203B41FA5}">
                      <a16:colId xmlns:a16="http://schemas.microsoft.com/office/drawing/2014/main" val="309069829"/>
                    </a:ext>
                  </a:extLst>
                </a:gridCol>
                <a:gridCol w="246888">
                  <a:extLst>
                    <a:ext uri="{9D8B030D-6E8A-4147-A177-3AD203B41FA5}">
                      <a16:colId xmlns:a16="http://schemas.microsoft.com/office/drawing/2014/main" val="1437197404"/>
                    </a:ext>
                  </a:extLst>
                </a:gridCol>
                <a:gridCol w="246888">
                  <a:extLst>
                    <a:ext uri="{9D8B030D-6E8A-4147-A177-3AD203B41FA5}">
                      <a16:colId xmlns:a16="http://schemas.microsoft.com/office/drawing/2014/main" val="2317933474"/>
                    </a:ext>
                  </a:extLst>
                </a:gridCol>
                <a:gridCol w="246888">
                  <a:extLst>
                    <a:ext uri="{9D8B030D-6E8A-4147-A177-3AD203B41FA5}">
                      <a16:colId xmlns:a16="http://schemas.microsoft.com/office/drawing/2014/main" val="441387177"/>
                    </a:ext>
                  </a:extLst>
                </a:gridCol>
                <a:gridCol w="246888">
                  <a:extLst>
                    <a:ext uri="{9D8B030D-6E8A-4147-A177-3AD203B41FA5}">
                      <a16:colId xmlns:a16="http://schemas.microsoft.com/office/drawing/2014/main" val="3363210194"/>
                    </a:ext>
                  </a:extLst>
                </a:gridCol>
                <a:gridCol w="246888">
                  <a:extLst>
                    <a:ext uri="{9D8B030D-6E8A-4147-A177-3AD203B41FA5}">
                      <a16:colId xmlns:a16="http://schemas.microsoft.com/office/drawing/2014/main" val="4171069718"/>
                    </a:ext>
                  </a:extLst>
                </a:gridCol>
                <a:gridCol w="246888">
                  <a:extLst>
                    <a:ext uri="{9D8B030D-6E8A-4147-A177-3AD203B41FA5}">
                      <a16:colId xmlns:a16="http://schemas.microsoft.com/office/drawing/2014/main" val="4274608664"/>
                    </a:ext>
                  </a:extLst>
                </a:gridCol>
                <a:gridCol w="246888">
                  <a:extLst>
                    <a:ext uri="{9D8B030D-6E8A-4147-A177-3AD203B41FA5}">
                      <a16:colId xmlns:a16="http://schemas.microsoft.com/office/drawing/2014/main" val="3665944181"/>
                    </a:ext>
                  </a:extLst>
                </a:gridCol>
                <a:gridCol w="246888">
                  <a:extLst>
                    <a:ext uri="{9D8B030D-6E8A-4147-A177-3AD203B41FA5}">
                      <a16:colId xmlns:a16="http://schemas.microsoft.com/office/drawing/2014/main" val="2172134157"/>
                    </a:ext>
                  </a:extLst>
                </a:gridCol>
                <a:gridCol w="246888">
                  <a:extLst>
                    <a:ext uri="{9D8B030D-6E8A-4147-A177-3AD203B41FA5}">
                      <a16:colId xmlns:a16="http://schemas.microsoft.com/office/drawing/2014/main" val="2465392072"/>
                    </a:ext>
                  </a:extLst>
                </a:gridCol>
                <a:gridCol w="246888">
                  <a:extLst>
                    <a:ext uri="{9D8B030D-6E8A-4147-A177-3AD203B41FA5}">
                      <a16:colId xmlns:a16="http://schemas.microsoft.com/office/drawing/2014/main" val="4231949267"/>
                    </a:ext>
                  </a:extLst>
                </a:gridCol>
                <a:gridCol w="246888">
                  <a:extLst>
                    <a:ext uri="{9D8B030D-6E8A-4147-A177-3AD203B41FA5}">
                      <a16:colId xmlns:a16="http://schemas.microsoft.com/office/drawing/2014/main" val="8202685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189737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Infineon Technologies AG Corporate - 2019-10-16 07:50:41</a:t>
                      </a:r>
                      <a:r>
                        <a:rPr kumimoji="0" lang="en-US" sz="1000" b="0" i="0" u="none" strike="noStrike" kern="1200" cap="none" spc="0" normalizeH="0" baseline="0" noProof="0">
                          <a:ln>
                            <a:noFill/>
                          </a:ln>
                          <a:solidFill>
                            <a:prstClr val="black"/>
                          </a:solidFill>
                          <a:effectLst/>
                          <a:uLnTx/>
                          <a:uFillTx/>
                          <a:latin typeface="+mn-lt"/>
                          <a:ea typeface="+mn-ea"/>
                          <a:cs typeface="+mn-cs"/>
                        </a:rPr>
                        <a:t>
 Radar can solve many problems. Learn which innovative use cases you can enable with our chip. Find out more: https://bit.ly/31hRe4e #Infineon #Radar #Pixel4 #Soli #IntuitiveSensing #MakesSense #Sensing #Sensor #Xensiv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https://scontent.xx.fbcdn.net/v/t15.13418-10/s720x720/71848329_527657087805481_6244711238102679552_n.jpeg?_nc_cat=110&amp;_nc_ohc=p-kSjL1HCUkAQkYzfDB69xUJrezt9wIbDcDK6kmhe7-AS0HJ9kZ2ultig&amp;_nc_ht=scontent.xx&amp;oh=8d3b39e995f90e55a65e1d76f31ba4de&amp;oe=5E66AE8B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12/17/2019 07:16:27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1481014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892147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889137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0.8636 %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991523254"/>
                  </a:ext>
                </a:extLst>
              </a:tr>
            </a:tbl>
          </a:graphicData>
        </a:graphic>
      </p:graphicFrame>
      <p:sp>
        <p:nvSpPr>
          <p:cNvPr id="4" name="Text Placeholder 3">
            <a:extLst>
              <a:ext uri="{FF2B5EF4-FFF2-40B4-BE49-F238E27FC236}">
                <a16:creationId xmlns:a16="http://schemas.microsoft.com/office/drawing/2014/main" id="{D7C6B7BD-71E5-4D59-B51B-B5997B8423EA}"/>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13420805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F77E6B-23AF-41D0-B784-8B4A960EF57A}"/>
              </a:ext>
            </a:extLst>
          </p:cNvPr>
          <p:cNvSpPr>
            <a:spLocks noGrp="1"/>
          </p:cNvSpPr>
          <p:nvPr>
            <p:ph type="title"/>
          </p:nvPr>
        </p:nvSpPr>
        <p:spPr/>
        <p:txBody>
          <a:bodyPr/>
          <a:lstStyle/>
          <a:p>
            <a:r>
              <a:rPr lang="en-US"/>
              <a:t>Facebook Published Posts Table | All Pages - 6 of 26</a:t>
            </a:r>
          </a:p>
        </p:txBody>
      </p:sp>
      <p:graphicFrame>
        <p:nvGraphicFramePr>
          <p:cNvPr id="5" name="Table Placeholder 4">
            <a:extLst>
              <a:ext uri="{FF2B5EF4-FFF2-40B4-BE49-F238E27FC236}">
                <a16:creationId xmlns:a16="http://schemas.microsoft.com/office/drawing/2014/main" id="{B0B6F03C-7AF9-4817-8821-957F69F283B7}"/>
              </a:ext>
            </a:extLst>
          </p:cNvPr>
          <p:cNvGraphicFramePr>
            <a:graphicFrameLocks noGrp="1"/>
          </p:cNvGraphicFramePr>
          <p:nvPr>
            <p:ph type="tbl" sz="quarter" idx="13"/>
            <p:extLst>
              <p:ext uri="{D42A27DB-BD31-4B8C-83A1-F6EECF244321}">
                <p14:modId xmlns:p14="http://schemas.microsoft.com/office/powerpoint/2010/main" val="17199402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3085659877"/>
                    </a:ext>
                  </a:extLst>
                </a:gridCol>
                <a:gridCol w="822960">
                  <a:extLst>
                    <a:ext uri="{9D8B030D-6E8A-4147-A177-3AD203B41FA5}">
                      <a16:colId xmlns:a16="http://schemas.microsoft.com/office/drawing/2014/main" val="2212595691"/>
                    </a:ext>
                  </a:extLst>
                </a:gridCol>
                <a:gridCol w="246888">
                  <a:extLst>
                    <a:ext uri="{9D8B030D-6E8A-4147-A177-3AD203B41FA5}">
                      <a16:colId xmlns:a16="http://schemas.microsoft.com/office/drawing/2014/main" val="1663253834"/>
                    </a:ext>
                  </a:extLst>
                </a:gridCol>
                <a:gridCol w="246888">
                  <a:extLst>
                    <a:ext uri="{9D8B030D-6E8A-4147-A177-3AD203B41FA5}">
                      <a16:colId xmlns:a16="http://schemas.microsoft.com/office/drawing/2014/main" val="3452802895"/>
                    </a:ext>
                  </a:extLst>
                </a:gridCol>
                <a:gridCol w="246888">
                  <a:extLst>
                    <a:ext uri="{9D8B030D-6E8A-4147-A177-3AD203B41FA5}">
                      <a16:colId xmlns:a16="http://schemas.microsoft.com/office/drawing/2014/main" val="1957130921"/>
                    </a:ext>
                  </a:extLst>
                </a:gridCol>
                <a:gridCol w="246888">
                  <a:extLst>
                    <a:ext uri="{9D8B030D-6E8A-4147-A177-3AD203B41FA5}">
                      <a16:colId xmlns:a16="http://schemas.microsoft.com/office/drawing/2014/main" val="728112736"/>
                    </a:ext>
                  </a:extLst>
                </a:gridCol>
                <a:gridCol w="246888">
                  <a:extLst>
                    <a:ext uri="{9D8B030D-6E8A-4147-A177-3AD203B41FA5}">
                      <a16:colId xmlns:a16="http://schemas.microsoft.com/office/drawing/2014/main" val="2713597799"/>
                    </a:ext>
                  </a:extLst>
                </a:gridCol>
                <a:gridCol w="246888">
                  <a:extLst>
                    <a:ext uri="{9D8B030D-6E8A-4147-A177-3AD203B41FA5}">
                      <a16:colId xmlns:a16="http://schemas.microsoft.com/office/drawing/2014/main" val="394645236"/>
                    </a:ext>
                  </a:extLst>
                </a:gridCol>
                <a:gridCol w="246888">
                  <a:extLst>
                    <a:ext uri="{9D8B030D-6E8A-4147-A177-3AD203B41FA5}">
                      <a16:colId xmlns:a16="http://schemas.microsoft.com/office/drawing/2014/main" val="3452816384"/>
                    </a:ext>
                  </a:extLst>
                </a:gridCol>
                <a:gridCol w="246888">
                  <a:extLst>
                    <a:ext uri="{9D8B030D-6E8A-4147-A177-3AD203B41FA5}">
                      <a16:colId xmlns:a16="http://schemas.microsoft.com/office/drawing/2014/main" val="3304122991"/>
                    </a:ext>
                  </a:extLst>
                </a:gridCol>
                <a:gridCol w="246888">
                  <a:extLst>
                    <a:ext uri="{9D8B030D-6E8A-4147-A177-3AD203B41FA5}">
                      <a16:colId xmlns:a16="http://schemas.microsoft.com/office/drawing/2014/main" val="2551653365"/>
                    </a:ext>
                  </a:extLst>
                </a:gridCol>
                <a:gridCol w="246888">
                  <a:extLst>
                    <a:ext uri="{9D8B030D-6E8A-4147-A177-3AD203B41FA5}">
                      <a16:colId xmlns:a16="http://schemas.microsoft.com/office/drawing/2014/main" val="1453399692"/>
                    </a:ext>
                  </a:extLst>
                </a:gridCol>
                <a:gridCol w="246888">
                  <a:extLst>
                    <a:ext uri="{9D8B030D-6E8A-4147-A177-3AD203B41FA5}">
                      <a16:colId xmlns:a16="http://schemas.microsoft.com/office/drawing/2014/main" val="3022102655"/>
                    </a:ext>
                  </a:extLst>
                </a:gridCol>
                <a:gridCol w="246888">
                  <a:extLst>
                    <a:ext uri="{9D8B030D-6E8A-4147-A177-3AD203B41FA5}">
                      <a16:colId xmlns:a16="http://schemas.microsoft.com/office/drawing/2014/main" val="1441439448"/>
                    </a:ext>
                  </a:extLst>
                </a:gridCol>
                <a:gridCol w="246888">
                  <a:extLst>
                    <a:ext uri="{9D8B030D-6E8A-4147-A177-3AD203B41FA5}">
                      <a16:colId xmlns:a16="http://schemas.microsoft.com/office/drawing/2014/main" val="598807311"/>
                    </a:ext>
                  </a:extLst>
                </a:gridCol>
                <a:gridCol w="246888">
                  <a:extLst>
                    <a:ext uri="{9D8B030D-6E8A-4147-A177-3AD203B41FA5}">
                      <a16:colId xmlns:a16="http://schemas.microsoft.com/office/drawing/2014/main" val="763499758"/>
                    </a:ext>
                  </a:extLst>
                </a:gridCol>
                <a:gridCol w="246888">
                  <a:extLst>
                    <a:ext uri="{9D8B030D-6E8A-4147-A177-3AD203B41FA5}">
                      <a16:colId xmlns:a16="http://schemas.microsoft.com/office/drawing/2014/main" val="3436042795"/>
                    </a:ext>
                  </a:extLst>
                </a:gridCol>
                <a:gridCol w="246888">
                  <a:extLst>
                    <a:ext uri="{9D8B030D-6E8A-4147-A177-3AD203B41FA5}">
                      <a16:colId xmlns:a16="http://schemas.microsoft.com/office/drawing/2014/main" val="1587226942"/>
                    </a:ext>
                  </a:extLst>
                </a:gridCol>
                <a:gridCol w="246888">
                  <a:extLst>
                    <a:ext uri="{9D8B030D-6E8A-4147-A177-3AD203B41FA5}">
                      <a16:colId xmlns:a16="http://schemas.microsoft.com/office/drawing/2014/main" val="1794539316"/>
                    </a:ext>
                  </a:extLst>
                </a:gridCol>
                <a:gridCol w="246888">
                  <a:extLst>
                    <a:ext uri="{9D8B030D-6E8A-4147-A177-3AD203B41FA5}">
                      <a16:colId xmlns:a16="http://schemas.microsoft.com/office/drawing/2014/main" val="1534700138"/>
                    </a:ext>
                  </a:extLst>
                </a:gridCol>
                <a:gridCol w="246888">
                  <a:extLst>
                    <a:ext uri="{9D8B030D-6E8A-4147-A177-3AD203B41FA5}">
                      <a16:colId xmlns:a16="http://schemas.microsoft.com/office/drawing/2014/main" val="1204183651"/>
                    </a:ext>
                  </a:extLst>
                </a:gridCol>
                <a:gridCol w="246888">
                  <a:extLst>
                    <a:ext uri="{9D8B030D-6E8A-4147-A177-3AD203B41FA5}">
                      <a16:colId xmlns:a16="http://schemas.microsoft.com/office/drawing/2014/main" val="1343760971"/>
                    </a:ext>
                  </a:extLst>
                </a:gridCol>
                <a:gridCol w="246888">
                  <a:extLst>
                    <a:ext uri="{9D8B030D-6E8A-4147-A177-3AD203B41FA5}">
                      <a16:colId xmlns:a16="http://schemas.microsoft.com/office/drawing/2014/main" val="2512692842"/>
                    </a:ext>
                  </a:extLst>
                </a:gridCol>
                <a:gridCol w="246888">
                  <a:extLst>
                    <a:ext uri="{9D8B030D-6E8A-4147-A177-3AD203B41FA5}">
                      <a16:colId xmlns:a16="http://schemas.microsoft.com/office/drawing/2014/main" val="2567127756"/>
                    </a:ext>
                  </a:extLst>
                </a:gridCol>
                <a:gridCol w="246888">
                  <a:extLst>
                    <a:ext uri="{9D8B030D-6E8A-4147-A177-3AD203B41FA5}">
                      <a16:colId xmlns:a16="http://schemas.microsoft.com/office/drawing/2014/main" val="1131983198"/>
                    </a:ext>
                  </a:extLst>
                </a:gridCol>
                <a:gridCol w="246888">
                  <a:extLst>
                    <a:ext uri="{9D8B030D-6E8A-4147-A177-3AD203B41FA5}">
                      <a16:colId xmlns:a16="http://schemas.microsoft.com/office/drawing/2014/main" val="3913960247"/>
                    </a:ext>
                  </a:extLst>
                </a:gridCol>
                <a:gridCol w="246888">
                  <a:extLst>
                    <a:ext uri="{9D8B030D-6E8A-4147-A177-3AD203B41FA5}">
                      <a16:colId xmlns:a16="http://schemas.microsoft.com/office/drawing/2014/main" val="42100949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843787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Infineon Technologies AG Corporate - 2019-08-06 10:35:48</a:t>
                      </a:r>
                      <a:r>
                        <a:rPr kumimoji="0" lang="en-US" sz="1000" b="0" i="0" u="none" strike="noStrike" kern="1200" cap="none" spc="0" normalizeH="0" baseline="0" noProof="0">
                          <a:ln>
                            <a:noFill/>
                          </a:ln>
                          <a:solidFill>
                            <a:prstClr val="black"/>
                          </a:solidFill>
                          <a:effectLst/>
                          <a:uLnTx/>
                          <a:uFillTx/>
                          <a:latin typeface="+mn-lt"/>
                          <a:ea typeface="+mn-ea"/>
                          <a:cs typeface="+mn-cs"/>
                        </a:rPr>
                        <a:t>
 Dr. Reinhard Ploss to continue as CEO of Infineon until the end of 2022; Dr. Wolfgang Eder elected as new Chair of the Supervisory Board. Read more: https://bit.ly/2KrWITv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https://scontent.xx.fbcdn.net/v/t1.0-9/s720x720/67907608_2439025189513581_3372780694483763200_o.jpg?_nc_cat=102&amp;_nc_ohc=J1M8jTIfsywAQm4G1Gezci8wuyRafVjZHaEFZfzW5dwOK5AuiwLnT07WA&amp;_nc_ht=scontent.xx&amp;oh=521190af6de8db983c081a5825e18978&amp;oe=5E8218E7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12/17/2019 07:16:27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826367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842460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833503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10065359"/>
                  </a:ext>
                </a:extLst>
              </a:tr>
            </a:tbl>
          </a:graphicData>
        </a:graphic>
      </p:graphicFrame>
      <p:sp>
        <p:nvSpPr>
          <p:cNvPr id="4" name="Text Placeholder 3">
            <a:extLst>
              <a:ext uri="{FF2B5EF4-FFF2-40B4-BE49-F238E27FC236}">
                <a16:creationId xmlns:a16="http://schemas.microsoft.com/office/drawing/2014/main" id="{F3AFF72E-9AA1-4BBA-A838-5B29A8287C0B}"/>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21084519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15EED2-DC7E-42C0-B9D6-986ACDF584F2}"/>
              </a:ext>
            </a:extLst>
          </p:cNvPr>
          <p:cNvSpPr>
            <a:spLocks noGrp="1"/>
          </p:cNvSpPr>
          <p:nvPr>
            <p:ph type="title"/>
          </p:nvPr>
        </p:nvSpPr>
        <p:spPr/>
        <p:txBody>
          <a:bodyPr/>
          <a:lstStyle/>
          <a:p>
            <a:r>
              <a:rPr lang="en-US"/>
              <a:t>Facebook Published Posts Table | All Pages - 7 of 26</a:t>
            </a:r>
          </a:p>
        </p:txBody>
      </p:sp>
      <p:graphicFrame>
        <p:nvGraphicFramePr>
          <p:cNvPr id="5" name="Table Placeholder 4">
            <a:extLst>
              <a:ext uri="{FF2B5EF4-FFF2-40B4-BE49-F238E27FC236}">
                <a16:creationId xmlns:a16="http://schemas.microsoft.com/office/drawing/2014/main" id="{10E83054-C1C9-4282-880D-9BC91936AF31}"/>
              </a:ext>
            </a:extLst>
          </p:cNvPr>
          <p:cNvGraphicFramePr>
            <a:graphicFrameLocks noGrp="1"/>
          </p:cNvGraphicFramePr>
          <p:nvPr>
            <p:ph type="tbl" sz="quarter" idx="13"/>
            <p:extLst>
              <p:ext uri="{D42A27DB-BD31-4B8C-83A1-F6EECF244321}">
                <p14:modId xmlns:p14="http://schemas.microsoft.com/office/powerpoint/2010/main" val="19712235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3814321502"/>
                    </a:ext>
                  </a:extLst>
                </a:gridCol>
                <a:gridCol w="822960">
                  <a:extLst>
                    <a:ext uri="{9D8B030D-6E8A-4147-A177-3AD203B41FA5}">
                      <a16:colId xmlns:a16="http://schemas.microsoft.com/office/drawing/2014/main" val="507922406"/>
                    </a:ext>
                  </a:extLst>
                </a:gridCol>
                <a:gridCol w="246888">
                  <a:extLst>
                    <a:ext uri="{9D8B030D-6E8A-4147-A177-3AD203B41FA5}">
                      <a16:colId xmlns:a16="http://schemas.microsoft.com/office/drawing/2014/main" val="3487539580"/>
                    </a:ext>
                  </a:extLst>
                </a:gridCol>
                <a:gridCol w="246888">
                  <a:extLst>
                    <a:ext uri="{9D8B030D-6E8A-4147-A177-3AD203B41FA5}">
                      <a16:colId xmlns:a16="http://schemas.microsoft.com/office/drawing/2014/main" val="1028343483"/>
                    </a:ext>
                  </a:extLst>
                </a:gridCol>
                <a:gridCol w="246888">
                  <a:extLst>
                    <a:ext uri="{9D8B030D-6E8A-4147-A177-3AD203B41FA5}">
                      <a16:colId xmlns:a16="http://schemas.microsoft.com/office/drawing/2014/main" val="2107423482"/>
                    </a:ext>
                  </a:extLst>
                </a:gridCol>
                <a:gridCol w="246888">
                  <a:extLst>
                    <a:ext uri="{9D8B030D-6E8A-4147-A177-3AD203B41FA5}">
                      <a16:colId xmlns:a16="http://schemas.microsoft.com/office/drawing/2014/main" val="216161108"/>
                    </a:ext>
                  </a:extLst>
                </a:gridCol>
                <a:gridCol w="246888">
                  <a:extLst>
                    <a:ext uri="{9D8B030D-6E8A-4147-A177-3AD203B41FA5}">
                      <a16:colId xmlns:a16="http://schemas.microsoft.com/office/drawing/2014/main" val="2366528956"/>
                    </a:ext>
                  </a:extLst>
                </a:gridCol>
                <a:gridCol w="246888">
                  <a:extLst>
                    <a:ext uri="{9D8B030D-6E8A-4147-A177-3AD203B41FA5}">
                      <a16:colId xmlns:a16="http://schemas.microsoft.com/office/drawing/2014/main" val="598132918"/>
                    </a:ext>
                  </a:extLst>
                </a:gridCol>
                <a:gridCol w="246888">
                  <a:extLst>
                    <a:ext uri="{9D8B030D-6E8A-4147-A177-3AD203B41FA5}">
                      <a16:colId xmlns:a16="http://schemas.microsoft.com/office/drawing/2014/main" val="203609283"/>
                    </a:ext>
                  </a:extLst>
                </a:gridCol>
                <a:gridCol w="246888">
                  <a:extLst>
                    <a:ext uri="{9D8B030D-6E8A-4147-A177-3AD203B41FA5}">
                      <a16:colId xmlns:a16="http://schemas.microsoft.com/office/drawing/2014/main" val="375022844"/>
                    </a:ext>
                  </a:extLst>
                </a:gridCol>
                <a:gridCol w="246888">
                  <a:extLst>
                    <a:ext uri="{9D8B030D-6E8A-4147-A177-3AD203B41FA5}">
                      <a16:colId xmlns:a16="http://schemas.microsoft.com/office/drawing/2014/main" val="2834499658"/>
                    </a:ext>
                  </a:extLst>
                </a:gridCol>
                <a:gridCol w="246888">
                  <a:extLst>
                    <a:ext uri="{9D8B030D-6E8A-4147-A177-3AD203B41FA5}">
                      <a16:colId xmlns:a16="http://schemas.microsoft.com/office/drawing/2014/main" val="145726858"/>
                    </a:ext>
                  </a:extLst>
                </a:gridCol>
                <a:gridCol w="246888">
                  <a:extLst>
                    <a:ext uri="{9D8B030D-6E8A-4147-A177-3AD203B41FA5}">
                      <a16:colId xmlns:a16="http://schemas.microsoft.com/office/drawing/2014/main" val="686374124"/>
                    </a:ext>
                  </a:extLst>
                </a:gridCol>
                <a:gridCol w="246888">
                  <a:extLst>
                    <a:ext uri="{9D8B030D-6E8A-4147-A177-3AD203B41FA5}">
                      <a16:colId xmlns:a16="http://schemas.microsoft.com/office/drawing/2014/main" val="1506043593"/>
                    </a:ext>
                  </a:extLst>
                </a:gridCol>
                <a:gridCol w="246888">
                  <a:extLst>
                    <a:ext uri="{9D8B030D-6E8A-4147-A177-3AD203B41FA5}">
                      <a16:colId xmlns:a16="http://schemas.microsoft.com/office/drawing/2014/main" val="1294476605"/>
                    </a:ext>
                  </a:extLst>
                </a:gridCol>
                <a:gridCol w="246888">
                  <a:extLst>
                    <a:ext uri="{9D8B030D-6E8A-4147-A177-3AD203B41FA5}">
                      <a16:colId xmlns:a16="http://schemas.microsoft.com/office/drawing/2014/main" val="3568610092"/>
                    </a:ext>
                  </a:extLst>
                </a:gridCol>
                <a:gridCol w="246888">
                  <a:extLst>
                    <a:ext uri="{9D8B030D-6E8A-4147-A177-3AD203B41FA5}">
                      <a16:colId xmlns:a16="http://schemas.microsoft.com/office/drawing/2014/main" val="3467498267"/>
                    </a:ext>
                  </a:extLst>
                </a:gridCol>
                <a:gridCol w="246888">
                  <a:extLst>
                    <a:ext uri="{9D8B030D-6E8A-4147-A177-3AD203B41FA5}">
                      <a16:colId xmlns:a16="http://schemas.microsoft.com/office/drawing/2014/main" val="399852715"/>
                    </a:ext>
                  </a:extLst>
                </a:gridCol>
                <a:gridCol w="246888">
                  <a:extLst>
                    <a:ext uri="{9D8B030D-6E8A-4147-A177-3AD203B41FA5}">
                      <a16:colId xmlns:a16="http://schemas.microsoft.com/office/drawing/2014/main" val="3564293298"/>
                    </a:ext>
                  </a:extLst>
                </a:gridCol>
                <a:gridCol w="246888">
                  <a:extLst>
                    <a:ext uri="{9D8B030D-6E8A-4147-A177-3AD203B41FA5}">
                      <a16:colId xmlns:a16="http://schemas.microsoft.com/office/drawing/2014/main" val="3110507318"/>
                    </a:ext>
                  </a:extLst>
                </a:gridCol>
                <a:gridCol w="246888">
                  <a:extLst>
                    <a:ext uri="{9D8B030D-6E8A-4147-A177-3AD203B41FA5}">
                      <a16:colId xmlns:a16="http://schemas.microsoft.com/office/drawing/2014/main" val="3889972033"/>
                    </a:ext>
                  </a:extLst>
                </a:gridCol>
                <a:gridCol w="246888">
                  <a:extLst>
                    <a:ext uri="{9D8B030D-6E8A-4147-A177-3AD203B41FA5}">
                      <a16:colId xmlns:a16="http://schemas.microsoft.com/office/drawing/2014/main" val="2505314439"/>
                    </a:ext>
                  </a:extLst>
                </a:gridCol>
                <a:gridCol w="246888">
                  <a:extLst>
                    <a:ext uri="{9D8B030D-6E8A-4147-A177-3AD203B41FA5}">
                      <a16:colId xmlns:a16="http://schemas.microsoft.com/office/drawing/2014/main" val="2675943800"/>
                    </a:ext>
                  </a:extLst>
                </a:gridCol>
                <a:gridCol w="246888">
                  <a:extLst>
                    <a:ext uri="{9D8B030D-6E8A-4147-A177-3AD203B41FA5}">
                      <a16:colId xmlns:a16="http://schemas.microsoft.com/office/drawing/2014/main" val="226733598"/>
                    </a:ext>
                  </a:extLst>
                </a:gridCol>
                <a:gridCol w="246888">
                  <a:extLst>
                    <a:ext uri="{9D8B030D-6E8A-4147-A177-3AD203B41FA5}">
                      <a16:colId xmlns:a16="http://schemas.microsoft.com/office/drawing/2014/main" val="600485622"/>
                    </a:ext>
                  </a:extLst>
                </a:gridCol>
                <a:gridCol w="246888">
                  <a:extLst>
                    <a:ext uri="{9D8B030D-6E8A-4147-A177-3AD203B41FA5}">
                      <a16:colId xmlns:a16="http://schemas.microsoft.com/office/drawing/2014/main" val="2534965242"/>
                    </a:ext>
                  </a:extLst>
                </a:gridCol>
                <a:gridCol w="246888">
                  <a:extLst>
                    <a:ext uri="{9D8B030D-6E8A-4147-A177-3AD203B41FA5}">
                      <a16:colId xmlns:a16="http://schemas.microsoft.com/office/drawing/2014/main" val="9395486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840535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Infineon Technologies AG Corporate - 2019-07-10 08:00:13</a:t>
                      </a:r>
                      <a:r>
                        <a:rPr kumimoji="0" lang="en-US" sz="1000" b="0" i="0" u="none" strike="noStrike" kern="1200" cap="none" spc="0" normalizeH="0" baseline="0" noProof="0">
                          <a:ln>
                            <a:noFill/>
                          </a:ln>
                          <a:solidFill>
                            <a:prstClr val="black"/>
                          </a:solidFill>
                          <a:effectLst/>
                          <a:uLnTx/>
                          <a:uFillTx/>
                          <a:latin typeface="+mn-lt"/>
                          <a:ea typeface="+mn-ea"/>
                          <a:cs typeface="+mn-cs"/>
                        </a:rPr>
                        <a:t>
 With the help of AI, people no longer need to code step by step. Nevertheless, machines are still far away from “thinking” like humans do.
#AI #ArtificialIntelligence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https://scontent.xx.fbcdn.net/v/t1.0-9/s720x720/66329467_2390117214404379_142902637203816448_o.png?_nc_cat=110&amp;_nc_ohc=NHf8pMh2PQkAQmxMp1KpNEGMvT9dTGfyte8HJV_pmjfCzcmka4IIxonjQ&amp;_nc_ht=scontent.xx&amp;oh=9d0cf2f3dadb1286ce6befc0b873c701&amp;oe=5E70B37A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12/17/2019 07:16:27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829540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829869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828564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925820326"/>
                  </a:ext>
                </a:extLst>
              </a:tr>
            </a:tbl>
          </a:graphicData>
        </a:graphic>
      </p:graphicFrame>
      <p:sp>
        <p:nvSpPr>
          <p:cNvPr id="4" name="Text Placeholder 3">
            <a:extLst>
              <a:ext uri="{FF2B5EF4-FFF2-40B4-BE49-F238E27FC236}">
                <a16:creationId xmlns:a16="http://schemas.microsoft.com/office/drawing/2014/main" id="{720CD27D-2730-4D3C-A8DA-0F49BDE55840}"/>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31476225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4F189D-17F4-4D78-BD92-F494B8431190}"/>
              </a:ext>
            </a:extLst>
          </p:cNvPr>
          <p:cNvSpPr>
            <a:spLocks noGrp="1"/>
          </p:cNvSpPr>
          <p:nvPr>
            <p:ph type="title"/>
          </p:nvPr>
        </p:nvSpPr>
        <p:spPr/>
        <p:txBody>
          <a:bodyPr/>
          <a:lstStyle/>
          <a:p>
            <a:r>
              <a:rPr lang="en-US"/>
              <a:t>Facebook Published Posts Table | All Pages - 8 of 26</a:t>
            </a:r>
          </a:p>
        </p:txBody>
      </p:sp>
      <p:graphicFrame>
        <p:nvGraphicFramePr>
          <p:cNvPr id="5" name="Table Placeholder 4">
            <a:extLst>
              <a:ext uri="{FF2B5EF4-FFF2-40B4-BE49-F238E27FC236}">
                <a16:creationId xmlns:a16="http://schemas.microsoft.com/office/drawing/2014/main" id="{08C08381-C4BD-4418-AF72-7B539FA5F8A3}"/>
              </a:ext>
            </a:extLst>
          </p:cNvPr>
          <p:cNvGraphicFramePr>
            <a:graphicFrameLocks noGrp="1"/>
          </p:cNvGraphicFramePr>
          <p:nvPr>
            <p:ph type="tbl" sz="quarter" idx="13"/>
            <p:extLst>
              <p:ext uri="{D42A27DB-BD31-4B8C-83A1-F6EECF244321}">
                <p14:modId xmlns:p14="http://schemas.microsoft.com/office/powerpoint/2010/main" val="16390842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3282310295"/>
                    </a:ext>
                  </a:extLst>
                </a:gridCol>
                <a:gridCol w="822960">
                  <a:extLst>
                    <a:ext uri="{9D8B030D-6E8A-4147-A177-3AD203B41FA5}">
                      <a16:colId xmlns:a16="http://schemas.microsoft.com/office/drawing/2014/main" val="3391996817"/>
                    </a:ext>
                  </a:extLst>
                </a:gridCol>
                <a:gridCol w="246888">
                  <a:extLst>
                    <a:ext uri="{9D8B030D-6E8A-4147-A177-3AD203B41FA5}">
                      <a16:colId xmlns:a16="http://schemas.microsoft.com/office/drawing/2014/main" val="3305597457"/>
                    </a:ext>
                  </a:extLst>
                </a:gridCol>
                <a:gridCol w="246888">
                  <a:extLst>
                    <a:ext uri="{9D8B030D-6E8A-4147-A177-3AD203B41FA5}">
                      <a16:colId xmlns:a16="http://schemas.microsoft.com/office/drawing/2014/main" val="206540588"/>
                    </a:ext>
                  </a:extLst>
                </a:gridCol>
                <a:gridCol w="246888">
                  <a:extLst>
                    <a:ext uri="{9D8B030D-6E8A-4147-A177-3AD203B41FA5}">
                      <a16:colId xmlns:a16="http://schemas.microsoft.com/office/drawing/2014/main" val="623704852"/>
                    </a:ext>
                  </a:extLst>
                </a:gridCol>
                <a:gridCol w="246888">
                  <a:extLst>
                    <a:ext uri="{9D8B030D-6E8A-4147-A177-3AD203B41FA5}">
                      <a16:colId xmlns:a16="http://schemas.microsoft.com/office/drawing/2014/main" val="2412416456"/>
                    </a:ext>
                  </a:extLst>
                </a:gridCol>
                <a:gridCol w="246888">
                  <a:extLst>
                    <a:ext uri="{9D8B030D-6E8A-4147-A177-3AD203B41FA5}">
                      <a16:colId xmlns:a16="http://schemas.microsoft.com/office/drawing/2014/main" val="2925902413"/>
                    </a:ext>
                  </a:extLst>
                </a:gridCol>
                <a:gridCol w="246888">
                  <a:extLst>
                    <a:ext uri="{9D8B030D-6E8A-4147-A177-3AD203B41FA5}">
                      <a16:colId xmlns:a16="http://schemas.microsoft.com/office/drawing/2014/main" val="853548915"/>
                    </a:ext>
                  </a:extLst>
                </a:gridCol>
                <a:gridCol w="246888">
                  <a:extLst>
                    <a:ext uri="{9D8B030D-6E8A-4147-A177-3AD203B41FA5}">
                      <a16:colId xmlns:a16="http://schemas.microsoft.com/office/drawing/2014/main" val="2656064979"/>
                    </a:ext>
                  </a:extLst>
                </a:gridCol>
                <a:gridCol w="246888">
                  <a:extLst>
                    <a:ext uri="{9D8B030D-6E8A-4147-A177-3AD203B41FA5}">
                      <a16:colId xmlns:a16="http://schemas.microsoft.com/office/drawing/2014/main" val="1098253208"/>
                    </a:ext>
                  </a:extLst>
                </a:gridCol>
                <a:gridCol w="246888">
                  <a:extLst>
                    <a:ext uri="{9D8B030D-6E8A-4147-A177-3AD203B41FA5}">
                      <a16:colId xmlns:a16="http://schemas.microsoft.com/office/drawing/2014/main" val="4181569354"/>
                    </a:ext>
                  </a:extLst>
                </a:gridCol>
                <a:gridCol w="246888">
                  <a:extLst>
                    <a:ext uri="{9D8B030D-6E8A-4147-A177-3AD203B41FA5}">
                      <a16:colId xmlns:a16="http://schemas.microsoft.com/office/drawing/2014/main" val="212675531"/>
                    </a:ext>
                  </a:extLst>
                </a:gridCol>
                <a:gridCol w="246888">
                  <a:extLst>
                    <a:ext uri="{9D8B030D-6E8A-4147-A177-3AD203B41FA5}">
                      <a16:colId xmlns:a16="http://schemas.microsoft.com/office/drawing/2014/main" val="2492088374"/>
                    </a:ext>
                  </a:extLst>
                </a:gridCol>
                <a:gridCol w="246888">
                  <a:extLst>
                    <a:ext uri="{9D8B030D-6E8A-4147-A177-3AD203B41FA5}">
                      <a16:colId xmlns:a16="http://schemas.microsoft.com/office/drawing/2014/main" val="3895476866"/>
                    </a:ext>
                  </a:extLst>
                </a:gridCol>
                <a:gridCol w="246888">
                  <a:extLst>
                    <a:ext uri="{9D8B030D-6E8A-4147-A177-3AD203B41FA5}">
                      <a16:colId xmlns:a16="http://schemas.microsoft.com/office/drawing/2014/main" val="1645779608"/>
                    </a:ext>
                  </a:extLst>
                </a:gridCol>
                <a:gridCol w="246888">
                  <a:extLst>
                    <a:ext uri="{9D8B030D-6E8A-4147-A177-3AD203B41FA5}">
                      <a16:colId xmlns:a16="http://schemas.microsoft.com/office/drawing/2014/main" val="3910597290"/>
                    </a:ext>
                  </a:extLst>
                </a:gridCol>
                <a:gridCol w="246888">
                  <a:extLst>
                    <a:ext uri="{9D8B030D-6E8A-4147-A177-3AD203B41FA5}">
                      <a16:colId xmlns:a16="http://schemas.microsoft.com/office/drawing/2014/main" val="1477756290"/>
                    </a:ext>
                  </a:extLst>
                </a:gridCol>
                <a:gridCol w="246888">
                  <a:extLst>
                    <a:ext uri="{9D8B030D-6E8A-4147-A177-3AD203B41FA5}">
                      <a16:colId xmlns:a16="http://schemas.microsoft.com/office/drawing/2014/main" val="3068338789"/>
                    </a:ext>
                  </a:extLst>
                </a:gridCol>
                <a:gridCol w="246888">
                  <a:extLst>
                    <a:ext uri="{9D8B030D-6E8A-4147-A177-3AD203B41FA5}">
                      <a16:colId xmlns:a16="http://schemas.microsoft.com/office/drawing/2014/main" val="1409592864"/>
                    </a:ext>
                  </a:extLst>
                </a:gridCol>
                <a:gridCol w="246888">
                  <a:extLst>
                    <a:ext uri="{9D8B030D-6E8A-4147-A177-3AD203B41FA5}">
                      <a16:colId xmlns:a16="http://schemas.microsoft.com/office/drawing/2014/main" val="2428013800"/>
                    </a:ext>
                  </a:extLst>
                </a:gridCol>
                <a:gridCol w="246888">
                  <a:extLst>
                    <a:ext uri="{9D8B030D-6E8A-4147-A177-3AD203B41FA5}">
                      <a16:colId xmlns:a16="http://schemas.microsoft.com/office/drawing/2014/main" val="1847927834"/>
                    </a:ext>
                  </a:extLst>
                </a:gridCol>
                <a:gridCol w="246888">
                  <a:extLst>
                    <a:ext uri="{9D8B030D-6E8A-4147-A177-3AD203B41FA5}">
                      <a16:colId xmlns:a16="http://schemas.microsoft.com/office/drawing/2014/main" val="2089773492"/>
                    </a:ext>
                  </a:extLst>
                </a:gridCol>
                <a:gridCol w="246888">
                  <a:extLst>
                    <a:ext uri="{9D8B030D-6E8A-4147-A177-3AD203B41FA5}">
                      <a16:colId xmlns:a16="http://schemas.microsoft.com/office/drawing/2014/main" val="24902095"/>
                    </a:ext>
                  </a:extLst>
                </a:gridCol>
                <a:gridCol w="246888">
                  <a:extLst>
                    <a:ext uri="{9D8B030D-6E8A-4147-A177-3AD203B41FA5}">
                      <a16:colId xmlns:a16="http://schemas.microsoft.com/office/drawing/2014/main" val="3062239344"/>
                    </a:ext>
                  </a:extLst>
                </a:gridCol>
                <a:gridCol w="246888">
                  <a:extLst>
                    <a:ext uri="{9D8B030D-6E8A-4147-A177-3AD203B41FA5}">
                      <a16:colId xmlns:a16="http://schemas.microsoft.com/office/drawing/2014/main" val="442342706"/>
                    </a:ext>
                  </a:extLst>
                </a:gridCol>
                <a:gridCol w="246888">
                  <a:extLst>
                    <a:ext uri="{9D8B030D-6E8A-4147-A177-3AD203B41FA5}">
                      <a16:colId xmlns:a16="http://schemas.microsoft.com/office/drawing/2014/main" val="929507530"/>
                    </a:ext>
                  </a:extLst>
                </a:gridCol>
                <a:gridCol w="246888">
                  <a:extLst>
                    <a:ext uri="{9D8B030D-6E8A-4147-A177-3AD203B41FA5}">
                      <a16:colId xmlns:a16="http://schemas.microsoft.com/office/drawing/2014/main" val="22521170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069303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Infineon Technologies AG Corporate - 2019-07-16 08:00:09</a:t>
                      </a:r>
                      <a:r>
                        <a:rPr kumimoji="0" lang="en-US" sz="1000" b="0" i="0" u="none" strike="noStrike" kern="1200" cap="none" spc="0" normalizeH="0" baseline="0" noProof="0">
                          <a:ln>
                            <a:noFill/>
                          </a:ln>
                          <a:solidFill>
                            <a:prstClr val="black"/>
                          </a:solidFill>
                          <a:effectLst/>
                          <a:uLnTx/>
                          <a:uFillTx/>
                          <a:latin typeface="+mn-lt"/>
                          <a:ea typeface="+mn-ea"/>
                          <a:cs typeface="+mn-cs"/>
                        </a:rPr>
                        <a:t>
 Find more exciting facts about the Internet of Things and its history: https://bit.ly/32t2n3V
#IoT #InternetofThings #technology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https://scontent.xx.fbcdn.net/v/t1.0-9/s720x720/67332353_2400704076679026_6189041083192705024_o.png?_nc_cat=108&amp;_nc_ohc=Wp5MosZpTlsAQk7E9_OduBh6Yo7XHOq4nMrCcMntS2QRefVVQU75mOk8w&amp;_nc_ht=scontent.xx&amp;oh=7679fab82c1e88a3d18f025061c9e261&amp;oe=5E736025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12/17/2019 07:16:27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740386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739467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735100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009287571"/>
                  </a:ext>
                </a:extLst>
              </a:tr>
            </a:tbl>
          </a:graphicData>
        </a:graphic>
      </p:graphicFrame>
      <p:sp>
        <p:nvSpPr>
          <p:cNvPr id="4" name="Text Placeholder 3">
            <a:extLst>
              <a:ext uri="{FF2B5EF4-FFF2-40B4-BE49-F238E27FC236}">
                <a16:creationId xmlns:a16="http://schemas.microsoft.com/office/drawing/2014/main" id="{636084A9-6211-4A83-B744-F52353AC4B0B}"/>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40082904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E29D85-0BA0-48B5-ABF0-E6924C97EAA4}"/>
              </a:ext>
            </a:extLst>
          </p:cNvPr>
          <p:cNvSpPr>
            <a:spLocks noGrp="1"/>
          </p:cNvSpPr>
          <p:nvPr>
            <p:ph type="title"/>
          </p:nvPr>
        </p:nvSpPr>
        <p:spPr/>
        <p:txBody>
          <a:bodyPr/>
          <a:lstStyle/>
          <a:p>
            <a:r>
              <a:rPr lang="en-US"/>
              <a:t>Facebook Published Posts Table | All Pages - 9 of 26</a:t>
            </a:r>
          </a:p>
        </p:txBody>
      </p:sp>
      <p:graphicFrame>
        <p:nvGraphicFramePr>
          <p:cNvPr id="5" name="Table Placeholder 4">
            <a:extLst>
              <a:ext uri="{FF2B5EF4-FFF2-40B4-BE49-F238E27FC236}">
                <a16:creationId xmlns:a16="http://schemas.microsoft.com/office/drawing/2014/main" id="{D5EEE3FB-D5E8-4C9E-8690-1C9380484B54}"/>
              </a:ext>
            </a:extLst>
          </p:cNvPr>
          <p:cNvGraphicFramePr>
            <a:graphicFrameLocks noGrp="1"/>
          </p:cNvGraphicFramePr>
          <p:nvPr>
            <p:ph type="tbl" sz="quarter" idx="13"/>
            <p:extLst>
              <p:ext uri="{D42A27DB-BD31-4B8C-83A1-F6EECF244321}">
                <p14:modId xmlns:p14="http://schemas.microsoft.com/office/powerpoint/2010/main" val="39103836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4120845945"/>
                    </a:ext>
                  </a:extLst>
                </a:gridCol>
                <a:gridCol w="822960">
                  <a:extLst>
                    <a:ext uri="{9D8B030D-6E8A-4147-A177-3AD203B41FA5}">
                      <a16:colId xmlns:a16="http://schemas.microsoft.com/office/drawing/2014/main" val="2442830233"/>
                    </a:ext>
                  </a:extLst>
                </a:gridCol>
                <a:gridCol w="246888">
                  <a:extLst>
                    <a:ext uri="{9D8B030D-6E8A-4147-A177-3AD203B41FA5}">
                      <a16:colId xmlns:a16="http://schemas.microsoft.com/office/drawing/2014/main" val="1530938414"/>
                    </a:ext>
                  </a:extLst>
                </a:gridCol>
                <a:gridCol w="246888">
                  <a:extLst>
                    <a:ext uri="{9D8B030D-6E8A-4147-A177-3AD203B41FA5}">
                      <a16:colId xmlns:a16="http://schemas.microsoft.com/office/drawing/2014/main" val="2155786712"/>
                    </a:ext>
                  </a:extLst>
                </a:gridCol>
                <a:gridCol w="246888">
                  <a:extLst>
                    <a:ext uri="{9D8B030D-6E8A-4147-A177-3AD203B41FA5}">
                      <a16:colId xmlns:a16="http://schemas.microsoft.com/office/drawing/2014/main" val="3165422463"/>
                    </a:ext>
                  </a:extLst>
                </a:gridCol>
                <a:gridCol w="246888">
                  <a:extLst>
                    <a:ext uri="{9D8B030D-6E8A-4147-A177-3AD203B41FA5}">
                      <a16:colId xmlns:a16="http://schemas.microsoft.com/office/drawing/2014/main" val="1011298788"/>
                    </a:ext>
                  </a:extLst>
                </a:gridCol>
                <a:gridCol w="246888">
                  <a:extLst>
                    <a:ext uri="{9D8B030D-6E8A-4147-A177-3AD203B41FA5}">
                      <a16:colId xmlns:a16="http://schemas.microsoft.com/office/drawing/2014/main" val="404118106"/>
                    </a:ext>
                  </a:extLst>
                </a:gridCol>
                <a:gridCol w="246888">
                  <a:extLst>
                    <a:ext uri="{9D8B030D-6E8A-4147-A177-3AD203B41FA5}">
                      <a16:colId xmlns:a16="http://schemas.microsoft.com/office/drawing/2014/main" val="2461907647"/>
                    </a:ext>
                  </a:extLst>
                </a:gridCol>
                <a:gridCol w="246888">
                  <a:extLst>
                    <a:ext uri="{9D8B030D-6E8A-4147-A177-3AD203B41FA5}">
                      <a16:colId xmlns:a16="http://schemas.microsoft.com/office/drawing/2014/main" val="1669867160"/>
                    </a:ext>
                  </a:extLst>
                </a:gridCol>
                <a:gridCol w="246888">
                  <a:extLst>
                    <a:ext uri="{9D8B030D-6E8A-4147-A177-3AD203B41FA5}">
                      <a16:colId xmlns:a16="http://schemas.microsoft.com/office/drawing/2014/main" val="3285870719"/>
                    </a:ext>
                  </a:extLst>
                </a:gridCol>
                <a:gridCol w="246888">
                  <a:extLst>
                    <a:ext uri="{9D8B030D-6E8A-4147-A177-3AD203B41FA5}">
                      <a16:colId xmlns:a16="http://schemas.microsoft.com/office/drawing/2014/main" val="73646900"/>
                    </a:ext>
                  </a:extLst>
                </a:gridCol>
                <a:gridCol w="246888">
                  <a:extLst>
                    <a:ext uri="{9D8B030D-6E8A-4147-A177-3AD203B41FA5}">
                      <a16:colId xmlns:a16="http://schemas.microsoft.com/office/drawing/2014/main" val="122152301"/>
                    </a:ext>
                  </a:extLst>
                </a:gridCol>
                <a:gridCol w="246888">
                  <a:extLst>
                    <a:ext uri="{9D8B030D-6E8A-4147-A177-3AD203B41FA5}">
                      <a16:colId xmlns:a16="http://schemas.microsoft.com/office/drawing/2014/main" val="1060120492"/>
                    </a:ext>
                  </a:extLst>
                </a:gridCol>
                <a:gridCol w="246888">
                  <a:extLst>
                    <a:ext uri="{9D8B030D-6E8A-4147-A177-3AD203B41FA5}">
                      <a16:colId xmlns:a16="http://schemas.microsoft.com/office/drawing/2014/main" val="3406019761"/>
                    </a:ext>
                  </a:extLst>
                </a:gridCol>
                <a:gridCol w="246888">
                  <a:extLst>
                    <a:ext uri="{9D8B030D-6E8A-4147-A177-3AD203B41FA5}">
                      <a16:colId xmlns:a16="http://schemas.microsoft.com/office/drawing/2014/main" val="129387600"/>
                    </a:ext>
                  </a:extLst>
                </a:gridCol>
                <a:gridCol w="246888">
                  <a:extLst>
                    <a:ext uri="{9D8B030D-6E8A-4147-A177-3AD203B41FA5}">
                      <a16:colId xmlns:a16="http://schemas.microsoft.com/office/drawing/2014/main" val="4128398292"/>
                    </a:ext>
                  </a:extLst>
                </a:gridCol>
                <a:gridCol w="246888">
                  <a:extLst>
                    <a:ext uri="{9D8B030D-6E8A-4147-A177-3AD203B41FA5}">
                      <a16:colId xmlns:a16="http://schemas.microsoft.com/office/drawing/2014/main" val="1561866544"/>
                    </a:ext>
                  </a:extLst>
                </a:gridCol>
                <a:gridCol w="246888">
                  <a:extLst>
                    <a:ext uri="{9D8B030D-6E8A-4147-A177-3AD203B41FA5}">
                      <a16:colId xmlns:a16="http://schemas.microsoft.com/office/drawing/2014/main" val="2534180854"/>
                    </a:ext>
                  </a:extLst>
                </a:gridCol>
                <a:gridCol w="246888">
                  <a:extLst>
                    <a:ext uri="{9D8B030D-6E8A-4147-A177-3AD203B41FA5}">
                      <a16:colId xmlns:a16="http://schemas.microsoft.com/office/drawing/2014/main" val="2964516222"/>
                    </a:ext>
                  </a:extLst>
                </a:gridCol>
                <a:gridCol w="246888">
                  <a:extLst>
                    <a:ext uri="{9D8B030D-6E8A-4147-A177-3AD203B41FA5}">
                      <a16:colId xmlns:a16="http://schemas.microsoft.com/office/drawing/2014/main" val="528390789"/>
                    </a:ext>
                  </a:extLst>
                </a:gridCol>
                <a:gridCol w="246888">
                  <a:extLst>
                    <a:ext uri="{9D8B030D-6E8A-4147-A177-3AD203B41FA5}">
                      <a16:colId xmlns:a16="http://schemas.microsoft.com/office/drawing/2014/main" val="584103346"/>
                    </a:ext>
                  </a:extLst>
                </a:gridCol>
                <a:gridCol w="246888">
                  <a:extLst>
                    <a:ext uri="{9D8B030D-6E8A-4147-A177-3AD203B41FA5}">
                      <a16:colId xmlns:a16="http://schemas.microsoft.com/office/drawing/2014/main" val="1829667448"/>
                    </a:ext>
                  </a:extLst>
                </a:gridCol>
                <a:gridCol w="246888">
                  <a:extLst>
                    <a:ext uri="{9D8B030D-6E8A-4147-A177-3AD203B41FA5}">
                      <a16:colId xmlns:a16="http://schemas.microsoft.com/office/drawing/2014/main" val="1015746604"/>
                    </a:ext>
                  </a:extLst>
                </a:gridCol>
                <a:gridCol w="246888">
                  <a:extLst>
                    <a:ext uri="{9D8B030D-6E8A-4147-A177-3AD203B41FA5}">
                      <a16:colId xmlns:a16="http://schemas.microsoft.com/office/drawing/2014/main" val="396001532"/>
                    </a:ext>
                  </a:extLst>
                </a:gridCol>
                <a:gridCol w="246888">
                  <a:extLst>
                    <a:ext uri="{9D8B030D-6E8A-4147-A177-3AD203B41FA5}">
                      <a16:colId xmlns:a16="http://schemas.microsoft.com/office/drawing/2014/main" val="1830924325"/>
                    </a:ext>
                  </a:extLst>
                </a:gridCol>
                <a:gridCol w="246888">
                  <a:extLst>
                    <a:ext uri="{9D8B030D-6E8A-4147-A177-3AD203B41FA5}">
                      <a16:colId xmlns:a16="http://schemas.microsoft.com/office/drawing/2014/main" val="2767173682"/>
                    </a:ext>
                  </a:extLst>
                </a:gridCol>
                <a:gridCol w="246888">
                  <a:extLst>
                    <a:ext uri="{9D8B030D-6E8A-4147-A177-3AD203B41FA5}">
                      <a16:colId xmlns:a16="http://schemas.microsoft.com/office/drawing/2014/main" val="30452112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978862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Infineon Technologies AG Corporate - 2019-11-26 09:01:14</a:t>
                      </a:r>
                      <a:r>
                        <a:rPr kumimoji="0" lang="en-US" sz="1000" b="0" i="0" u="none" strike="noStrike" kern="1200" cap="none" spc="0" normalizeH="0" baseline="0" noProof="0">
                          <a:ln>
                            <a:noFill/>
                          </a:ln>
                          <a:solidFill>
                            <a:prstClr val="black"/>
                          </a:solidFill>
                          <a:effectLst/>
                          <a:uLnTx/>
                          <a:uFillTx/>
                          <a:latin typeface="+mn-lt"/>
                          <a:ea typeface="+mn-ea"/>
                          <a:cs typeface="+mn-cs"/>
                        </a:rPr>
                        <a:t>
 Check out the new dimension of intuitive sensing - to feel: 
#IntuitiveSensing #Sensing #Sensor #PressureSensor #MakesSense #Xensiv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https://scontent.xx.fbcdn.net/v/t15.5256-10/s720x720/71813295_733656207141757_199435419115323392_n.jpg?_nc_cat=102&amp;_nc_ohc=Edbtl5Qw8EcAQne6haLvj9K5RLOEZ-Z1WrJ28wXmvsqoGV78IzBqn1O2Q&amp;_nc_ht=scontent.xx&amp;oh=c48c6204f319e01dd6680b86bbf68957&amp;oe=5EA99B15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12/26/2019 00:20:52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688556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698129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697049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0.4607 %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383649866"/>
                  </a:ext>
                </a:extLst>
              </a:tr>
            </a:tbl>
          </a:graphicData>
        </a:graphic>
      </p:graphicFrame>
      <p:sp>
        <p:nvSpPr>
          <p:cNvPr id="4" name="Text Placeholder 3">
            <a:extLst>
              <a:ext uri="{FF2B5EF4-FFF2-40B4-BE49-F238E27FC236}">
                <a16:creationId xmlns:a16="http://schemas.microsoft.com/office/drawing/2014/main" id="{DB5D4881-17C7-46B0-88A6-3A5067BDBB17}"/>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24092521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D94F7C-86D4-4F0B-A6F5-309635770523}"/>
              </a:ext>
            </a:extLst>
          </p:cNvPr>
          <p:cNvSpPr>
            <a:spLocks noGrp="1"/>
          </p:cNvSpPr>
          <p:nvPr>
            <p:ph type="title"/>
          </p:nvPr>
        </p:nvSpPr>
        <p:spPr/>
        <p:txBody>
          <a:bodyPr/>
          <a:lstStyle/>
          <a:p>
            <a:r>
              <a:rPr lang="en-US"/>
              <a:t>Facebook Published Posts Table | All Pages - 10 of 26</a:t>
            </a:r>
          </a:p>
        </p:txBody>
      </p:sp>
      <p:graphicFrame>
        <p:nvGraphicFramePr>
          <p:cNvPr id="5" name="Table Placeholder 4">
            <a:extLst>
              <a:ext uri="{FF2B5EF4-FFF2-40B4-BE49-F238E27FC236}">
                <a16:creationId xmlns:a16="http://schemas.microsoft.com/office/drawing/2014/main" id="{E1CA393C-E9D3-4716-AC94-783034D97B3E}"/>
              </a:ext>
            </a:extLst>
          </p:cNvPr>
          <p:cNvGraphicFramePr>
            <a:graphicFrameLocks noGrp="1"/>
          </p:cNvGraphicFramePr>
          <p:nvPr>
            <p:ph type="tbl" sz="quarter" idx="13"/>
            <p:extLst>
              <p:ext uri="{D42A27DB-BD31-4B8C-83A1-F6EECF244321}">
                <p14:modId xmlns:p14="http://schemas.microsoft.com/office/powerpoint/2010/main" val="21875732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2808788845"/>
                    </a:ext>
                  </a:extLst>
                </a:gridCol>
                <a:gridCol w="822960">
                  <a:extLst>
                    <a:ext uri="{9D8B030D-6E8A-4147-A177-3AD203B41FA5}">
                      <a16:colId xmlns:a16="http://schemas.microsoft.com/office/drawing/2014/main" val="2129326489"/>
                    </a:ext>
                  </a:extLst>
                </a:gridCol>
                <a:gridCol w="246888">
                  <a:extLst>
                    <a:ext uri="{9D8B030D-6E8A-4147-A177-3AD203B41FA5}">
                      <a16:colId xmlns:a16="http://schemas.microsoft.com/office/drawing/2014/main" val="4003615254"/>
                    </a:ext>
                  </a:extLst>
                </a:gridCol>
                <a:gridCol w="246888">
                  <a:extLst>
                    <a:ext uri="{9D8B030D-6E8A-4147-A177-3AD203B41FA5}">
                      <a16:colId xmlns:a16="http://schemas.microsoft.com/office/drawing/2014/main" val="1327133976"/>
                    </a:ext>
                  </a:extLst>
                </a:gridCol>
                <a:gridCol w="246888">
                  <a:extLst>
                    <a:ext uri="{9D8B030D-6E8A-4147-A177-3AD203B41FA5}">
                      <a16:colId xmlns:a16="http://schemas.microsoft.com/office/drawing/2014/main" val="3034352745"/>
                    </a:ext>
                  </a:extLst>
                </a:gridCol>
                <a:gridCol w="246888">
                  <a:extLst>
                    <a:ext uri="{9D8B030D-6E8A-4147-A177-3AD203B41FA5}">
                      <a16:colId xmlns:a16="http://schemas.microsoft.com/office/drawing/2014/main" val="3572675060"/>
                    </a:ext>
                  </a:extLst>
                </a:gridCol>
                <a:gridCol w="246888">
                  <a:extLst>
                    <a:ext uri="{9D8B030D-6E8A-4147-A177-3AD203B41FA5}">
                      <a16:colId xmlns:a16="http://schemas.microsoft.com/office/drawing/2014/main" val="3886535253"/>
                    </a:ext>
                  </a:extLst>
                </a:gridCol>
                <a:gridCol w="246888">
                  <a:extLst>
                    <a:ext uri="{9D8B030D-6E8A-4147-A177-3AD203B41FA5}">
                      <a16:colId xmlns:a16="http://schemas.microsoft.com/office/drawing/2014/main" val="2694710455"/>
                    </a:ext>
                  </a:extLst>
                </a:gridCol>
                <a:gridCol w="246888">
                  <a:extLst>
                    <a:ext uri="{9D8B030D-6E8A-4147-A177-3AD203B41FA5}">
                      <a16:colId xmlns:a16="http://schemas.microsoft.com/office/drawing/2014/main" val="365842695"/>
                    </a:ext>
                  </a:extLst>
                </a:gridCol>
                <a:gridCol w="246888">
                  <a:extLst>
                    <a:ext uri="{9D8B030D-6E8A-4147-A177-3AD203B41FA5}">
                      <a16:colId xmlns:a16="http://schemas.microsoft.com/office/drawing/2014/main" val="4160464546"/>
                    </a:ext>
                  </a:extLst>
                </a:gridCol>
                <a:gridCol w="246888">
                  <a:extLst>
                    <a:ext uri="{9D8B030D-6E8A-4147-A177-3AD203B41FA5}">
                      <a16:colId xmlns:a16="http://schemas.microsoft.com/office/drawing/2014/main" val="2514856727"/>
                    </a:ext>
                  </a:extLst>
                </a:gridCol>
                <a:gridCol w="246888">
                  <a:extLst>
                    <a:ext uri="{9D8B030D-6E8A-4147-A177-3AD203B41FA5}">
                      <a16:colId xmlns:a16="http://schemas.microsoft.com/office/drawing/2014/main" val="141063385"/>
                    </a:ext>
                  </a:extLst>
                </a:gridCol>
                <a:gridCol w="246888">
                  <a:extLst>
                    <a:ext uri="{9D8B030D-6E8A-4147-A177-3AD203B41FA5}">
                      <a16:colId xmlns:a16="http://schemas.microsoft.com/office/drawing/2014/main" val="4214206796"/>
                    </a:ext>
                  </a:extLst>
                </a:gridCol>
                <a:gridCol w="246888">
                  <a:extLst>
                    <a:ext uri="{9D8B030D-6E8A-4147-A177-3AD203B41FA5}">
                      <a16:colId xmlns:a16="http://schemas.microsoft.com/office/drawing/2014/main" val="2826907240"/>
                    </a:ext>
                  </a:extLst>
                </a:gridCol>
                <a:gridCol w="246888">
                  <a:extLst>
                    <a:ext uri="{9D8B030D-6E8A-4147-A177-3AD203B41FA5}">
                      <a16:colId xmlns:a16="http://schemas.microsoft.com/office/drawing/2014/main" val="3355730577"/>
                    </a:ext>
                  </a:extLst>
                </a:gridCol>
                <a:gridCol w="246888">
                  <a:extLst>
                    <a:ext uri="{9D8B030D-6E8A-4147-A177-3AD203B41FA5}">
                      <a16:colId xmlns:a16="http://schemas.microsoft.com/office/drawing/2014/main" val="3828154755"/>
                    </a:ext>
                  </a:extLst>
                </a:gridCol>
                <a:gridCol w="246888">
                  <a:extLst>
                    <a:ext uri="{9D8B030D-6E8A-4147-A177-3AD203B41FA5}">
                      <a16:colId xmlns:a16="http://schemas.microsoft.com/office/drawing/2014/main" val="2803817561"/>
                    </a:ext>
                  </a:extLst>
                </a:gridCol>
                <a:gridCol w="246888">
                  <a:extLst>
                    <a:ext uri="{9D8B030D-6E8A-4147-A177-3AD203B41FA5}">
                      <a16:colId xmlns:a16="http://schemas.microsoft.com/office/drawing/2014/main" val="3494367826"/>
                    </a:ext>
                  </a:extLst>
                </a:gridCol>
                <a:gridCol w="246888">
                  <a:extLst>
                    <a:ext uri="{9D8B030D-6E8A-4147-A177-3AD203B41FA5}">
                      <a16:colId xmlns:a16="http://schemas.microsoft.com/office/drawing/2014/main" val="1712585352"/>
                    </a:ext>
                  </a:extLst>
                </a:gridCol>
                <a:gridCol w="246888">
                  <a:extLst>
                    <a:ext uri="{9D8B030D-6E8A-4147-A177-3AD203B41FA5}">
                      <a16:colId xmlns:a16="http://schemas.microsoft.com/office/drawing/2014/main" val="3045898264"/>
                    </a:ext>
                  </a:extLst>
                </a:gridCol>
                <a:gridCol w="246888">
                  <a:extLst>
                    <a:ext uri="{9D8B030D-6E8A-4147-A177-3AD203B41FA5}">
                      <a16:colId xmlns:a16="http://schemas.microsoft.com/office/drawing/2014/main" val="3307293375"/>
                    </a:ext>
                  </a:extLst>
                </a:gridCol>
                <a:gridCol w="246888">
                  <a:extLst>
                    <a:ext uri="{9D8B030D-6E8A-4147-A177-3AD203B41FA5}">
                      <a16:colId xmlns:a16="http://schemas.microsoft.com/office/drawing/2014/main" val="2989232076"/>
                    </a:ext>
                  </a:extLst>
                </a:gridCol>
                <a:gridCol w="246888">
                  <a:extLst>
                    <a:ext uri="{9D8B030D-6E8A-4147-A177-3AD203B41FA5}">
                      <a16:colId xmlns:a16="http://schemas.microsoft.com/office/drawing/2014/main" val="2182331509"/>
                    </a:ext>
                  </a:extLst>
                </a:gridCol>
                <a:gridCol w="246888">
                  <a:extLst>
                    <a:ext uri="{9D8B030D-6E8A-4147-A177-3AD203B41FA5}">
                      <a16:colId xmlns:a16="http://schemas.microsoft.com/office/drawing/2014/main" val="3331476259"/>
                    </a:ext>
                  </a:extLst>
                </a:gridCol>
                <a:gridCol w="246888">
                  <a:extLst>
                    <a:ext uri="{9D8B030D-6E8A-4147-A177-3AD203B41FA5}">
                      <a16:colId xmlns:a16="http://schemas.microsoft.com/office/drawing/2014/main" val="1604250977"/>
                    </a:ext>
                  </a:extLst>
                </a:gridCol>
                <a:gridCol w="246888">
                  <a:extLst>
                    <a:ext uri="{9D8B030D-6E8A-4147-A177-3AD203B41FA5}">
                      <a16:colId xmlns:a16="http://schemas.microsoft.com/office/drawing/2014/main" val="2708387225"/>
                    </a:ext>
                  </a:extLst>
                </a:gridCol>
                <a:gridCol w="246888">
                  <a:extLst>
                    <a:ext uri="{9D8B030D-6E8A-4147-A177-3AD203B41FA5}">
                      <a16:colId xmlns:a16="http://schemas.microsoft.com/office/drawing/2014/main" val="33430743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663796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Infineon Technologies AG Corporate - 2019-05-24 08:30:05</a:t>
                      </a:r>
                      <a:r>
                        <a:rPr kumimoji="0" lang="en-US" sz="1000" b="0" i="0" u="none" strike="noStrike" kern="1200" cap="none" spc="0" normalizeH="0" baseline="0" noProof="0">
                          <a:ln>
                            <a:noFill/>
                          </a:ln>
                          <a:solidFill>
                            <a:prstClr val="black"/>
                          </a:solidFill>
                          <a:effectLst/>
                          <a:uLnTx/>
                          <a:uFillTx/>
                          <a:latin typeface="+mn-lt"/>
                          <a:ea typeface="+mn-ea"/>
                          <a:cs typeface="+mn-cs"/>
                        </a:rPr>
                        <a:t>
 Did you know that not only smartphones can be charged wirelessly? The technology is being used increasingly also for other devices. Find out more: https://bit.ly/2VvB2cu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https://scontent.xx.fbcdn.net/v/t1.0-9/s720x720/61009155_2305080272908074_4091866109412638720_o.png?_nc_cat=102&amp;_nc_ohc=vigifwMdCSYAQnkL2SnhB46YxJEmnsbkHj5jBgyy6sqwVDrQGNhqZwUTw&amp;_nc_ht=scontent.xx&amp;oh=176023abe2af67b69d518ef1a2f00b2e&amp;oe=5E74FC2E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12/17/2019 07:16:27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562101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537806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533463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781853876"/>
                  </a:ext>
                </a:extLst>
              </a:tr>
            </a:tbl>
          </a:graphicData>
        </a:graphic>
      </p:graphicFrame>
      <p:sp>
        <p:nvSpPr>
          <p:cNvPr id="4" name="Text Placeholder 3">
            <a:extLst>
              <a:ext uri="{FF2B5EF4-FFF2-40B4-BE49-F238E27FC236}">
                <a16:creationId xmlns:a16="http://schemas.microsoft.com/office/drawing/2014/main" id="{0A5BF36C-EC4C-42B7-879B-6819197F26E6}"/>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10915989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514C60-E7A1-4C3E-A5B5-72721AFF93D4}"/>
              </a:ext>
            </a:extLst>
          </p:cNvPr>
          <p:cNvSpPr>
            <a:spLocks noGrp="1"/>
          </p:cNvSpPr>
          <p:nvPr>
            <p:ph type="title"/>
          </p:nvPr>
        </p:nvSpPr>
        <p:spPr/>
        <p:txBody>
          <a:bodyPr/>
          <a:lstStyle/>
          <a:p>
            <a:r>
              <a:rPr lang="en-US"/>
              <a:t>Facebook Published Posts Table | All Pages - 11 of 26</a:t>
            </a:r>
          </a:p>
        </p:txBody>
      </p:sp>
      <p:graphicFrame>
        <p:nvGraphicFramePr>
          <p:cNvPr id="5" name="Table Placeholder 4">
            <a:extLst>
              <a:ext uri="{FF2B5EF4-FFF2-40B4-BE49-F238E27FC236}">
                <a16:creationId xmlns:a16="http://schemas.microsoft.com/office/drawing/2014/main" id="{F5A33CC8-7BFF-45EF-AA40-E6143A4A624C}"/>
              </a:ext>
            </a:extLst>
          </p:cNvPr>
          <p:cNvGraphicFramePr>
            <a:graphicFrameLocks noGrp="1"/>
          </p:cNvGraphicFramePr>
          <p:nvPr>
            <p:ph type="tbl" sz="quarter" idx="13"/>
            <p:extLst>
              <p:ext uri="{D42A27DB-BD31-4B8C-83A1-F6EECF244321}">
                <p14:modId xmlns:p14="http://schemas.microsoft.com/office/powerpoint/2010/main" val="41484241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1255882526"/>
                    </a:ext>
                  </a:extLst>
                </a:gridCol>
                <a:gridCol w="822960">
                  <a:extLst>
                    <a:ext uri="{9D8B030D-6E8A-4147-A177-3AD203B41FA5}">
                      <a16:colId xmlns:a16="http://schemas.microsoft.com/office/drawing/2014/main" val="3832281623"/>
                    </a:ext>
                  </a:extLst>
                </a:gridCol>
                <a:gridCol w="246888">
                  <a:extLst>
                    <a:ext uri="{9D8B030D-6E8A-4147-A177-3AD203B41FA5}">
                      <a16:colId xmlns:a16="http://schemas.microsoft.com/office/drawing/2014/main" val="684517050"/>
                    </a:ext>
                  </a:extLst>
                </a:gridCol>
                <a:gridCol w="246888">
                  <a:extLst>
                    <a:ext uri="{9D8B030D-6E8A-4147-A177-3AD203B41FA5}">
                      <a16:colId xmlns:a16="http://schemas.microsoft.com/office/drawing/2014/main" val="3530597183"/>
                    </a:ext>
                  </a:extLst>
                </a:gridCol>
                <a:gridCol w="246888">
                  <a:extLst>
                    <a:ext uri="{9D8B030D-6E8A-4147-A177-3AD203B41FA5}">
                      <a16:colId xmlns:a16="http://schemas.microsoft.com/office/drawing/2014/main" val="2100040788"/>
                    </a:ext>
                  </a:extLst>
                </a:gridCol>
                <a:gridCol w="246888">
                  <a:extLst>
                    <a:ext uri="{9D8B030D-6E8A-4147-A177-3AD203B41FA5}">
                      <a16:colId xmlns:a16="http://schemas.microsoft.com/office/drawing/2014/main" val="68514061"/>
                    </a:ext>
                  </a:extLst>
                </a:gridCol>
                <a:gridCol w="246888">
                  <a:extLst>
                    <a:ext uri="{9D8B030D-6E8A-4147-A177-3AD203B41FA5}">
                      <a16:colId xmlns:a16="http://schemas.microsoft.com/office/drawing/2014/main" val="2472154516"/>
                    </a:ext>
                  </a:extLst>
                </a:gridCol>
                <a:gridCol w="246888">
                  <a:extLst>
                    <a:ext uri="{9D8B030D-6E8A-4147-A177-3AD203B41FA5}">
                      <a16:colId xmlns:a16="http://schemas.microsoft.com/office/drawing/2014/main" val="1625957865"/>
                    </a:ext>
                  </a:extLst>
                </a:gridCol>
                <a:gridCol w="246888">
                  <a:extLst>
                    <a:ext uri="{9D8B030D-6E8A-4147-A177-3AD203B41FA5}">
                      <a16:colId xmlns:a16="http://schemas.microsoft.com/office/drawing/2014/main" val="30216196"/>
                    </a:ext>
                  </a:extLst>
                </a:gridCol>
                <a:gridCol w="246888">
                  <a:extLst>
                    <a:ext uri="{9D8B030D-6E8A-4147-A177-3AD203B41FA5}">
                      <a16:colId xmlns:a16="http://schemas.microsoft.com/office/drawing/2014/main" val="1346733474"/>
                    </a:ext>
                  </a:extLst>
                </a:gridCol>
                <a:gridCol w="246888">
                  <a:extLst>
                    <a:ext uri="{9D8B030D-6E8A-4147-A177-3AD203B41FA5}">
                      <a16:colId xmlns:a16="http://schemas.microsoft.com/office/drawing/2014/main" val="836278197"/>
                    </a:ext>
                  </a:extLst>
                </a:gridCol>
                <a:gridCol w="246888">
                  <a:extLst>
                    <a:ext uri="{9D8B030D-6E8A-4147-A177-3AD203B41FA5}">
                      <a16:colId xmlns:a16="http://schemas.microsoft.com/office/drawing/2014/main" val="3598516979"/>
                    </a:ext>
                  </a:extLst>
                </a:gridCol>
                <a:gridCol w="246888">
                  <a:extLst>
                    <a:ext uri="{9D8B030D-6E8A-4147-A177-3AD203B41FA5}">
                      <a16:colId xmlns:a16="http://schemas.microsoft.com/office/drawing/2014/main" val="2947561293"/>
                    </a:ext>
                  </a:extLst>
                </a:gridCol>
                <a:gridCol w="246888">
                  <a:extLst>
                    <a:ext uri="{9D8B030D-6E8A-4147-A177-3AD203B41FA5}">
                      <a16:colId xmlns:a16="http://schemas.microsoft.com/office/drawing/2014/main" val="1682379436"/>
                    </a:ext>
                  </a:extLst>
                </a:gridCol>
                <a:gridCol w="246888">
                  <a:extLst>
                    <a:ext uri="{9D8B030D-6E8A-4147-A177-3AD203B41FA5}">
                      <a16:colId xmlns:a16="http://schemas.microsoft.com/office/drawing/2014/main" val="694701276"/>
                    </a:ext>
                  </a:extLst>
                </a:gridCol>
                <a:gridCol w="246888">
                  <a:extLst>
                    <a:ext uri="{9D8B030D-6E8A-4147-A177-3AD203B41FA5}">
                      <a16:colId xmlns:a16="http://schemas.microsoft.com/office/drawing/2014/main" val="806304675"/>
                    </a:ext>
                  </a:extLst>
                </a:gridCol>
                <a:gridCol w="246888">
                  <a:extLst>
                    <a:ext uri="{9D8B030D-6E8A-4147-A177-3AD203B41FA5}">
                      <a16:colId xmlns:a16="http://schemas.microsoft.com/office/drawing/2014/main" val="1389535200"/>
                    </a:ext>
                  </a:extLst>
                </a:gridCol>
                <a:gridCol w="246888">
                  <a:extLst>
                    <a:ext uri="{9D8B030D-6E8A-4147-A177-3AD203B41FA5}">
                      <a16:colId xmlns:a16="http://schemas.microsoft.com/office/drawing/2014/main" val="977035245"/>
                    </a:ext>
                  </a:extLst>
                </a:gridCol>
                <a:gridCol w="246888">
                  <a:extLst>
                    <a:ext uri="{9D8B030D-6E8A-4147-A177-3AD203B41FA5}">
                      <a16:colId xmlns:a16="http://schemas.microsoft.com/office/drawing/2014/main" val="1649265642"/>
                    </a:ext>
                  </a:extLst>
                </a:gridCol>
                <a:gridCol w="246888">
                  <a:extLst>
                    <a:ext uri="{9D8B030D-6E8A-4147-A177-3AD203B41FA5}">
                      <a16:colId xmlns:a16="http://schemas.microsoft.com/office/drawing/2014/main" val="3097467656"/>
                    </a:ext>
                  </a:extLst>
                </a:gridCol>
                <a:gridCol w="246888">
                  <a:extLst>
                    <a:ext uri="{9D8B030D-6E8A-4147-A177-3AD203B41FA5}">
                      <a16:colId xmlns:a16="http://schemas.microsoft.com/office/drawing/2014/main" val="1939642149"/>
                    </a:ext>
                  </a:extLst>
                </a:gridCol>
                <a:gridCol w="246888">
                  <a:extLst>
                    <a:ext uri="{9D8B030D-6E8A-4147-A177-3AD203B41FA5}">
                      <a16:colId xmlns:a16="http://schemas.microsoft.com/office/drawing/2014/main" val="2555801943"/>
                    </a:ext>
                  </a:extLst>
                </a:gridCol>
                <a:gridCol w="246888">
                  <a:extLst>
                    <a:ext uri="{9D8B030D-6E8A-4147-A177-3AD203B41FA5}">
                      <a16:colId xmlns:a16="http://schemas.microsoft.com/office/drawing/2014/main" val="671600712"/>
                    </a:ext>
                  </a:extLst>
                </a:gridCol>
                <a:gridCol w="246888">
                  <a:extLst>
                    <a:ext uri="{9D8B030D-6E8A-4147-A177-3AD203B41FA5}">
                      <a16:colId xmlns:a16="http://schemas.microsoft.com/office/drawing/2014/main" val="2914896667"/>
                    </a:ext>
                  </a:extLst>
                </a:gridCol>
                <a:gridCol w="246888">
                  <a:extLst>
                    <a:ext uri="{9D8B030D-6E8A-4147-A177-3AD203B41FA5}">
                      <a16:colId xmlns:a16="http://schemas.microsoft.com/office/drawing/2014/main" val="1322855470"/>
                    </a:ext>
                  </a:extLst>
                </a:gridCol>
                <a:gridCol w="246888">
                  <a:extLst>
                    <a:ext uri="{9D8B030D-6E8A-4147-A177-3AD203B41FA5}">
                      <a16:colId xmlns:a16="http://schemas.microsoft.com/office/drawing/2014/main" val="1564034510"/>
                    </a:ext>
                  </a:extLst>
                </a:gridCol>
                <a:gridCol w="246888">
                  <a:extLst>
                    <a:ext uri="{9D8B030D-6E8A-4147-A177-3AD203B41FA5}">
                      <a16:colId xmlns:a16="http://schemas.microsoft.com/office/drawing/2014/main" val="25616229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309410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Infineon Technologies AG Corporate - 2019-11-27 13:00:04</a:t>
                      </a:r>
                      <a:r>
                        <a:rPr kumimoji="0" lang="en-US" sz="1000" b="0" i="0" u="none" strike="noStrike" kern="1200" cap="none" spc="0" normalizeH="0" baseline="0" noProof="0">
                          <a:ln>
                            <a:noFill/>
                          </a:ln>
                          <a:solidFill>
                            <a:prstClr val="black"/>
                          </a:solidFill>
                          <a:effectLst/>
                          <a:uLnTx/>
                          <a:uFillTx/>
                          <a:latin typeface="+mn-lt"/>
                          <a:ea typeface="+mn-ea"/>
                          <a:cs typeface="+mn-cs"/>
                        </a:rPr>
                        <a:t>
 A brute force attack is the cyberattack equivalent of trying every key in a key ring, and eventually finding the right one. Learn more: https://bit.ly/2MUQTza #Cybersecurity #Security #BruteForceAttacks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https://scontent.xx.fbcdn.net/v/t1.0-9/s720x720/77041940_2668467143236050_5735071346472255488_o.png?_nc_cat=109&amp;_nc_ohc=w3G555rrdJcAQlkjJJO5jGVY4CLvGkXdpJNl3qlp1gZn2O0jVkiNJxBSQ&amp;_nc_ht=scontent.xx&amp;oh=1718bba3a6be79ff2a5f1386b2e4d869&amp;oe=5EA16E1E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12/27/2019 12:19:40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487619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501690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496890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163692984"/>
                  </a:ext>
                </a:extLst>
              </a:tr>
            </a:tbl>
          </a:graphicData>
        </a:graphic>
      </p:graphicFrame>
      <p:sp>
        <p:nvSpPr>
          <p:cNvPr id="4" name="Text Placeholder 3">
            <a:extLst>
              <a:ext uri="{FF2B5EF4-FFF2-40B4-BE49-F238E27FC236}">
                <a16:creationId xmlns:a16="http://schemas.microsoft.com/office/drawing/2014/main" id="{6400469E-B8AD-45ED-B803-FCD7B375F03F}"/>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4811339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15C7D-FDA1-43D5-BE76-7B68E2087F46}"/>
              </a:ext>
            </a:extLst>
          </p:cNvPr>
          <p:cNvSpPr>
            <a:spLocks noGrp="1"/>
          </p:cNvSpPr>
          <p:nvPr>
            <p:ph type="title"/>
          </p:nvPr>
        </p:nvSpPr>
        <p:spPr/>
        <p:txBody>
          <a:bodyPr/>
          <a:lstStyle/>
          <a:p>
            <a:r>
              <a:rPr lang="en-US"/>
              <a:t>Facebook Published Posts Table | All Pages - 12 of 26</a:t>
            </a:r>
          </a:p>
        </p:txBody>
      </p:sp>
      <p:graphicFrame>
        <p:nvGraphicFramePr>
          <p:cNvPr id="5" name="Table Placeholder 4">
            <a:extLst>
              <a:ext uri="{FF2B5EF4-FFF2-40B4-BE49-F238E27FC236}">
                <a16:creationId xmlns:a16="http://schemas.microsoft.com/office/drawing/2014/main" id="{72525B0A-76ED-44BF-A07E-66BE61FE6AE3}"/>
              </a:ext>
            </a:extLst>
          </p:cNvPr>
          <p:cNvGraphicFramePr>
            <a:graphicFrameLocks noGrp="1"/>
          </p:cNvGraphicFramePr>
          <p:nvPr>
            <p:ph type="tbl" sz="quarter" idx="13"/>
            <p:extLst>
              <p:ext uri="{D42A27DB-BD31-4B8C-83A1-F6EECF244321}">
                <p14:modId xmlns:p14="http://schemas.microsoft.com/office/powerpoint/2010/main" val="786835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1369857856"/>
                    </a:ext>
                  </a:extLst>
                </a:gridCol>
                <a:gridCol w="822960">
                  <a:extLst>
                    <a:ext uri="{9D8B030D-6E8A-4147-A177-3AD203B41FA5}">
                      <a16:colId xmlns:a16="http://schemas.microsoft.com/office/drawing/2014/main" val="213214928"/>
                    </a:ext>
                  </a:extLst>
                </a:gridCol>
                <a:gridCol w="246888">
                  <a:extLst>
                    <a:ext uri="{9D8B030D-6E8A-4147-A177-3AD203B41FA5}">
                      <a16:colId xmlns:a16="http://schemas.microsoft.com/office/drawing/2014/main" val="1238311125"/>
                    </a:ext>
                  </a:extLst>
                </a:gridCol>
                <a:gridCol w="246888">
                  <a:extLst>
                    <a:ext uri="{9D8B030D-6E8A-4147-A177-3AD203B41FA5}">
                      <a16:colId xmlns:a16="http://schemas.microsoft.com/office/drawing/2014/main" val="2254870705"/>
                    </a:ext>
                  </a:extLst>
                </a:gridCol>
                <a:gridCol w="246888">
                  <a:extLst>
                    <a:ext uri="{9D8B030D-6E8A-4147-A177-3AD203B41FA5}">
                      <a16:colId xmlns:a16="http://schemas.microsoft.com/office/drawing/2014/main" val="3552296456"/>
                    </a:ext>
                  </a:extLst>
                </a:gridCol>
                <a:gridCol w="246888">
                  <a:extLst>
                    <a:ext uri="{9D8B030D-6E8A-4147-A177-3AD203B41FA5}">
                      <a16:colId xmlns:a16="http://schemas.microsoft.com/office/drawing/2014/main" val="666310922"/>
                    </a:ext>
                  </a:extLst>
                </a:gridCol>
                <a:gridCol w="246888">
                  <a:extLst>
                    <a:ext uri="{9D8B030D-6E8A-4147-A177-3AD203B41FA5}">
                      <a16:colId xmlns:a16="http://schemas.microsoft.com/office/drawing/2014/main" val="2093619776"/>
                    </a:ext>
                  </a:extLst>
                </a:gridCol>
                <a:gridCol w="246888">
                  <a:extLst>
                    <a:ext uri="{9D8B030D-6E8A-4147-A177-3AD203B41FA5}">
                      <a16:colId xmlns:a16="http://schemas.microsoft.com/office/drawing/2014/main" val="3269440675"/>
                    </a:ext>
                  </a:extLst>
                </a:gridCol>
                <a:gridCol w="246888">
                  <a:extLst>
                    <a:ext uri="{9D8B030D-6E8A-4147-A177-3AD203B41FA5}">
                      <a16:colId xmlns:a16="http://schemas.microsoft.com/office/drawing/2014/main" val="3510471615"/>
                    </a:ext>
                  </a:extLst>
                </a:gridCol>
                <a:gridCol w="246888">
                  <a:extLst>
                    <a:ext uri="{9D8B030D-6E8A-4147-A177-3AD203B41FA5}">
                      <a16:colId xmlns:a16="http://schemas.microsoft.com/office/drawing/2014/main" val="29524631"/>
                    </a:ext>
                  </a:extLst>
                </a:gridCol>
                <a:gridCol w="246888">
                  <a:extLst>
                    <a:ext uri="{9D8B030D-6E8A-4147-A177-3AD203B41FA5}">
                      <a16:colId xmlns:a16="http://schemas.microsoft.com/office/drawing/2014/main" val="1874867983"/>
                    </a:ext>
                  </a:extLst>
                </a:gridCol>
                <a:gridCol w="246888">
                  <a:extLst>
                    <a:ext uri="{9D8B030D-6E8A-4147-A177-3AD203B41FA5}">
                      <a16:colId xmlns:a16="http://schemas.microsoft.com/office/drawing/2014/main" val="1364893090"/>
                    </a:ext>
                  </a:extLst>
                </a:gridCol>
                <a:gridCol w="246888">
                  <a:extLst>
                    <a:ext uri="{9D8B030D-6E8A-4147-A177-3AD203B41FA5}">
                      <a16:colId xmlns:a16="http://schemas.microsoft.com/office/drawing/2014/main" val="4020481207"/>
                    </a:ext>
                  </a:extLst>
                </a:gridCol>
                <a:gridCol w="246888">
                  <a:extLst>
                    <a:ext uri="{9D8B030D-6E8A-4147-A177-3AD203B41FA5}">
                      <a16:colId xmlns:a16="http://schemas.microsoft.com/office/drawing/2014/main" val="2616105534"/>
                    </a:ext>
                  </a:extLst>
                </a:gridCol>
                <a:gridCol w="246888">
                  <a:extLst>
                    <a:ext uri="{9D8B030D-6E8A-4147-A177-3AD203B41FA5}">
                      <a16:colId xmlns:a16="http://schemas.microsoft.com/office/drawing/2014/main" val="1305784360"/>
                    </a:ext>
                  </a:extLst>
                </a:gridCol>
                <a:gridCol w="246888">
                  <a:extLst>
                    <a:ext uri="{9D8B030D-6E8A-4147-A177-3AD203B41FA5}">
                      <a16:colId xmlns:a16="http://schemas.microsoft.com/office/drawing/2014/main" val="2314277968"/>
                    </a:ext>
                  </a:extLst>
                </a:gridCol>
                <a:gridCol w="246888">
                  <a:extLst>
                    <a:ext uri="{9D8B030D-6E8A-4147-A177-3AD203B41FA5}">
                      <a16:colId xmlns:a16="http://schemas.microsoft.com/office/drawing/2014/main" val="3116220540"/>
                    </a:ext>
                  </a:extLst>
                </a:gridCol>
                <a:gridCol w="246888">
                  <a:extLst>
                    <a:ext uri="{9D8B030D-6E8A-4147-A177-3AD203B41FA5}">
                      <a16:colId xmlns:a16="http://schemas.microsoft.com/office/drawing/2014/main" val="3144346673"/>
                    </a:ext>
                  </a:extLst>
                </a:gridCol>
                <a:gridCol w="246888">
                  <a:extLst>
                    <a:ext uri="{9D8B030D-6E8A-4147-A177-3AD203B41FA5}">
                      <a16:colId xmlns:a16="http://schemas.microsoft.com/office/drawing/2014/main" val="2411914733"/>
                    </a:ext>
                  </a:extLst>
                </a:gridCol>
                <a:gridCol w="246888">
                  <a:extLst>
                    <a:ext uri="{9D8B030D-6E8A-4147-A177-3AD203B41FA5}">
                      <a16:colId xmlns:a16="http://schemas.microsoft.com/office/drawing/2014/main" val="4149208929"/>
                    </a:ext>
                  </a:extLst>
                </a:gridCol>
                <a:gridCol w="246888">
                  <a:extLst>
                    <a:ext uri="{9D8B030D-6E8A-4147-A177-3AD203B41FA5}">
                      <a16:colId xmlns:a16="http://schemas.microsoft.com/office/drawing/2014/main" val="3156551903"/>
                    </a:ext>
                  </a:extLst>
                </a:gridCol>
                <a:gridCol w="246888">
                  <a:extLst>
                    <a:ext uri="{9D8B030D-6E8A-4147-A177-3AD203B41FA5}">
                      <a16:colId xmlns:a16="http://schemas.microsoft.com/office/drawing/2014/main" val="1651796498"/>
                    </a:ext>
                  </a:extLst>
                </a:gridCol>
                <a:gridCol w="246888">
                  <a:extLst>
                    <a:ext uri="{9D8B030D-6E8A-4147-A177-3AD203B41FA5}">
                      <a16:colId xmlns:a16="http://schemas.microsoft.com/office/drawing/2014/main" val="3806147200"/>
                    </a:ext>
                  </a:extLst>
                </a:gridCol>
                <a:gridCol w="246888">
                  <a:extLst>
                    <a:ext uri="{9D8B030D-6E8A-4147-A177-3AD203B41FA5}">
                      <a16:colId xmlns:a16="http://schemas.microsoft.com/office/drawing/2014/main" val="801999988"/>
                    </a:ext>
                  </a:extLst>
                </a:gridCol>
                <a:gridCol w="246888">
                  <a:extLst>
                    <a:ext uri="{9D8B030D-6E8A-4147-A177-3AD203B41FA5}">
                      <a16:colId xmlns:a16="http://schemas.microsoft.com/office/drawing/2014/main" val="4046123090"/>
                    </a:ext>
                  </a:extLst>
                </a:gridCol>
                <a:gridCol w="246888">
                  <a:extLst>
                    <a:ext uri="{9D8B030D-6E8A-4147-A177-3AD203B41FA5}">
                      <a16:colId xmlns:a16="http://schemas.microsoft.com/office/drawing/2014/main" val="2040088471"/>
                    </a:ext>
                  </a:extLst>
                </a:gridCol>
                <a:gridCol w="246888">
                  <a:extLst>
                    <a:ext uri="{9D8B030D-6E8A-4147-A177-3AD203B41FA5}">
                      <a16:colId xmlns:a16="http://schemas.microsoft.com/office/drawing/2014/main" val="18381062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267898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Infineon Technologies AG Corporate - 2019-09-11 08:00:07</a:t>
                      </a:r>
                      <a:r>
                        <a:rPr kumimoji="0" lang="en-US" sz="1000" b="0" i="0" u="none" strike="noStrike" kern="1200" cap="none" spc="0" normalizeH="0" baseline="0" noProof="0">
                          <a:ln>
                            <a:noFill/>
                          </a:ln>
                          <a:solidFill>
                            <a:prstClr val="black"/>
                          </a:solidFill>
                          <a:effectLst/>
                          <a:uLnTx/>
                          <a:uFillTx/>
                          <a:latin typeface="+mn-lt"/>
                          <a:ea typeface="+mn-ea"/>
                          <a:cs typeface="+mn-cs"/>
                        </a:rPr>
                        <a:t>
 Two-factor authentication will be used for data protection in online payments. #DataProtection #Payment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https://scontent.xx.fbcdn.net/v/t1.0-9/s720x720/70643535_2506767256072707_8645043403274321920_o.png?_nc_cat=105&amp;_nc_ohc=BD5xmCJRb8sAQnoJxSWcpZPvvqDrQOiW7DVg6JMyhi_Vx3p9i4IJgNBfA&amp;_nc_ht=scontent.xx&amp;oh=cc3769a0b6d505ad1edc630dcd0d2b48&amp;oe=5E7C1824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12/17/2019 07:16:27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508111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500993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498352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139806944"/>
                  </a:ext>
                </a:extLst>
              </a:tr>
            </a:tbl>
          </a:graphicData>
        </a:graphic>
      </p:graphicFrame>
      <p:sp>
        <p:nvSpPr>
          <p:cNvPr id="4" name="Text Placeholder 3">
            <a:extLst>
              <a:ext uri="{FF2B5EF4-FFF2-40B4-BE49-F238E27FC236}">
                <a16:creationId xmlns:a16="http://schemas.microsoft.com/office/drawing/2014/main" id="{FD821897-12AC-4746-9456-14A9199A266E}"/>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24915282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07C0C9-E414-43E3-AAC3-DB3EB83BBE27}"/>
              </a:ext>
            </a:extLst>
          </p:cNvPr>
          <p:cNvSpPr>
            <a:spLocks noGrp="1"/>
          </p:cNvSpPr>
          <p:nvPr>
            <p:ph type="title"/>
          </p:nvPr>
        </p:nvSpPr>
        <p:spPr/>
        <p:txBody>
          <a:bodyPr/>
          <a:lstStyle/>
          <a:p>
            <a:r>
              <a:rPr lang="en-US"/>
              <a:t>Facebook Published Posts Table | All Pages - 13 of 26</a:t>
            </a:r>
          </a:p>
        </p:txBody>
      </p:sp>
      <p:graphicFrame>
        <p:nvGraphicFramePr>
          <p:cNvPr id="5" name="Table Placeholder 4">
            <a:extLst>
              <a:ext uri="{FF2B5EF4-FFF2-40B4-BE49-F238E27FC236}">
                <a16:creationId xmlns:a16="http://schemas.microsoft.com/office/drawing/2014/main" id="{01154959-3EE6-4D77-9D1E-487E8C62087F}"/>
              </a:ext>
            </a:extLst>
          </p:cNvPr>
          <p:cNvGraphicFramePr>
            <a:graphicFrameLocks noGrp="1"/>
          </p:cNvGraphicFramePr>
          <p:nvPr>
            <p:ph type="tbl" sz="quarter" idx="13"/>
            <p:extLst>
              <p:ext uri="{D42A27DB-BD31-4B8C-83A1-F6EECF244321}">
                <p14:modId xmlns:p14="http://schemas.microsoft.com/office/powerpoint/2010/main" val="25992097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988091805"/>
                    </a:ext>
                  </a:extLst>
                </a:gridCol>
                <a:gridCol w="822960">
                  <a:extLst>
                    <a:ext uri="{9D8B030D-6E8A-4147-A177-3AD203B41FA5}">
                      <a16:colId xmlns:a16="http://schemas.microsoft.com/office/drawing/2014/main" val="4153130196"/>
                    </a:ext>
                  </a:extLst>
                </a:gridCol>
                <a:gridCol w="246888">
                  <a:extLst>
                    <a:ext uri="{9D8B030D-6E8A-4147-A177-3AD203B41FA5}">
                      <a16:colId xmlns:a16="http://schemas.microsoft.com/office/drawing/2014/main" val="1733866673"/>
                    </a:ext>
                  </a:extLst>
                </a:gridCol>
                <a:gridCol w="246888">
                  <a:extLst>
                    <a:ext uri="{9D8B030D-6E8A-4147-A177-3AD203B41FA5}">
                      <a16:colId xmlns:a16="http://schemas.microsoft.com/office/drawing/2014/main" val="2783093857"/>
                    </a:ext>
                  </a:extLst>
                </a:gridCol>
                <a:gridCol w="246888">
                  <a:extLst>
                    <a:ext uri="{9D8B030D-6E8A-4147-A177-3AD203B41FA5}">
                      <a16:colId xmlns:a16="http://schemas.microsoft.com/office/drawing/2014/main" val="1764509563"/>
                    </a:ext>
                  </a:extLst>
                </a:gridCol>
                <a:gridCol w="246888">
                  <a:extLst>
                    <a:ext uri="{9D8B030D-6E8A-4147-A177-3AD203B41FA5}">
                      <a16:colId xmlns:a16="http://schemas.microsoft.com/office/drawing/2014/main" val="889192646"/>
                    </a:ext>
                  </a:extLst>
                </a:gridCol>
                <a:gridCol w="246888">
                  <a:extLst>
                    <a:ext uri="{9D8B030D-6E8A-4147-A177-3AD203B41FA5}">
                      <a16:colId xmlns:a16="http://schemas.microsoft.com/office/drawing/2014/main" val="1373150924"/>
                    </a:ext>
                  </a:extLst>
                </a:gridCol>
                <a:gridCol w="246888">
                  <a:extLst>
                    <a:ext uri="{9D8B030D-6E8A-4147-A177-3AD203B41FA5}">
                      <a16:colId xmlns:a16="http://schemas.microsoft.com/office/drawing/2014/main" val="1298538151"/>
                    </a:ext>
                  </a:extLst>
                </a:gridCol>
                <a:gridCol w="246888">
                  <a:extLst>
                    <a:ext uri="{9D8B030D-6E8A-4147-A177-3AD203B41FA5}">
                      <a16:colId xmlns:a16="http://schemas.microsoft.com/office/drawing/2014/main" val="2248090425"/>
                    </a:ext>
                  </a:extLst>
                </a:gridCol>
                <a:gridCol w="246888">
                  <a:extLst>
                    <a:ext uri="{9D8B030D-6E8A-4147-A177-3AD203B41FA5}">
                      <a16:colId xmlns:a16="http://schemas.microsoft.com/office/drawing/2014/main" val="383265240"/>
                    </a:ext>
                  </a:extLst>
                </a:gridCol>
                <a:gridCol w="246888">
                  <a:extLst>
                    <a:ext uri="{9D8B030D-6E8A-4147-A177-3AD203B41FA5}">
                      <a16:colId xmlns:a16="http://schemas.microsoft.com/office/drawing/2014/main" val="2308285129"/>
                    </a:ext>
                  </a:extLst>
                </a:gridCol>
                <a:gridCol w="246888">
                  <a:extLst>
                    <a:ext uri="{9D8B030D-6E8A-4147-A177-3AD203B41FA5}">
                      <a16:colId xmlns:a16="http://schemas.microsoft.com/office/drawing/2014/main" val="724574250"/>
                    </a:ext>
                  </a:extLst>
                </a:gridCol>
                <a:gridCol w="246888">
                  <a:extLst>
                    <a:ext uri="{9D8B030D-6E8A-4147-A177-3AD203B41FA5}">
                      <a16:colId xmlns:a16="http://schemas.microsoft.com/office/drawing/2014/main" val="1771439924"/>
                    </a:ext>
                  </a:extLst>
                </a:gridCol>
                <a:gridCol w="246888">
                  <a:extLst>
                    <a:ext uri="{9D8B030D-6E8A-4147-A177-3AD203B41FA5}">
                      <a16:colId xmlns:a16="http://schemas.microsoft.com/office/drawing/2014/main" val="1109401759"/>
                    </a:ext>
                  </a:extLst>
                </a:gridCol>
                <a:gridCol w="246888">
                  <a:extLst>
                    <a:ext uri="{9D8B030D-6E8A-4147-A177-3AD203B41FA5}">
                      <a16:colId xmlns:a16="http://schemas.microsoft.com/office/drawing/2014/main" val="4292247939"/>
                    </a:ext>
                  </a:extLst>
                </a:gridCol>
                <a:gridCol w="246888">
                  <a:extLst>
                    <a:ext uri="{9D8B030D-6E8A-4147-A177-3AD203B41FA5}">
                      <a16:colId xmlns:a16="http://schemas.microsoft.com/office/drawing/2014/main" val="2228409319"/>
                    </a:ext>
                  </a:extLst>
                </a:gridCol>
                <a:gridCol w="246888">
                  <a:extLst>
                    <a:ext uri="{9D8B030D-6E8A-4147-A177-3AD203B41FA5}">
                      <a16:colId xmlns:a16="http://schemas.microsoft.com/office/drawing/2014/main" val="1951792895"/>
                    </a:ext>
                  </a:extLst>
                </a:gridCol>
                <a:gridCol w="246888">
                  <a:extLst>
                    <a:ext uri="{9D8B030D-6E8A-4147-A177-3AD203B41FA5}">
                      <a16:colId xmlns:a16="http://schemas.microsoft.com/office/drawing/2014/main" val="512615017"/>
                    </a:ext>
                  </a:extLst>
                </a:gridCol>
                <a:gridCol w="246888">
                  <a:extLst>
                    <a:ext uri="{9D8B030D-6E8A-4147-A177-3AD203B41FA5}">
                      <a16:colId xmlns:a16="http://schemas.microsoft.com/office/drawing/2014/main" val="3293908069"/>
                    </a:ext>
                  </a:extLst>
                </a:gridCol>
                <a:gridCol w="246888">
                  <a:extLst>
                    <a:ext uri="{9D8B030D-6E8A-4147-A177-3AD203B41FA5}">
                      <a16:colId xmlns:a16="http://schemas.microsoft.com/office/drawing/2014/main" val="3082525127"/>
                    </a:ext>
                  </a:extLst>
                </a:gridCol>
                <a:gridCol w="246888">
                  <a:extLst>
                    <a:ext uri="{9D8B030D-6E8A-4147-A177-3AD203B41FA5}">
                      <a16:colId xmlns:a16="http://schemas.microsoft.com/office/drawing/2014/main" val="938413601"/>
                    </a:ext>
                  </a:extLst>
                </a:gridCol>
                <a:gridCol w="246888">
                  <a:extLst>
                    <a:ext uri="{9D8B030D-6E8A-4147-A177-3AD203B41FA5}">
                      <a16:colId xmlns:a16="http://schemas.microsoft.com/office/drawing/2014/main" val="1256449538"/>
                    </a:ext>
                  </a:extLst>
                </a:gridCol>
                <a:gridCol w="246888">
                  <a:extLst>
                    <a:ext uri="{9D8B030D-6E8A-4147-A177-3AD203B41FA5}">
                      <a16:colId xmlns:a16="http://schemas.microsoft.com/office/drawing/2014/main" val="1436680793"/>
                    </a:ext>
                  </a:extLst>
                </a:gridCol>
                <a:gridCol w="246888">
                  <a:extLst>
                    <a:ext uri="{9D8B030D-6E8A-4147-A177-3AD203B41FA5}">
                      <a16:colId xmlns:a16="http://schemas.microsoft.com/office/drawing/2014/main" val="3183346030"/>
                    </a:ext>
                  </a:extLst>
                </a:gridCol>
                <a:gridCol w="246888">
                  <a:extLst>
                    <a:ext uri="{9D8B030D-6E8A-4147-A177-3AD203B41FA5}">
                      <a16:colId xmlns:a16="http://schemas.microsoft.com/office/drawing/2014/main" val="2429077218"/>
                    </a:ext>
                  </a:extLst>
                </a:gridCol>
                <a:gridCol w="246888">
                  <a:extLst>
                    <a:ext uri="{9D8B030D-6E8A-4147-A177-3AD203B41FA5}">
                      <a16:colId xmlns:a16="http://schemas.microsoft.com/office/drawing/2014/main" val="1156335662"/>
                    </a:ext>
                  </a:extLst>
                </a:gridCol>
                <a:gridCol w="246888">
                  <a:extLst>
                    <a:ext uri="{9D8B030D-6E8A-4147-A177-3AD203B41FA5}">
                      <a16:colId xmlns:a16="http://schemas.microsoft.com/office/drawing/2014/main" val="21644173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789577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Infineon Technologies AG Corporate - 2019-11-06 13:00:07</a:t>
                      </a:r>
                      <a:r>
                        <a:rPr kumimoji="0" lang="en-US" sz="1000" b="0" i="0" u="none" strike="noStrike" kern="1200" cap="none" spc="0" normalizeH="0" baseline="0" noProof="0">
                          <a:ln>
                            <a:noFill/>
                          </a:ln>
                          <a:solidFill>
                            <a:prstClr val="black"/>
                          </a:solidFill>
                          <a:effectLst/>
                          <a:uLnTx/>
                          <a:uFillTx/>
                          <a:latin typeface="+mn-lt"/>
                          <a:ea typeface="+mn-ea"/>
                          <a:cs typeface="+mn-cs"/>
                        </a:rPr>
                        <a:t>
 Did you know that DDoS is an acronym for distributed denial-of-service? Find out more: https://bit.ly/2MUQTza  #Cybersecurity #Security #DDoSattacks #Botnets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https://scontent.xx.fbcdn.net/v/t1.0-9/s720x720/75569705_2621459197936845_6346183641516736512_o.png?_nc_cat=106&amp;_nc_ohc=eKZWTaOxF2sAQnRzZABwnZCrGRuEzXnEmWosLnhgg2fyBI_8_MK-ipZ8A&amp;_nc_ht=scontent.xx&amp;oh=76e4883f4f375326b07b55efd6f5c8f8&amp;oe=5E737257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12/17/2019 07:16:26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469025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461246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455733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18911399"/>
                  </a:ext>
                </a:extLst>
              </a:tr>
            </a:tbl>
          </a:graphicData>
        </a:graphic>
      </p:graphicFrame>
      <p:sp>
        <p:nvSpPr>
          <p:cNvPr id="4" name="Text Placeholder 3">
            <a:extLst>
              <a:ext uri="{FF2B5EF4-FFF2-40B4-BE49-F238E27FC236}">
                <a16:creationId xmlns:a16="http://schemas.microsoft.com/office/drawing/2014/main" id="{CFB1722F-1D1D-4531-B073-A150CDD20AB1}"/>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22511557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07AD75-2458-4C8E-919F-5A7594957D60}"/>
              </a:ext>
            </a:extLst>
          </p:cNvPr>
          <p:cNvSpPr>
            <a:spLocks noGrp="1"/>
          </p:cNvSpPr>
          <p:nvPr>
            <p:ph type="title"/>
          </p:nvPr>
        </p:nvSpPr>
        <p:spPr/>
        <p:txBody>
          <a:bodyPr/>
          <a:lstStyle/>
          <a:p>
            <a:r>
              <a:rPr lang="en-US"/>
              <a:t>Facebook Published Posts Table | All Pages - 14 of 26</a:t>
            </a:r>
          </a:p>
        </p:txBody>
      </p:sp>
      <p:graphicFrame>
        <p:nvGraphicFramePr>
          <p:cNvPr id="5" name="Table Placeholder 4">
            <a:extLst>
              <a:ext uri="{FF2B5EF4-FFF2-40B4-BE49-F238E27FC236}">
                <a16:creationId xmlns:a16="http://schemas.microsoft.com/office/drawing/2014/main" id="{97A5865D-3024-4BA9-B12E-67433D5983F8}"/>
              </a:ext>
            </a:extLst>
          </p:cNvPr>
          <p:cNvGraphicFramePr>
            <a:graphicFrameLocks noGrp="1"/>
          </p:cNvGraphicFramePr>
          <p:nvPr>
            <p:ph type="tbl" sz="quarter" idx="13"/>
            <p:extLst>
              <p:ext uri="{D42A27DB-BD31-4B8C-83A1-F6EECF244321}">
                <p14:modId xmlns:p14="http://schemas.microsoft.com/office/powerpoint/2010/main" val="36207800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3854634559"/>
                    </a:ext>
                  </a:extLst>
                </a:gridCol>
                <a:gridCol w="822960">
                  <a:extLst>
                    <a:ext uri="{9D8B030D-6E8A-4147-A177-3AD203B41FA5}">
                      <a16:colId xmlns:a16="http://schemas.microsoft.com/office/drawing/2014/main" val="1536385557"/>
                    </a:ext>
                  </a:extLst>
                </a:gridCol>
                <a:gridCol w="246888">
                  <a:extLst>
                    <a:ext uri="{9D8B030D-6E8A-4147-A177-3AD203B41FA5}">
                      <a16:colId xmlns:a16="http://schemas.microsoft.com/office/drawing/2014/main" val="2551577670"/>
                    </a:ext>
                  </a:extLst>
                </a:gridCol>
                <a:gridCol w="246888">
                  <a:extLst>
                    <a:ext uri="{9D8B030D-6E8A-4147-A177-3AD203B41FA5}">
                      <a16:colId xmlns:a16="http://schemas.microsoft.com/office/drawing/2014/main" val="4123447772"/>
                    </a:ext>
                  </a:extLst>
                </a:gridCol>
                <a:gridCol w="246888">
                  <a:extLst>
                    <a:ext uri="{9D8B030D-6E8A-4147-A177-3AD203B41FA5}">
                      <a16:colId xmlns:a16="http://schemas.microsoft.com/office/drawing/2014/main" val="1089520519"/>
                    </a:ext>
                  </a:extLst>
                </a:gridCol>
                <a:gridCol w="246888">
                  <a:extLst>
                    <a:ext uri="{9D8B030D-6E8A-4147-A177-3AD203B41FA5}">
                      <a16:colId xmlns:a16="http://schemas.microsoft.com/office/drawing/2014/main" val="3180760336"/>
                    </a:ext>
                  </a:extLst>
                </a:gridCol>
                <a:gridCol w="246888">
                  <a:extLst>
                    <a:ext uri="{9D8B030D-6E8A-4147-A177-3AD203B41FA5}">
                      <a16:colId xmlns:a16="http://schemas.microsoft.com/office/drawing/2014/main" val="573991845"/>
                    </a:ext>
                  </a:extLst>
                </a:gridCol>
                <a:gridCol w="246888">
                  <a:extLst>
                    <a:ext uri="{9D8B030D-6E8A-4147-A177-3AD203B41FA5}">
                      <a16:colId xmlns:a16="http://schemas.microsoft.com/office/drawing/2014/main" val="2844269126"/>
                    </a:ext>
                  </a:extLst>
                </a:gridCol>
                <a:gridCol w="246888">
                  <a:extLst>
                    <a:ext uri="{9D8B030D-6E8A-4147-A177-3AD203B41FA5}">
                      <a16:colId xmlns:a16="http://schemas.microsoft.com/office/drawing/2014/main" val="3661685544"/>
                    </a:ext>
                  </a:extLst>
                </a:gridCol>
                <a:gridCol w="246888">
                  <a:extLst>
                    <a:ext uri="{9D8B030D-6E8A-4147-A177-3AD203B41FA5}">
                      <a16:colId xmlns:a16="http://schemas.microsoft.com/office/drawing/2014/main" val="3844351174"/>
                    </a:ext>
                  </a:extLst>
                </a:gridCol>
                <a:gridCol w="246888">
                  <a:extLst>
                    <a:ext uri="{9D8B030D-6E8A-4147-A177-3AD203B41FA5}">
                      <a16:colId xmlns:a16="http://schemas.microsoft.com/office/drawing/2014/main" val="2752307527"/>
                    </a:ext>
                  </a:extLst>
                </a:gridCol>
                <a:gridCol w="246888">
                  <a:extLst>
                    <a:ext uri="{9D8B030D-6E8A-4147-A177-3AD203B41FA5}">
                      <a16:colId xmlns:a16="http://schemas.microsoft.com/office/drawing/2014/main" val="2265802422"/>
                    </a:ext>
                  </a:extLst>
                </a:gridCol>
                <a:gridCol w="246888">
                  <a:extLst>
                    <a:ext uri="{9D8B030D-6E8A-4147-A177-3AD203B41FA5}">
                      <a16:colId xmlns:a16="http://schemas.microsoft.com/office/drawing/2014/main" val="625098375"/>
                    </a:ext>
                  </a:extLst>
                </a:gridCol>
                <a:gridCol w="246888">
                  <a:extLst>
                    <a:ext uri="{9D8B030D-6E8A-4147-A177-3AD203B41FA5}">
                      <a16:colId xmlns:a16="http://schemas.microsoft.com/office/drawing/2014/main" val="3149810836"/>
                    </a:ext>
                  </a:extLst>
                </a:gridCol>
                <a:gridCol w="246888">
                  <a:extLst>
                    <a:ext uri="{9D8B030D-6E8A-4147-A177-3AD203B41FA5}">
                      <a16:colId xmlns:a16="http://schemas.microsoft.com/office/drawing/2014/main" val="2984372737"/>
                    </a:ext>
                  </a:extLst>
                </a:gridCol>
                <a:gridCol w="246888">
                  <a:extLst>
                    <a:ext uri="{9D8B030D-6E8A-4147-A177-3AD203B41FA5}">
                      <a16:colId xmlns:a16="http://schemas.microsoft.com/office/drawing/2014/main" val="3966765786"/>
                    </a:ext>
                  </a:extLst>
                </a:gridCol>
                <a:gridCol w="246888">
                  <a:extLst>
                    <a:ext uri="{9D8B030D-6E8A-4147-A177-3AD203B41FA5}">
                      <a16:colId xmlns:a16="http://schemas.microsoft.com/office/drawing/2014/main" val="2643010120"/>
                    </a:ext>
                  </a:extLst>
                </a:gridCol>
                <a:gridCol w="246888">
                  <a:extLst>
                    <a:ext uri="{9D8B030D-6E8A-4147-A177-3AD203B41FA5}">
                      <a16:colId xmlns:a16="http://schemas.microsoft.com/office/drawing/2014/main" val="1378237899"/>
                    </a:ext>
                  </a:extLst>
                </a:gridCol>
                <a:gridCol w="246888">
                  <a:extLst>
                    <a:ext uri="{9D8B030D-6E8A-4147-A177-3AD203B41FA5}">
                      <a16:colId xmlns:a16="http://schemas.microsoft.com/office/drawing/2014/main" val="4140577361"/>
                    </a:ext>
                  </a:extLst>
                </a:gridCol>
                <a:gridCol w="246888">
                  <a:extLst>
                    <a:ext uri="{9D8B030D-6E8A-4147-A177-3AD203B41FA5}">
                      <a16:colId xmlns:a16="http://schemas.microsoft.com/office/drawing/2014/main" val="3311379339"/>
                    </a:ext>
                  </a:extLst>
                </a:gridCol>
                <a:gridCol w="246888">
                  <a:extLst>
                    <a:ext uri="{9D8B030D-6E8A-4147-A177-3AD203B41FA5}">
                      <a16:colId xmlns:a16="http://schemas.microsoft.com/office/drawing/2014/main" val="2989435248"/>
                    </a:ext>
                  </a:extLst>
                </a:gridCol>
                <a:gridCol w="246888">
                  <a:extLst>
                    <a:ext uri="{9D8B030D-6E8A-4147-A177-3AD203B41FA5}">
                      <a16:colId xmlns:a16="http://schemas.microsoft.com/office/drawing/2014/main" val="2393560256"/>
                    </a:ext>
                  </a:extLst>
                </a:gridCol>
                <a:gridCol w="246888">
                  <a:extLst>
                    <a:ext uri="{9D8B030D-6E8A-4147-A177-3AD203B41FA5}">
                      <a16:colId xmlns:a16="http://schemas.microsoft.com/office/drawing/2014/main" val="122840360"/>
                    </a:ext>
                  </a:extLst>
                </a:gridCol>
                <a:gridCol w="246888">
                  <a:extLst>
                    <a:ext uri="{9D8B030D-6E8A-4147-A177-3AD203B41FA5}">
                      <a16:colId xmlns:a16="http://schemas.microsoft.com/office/drawing/2014/main" val="60494023"/>
                    </a:ext>
                  </a:extLst>
                </a:gridCol>
                <a:gridCol w="246888">
                  <a:extLst>
                    <a:ext uri="{9D8B030D-6E8A-4147-A177-3AD203B41FA5}">
                      <a16:colId xmlns:a16="http://schemas.microsoft.com/office/drawing/2014/main" val="2250566570"/>
                    </a:ext>
                  </a:extLst>
                </a:gridCol>
                <a:gridCol w="246888">
                  <a:extLst>
                    <a:ext uri="{9D8B030D-6E8A-4147-A177-3AD203B41FA5}">
                      <a16:colId xmlns:a16="http://schemas.microsoft.com/office/drawing/2014/main" val="772510642"/>
                    </a:ext>
                  </a:extLst>
                </a:gridCol>
                <a:gridCol w="246888">
                  <a:extLst>
                    <a:ext uri="{9D8B030D-6E8A-4147-A177-3AD203B41FA5}">
                      <a16:colId xmlns:a16="http://schemas.microsoft.com/office/drawing/2014/main" val="41694120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907022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Infineon Technologies AG Corporate - 2019-08-07 08:00:07</a:t>
                      </a:r>
                      <a:r>
                        <a:rPr kumimoji="0" lang="en-US" sz="1000" b="0" i="0" u="none" strike="noStrike" kern="1200" cap="none" spc="0" normalizeH="0" baseline="0" noProof="0">
                          <a:ln>
                            <a:noFill/>
                          </a:ln>
                          <a:solidFill>
                            <a:prstClr val="black"/>
                          </a:solidFill>
                          <a:effectLst/>
                          <a:uLnTx/>
                          <a:uFillTx/>
                          <a:latin typeface="+mn-lt"/>
                          <a:ea typeface="+mn-ea"/>
                          <a:cs typeface="+mn-cs"/>
                        </a:rPr>
                        <a:t>
 Did you know that there are many different kinds of robots? #robots #robotics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https://scontent.xx.fbcdn.net/v/t1.0-9/s720x720/68777493_2440654519350648_1904967344673783808_o.png?_nc_cat=104&amp;_nc_ohc=MQhB0GcT2ZoAQkCdN1FoDA5Q87I5KpYexZSqtmBfBC9DDCNrfIGHwi-VA&amp;_nc_ht=scontent.xx&amp;oh=71d4da931bdb540589a5d3d5e24e1d81&amp;oe=5E7652E2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12/17/2019 07:16:27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389804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384832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207564933"/>
                  </a:ext>
                </a:extLst>
              </a:tr>
            </a:tbl>
          </a:graphicData>
        </a:graphic>
      </p:graphicFrame>
      <p:sp>
        <p:nvSpPr>
          <p:cNvPr id="4" name="Text Placeholder 3">
            <a:extLst>
              <a:ext uri="{FF2B5EF4-FFF2-40B4-BE49-F238E27FC236}">
                <a16:creationId xmlns:a16="http://schemas.microsoft.com/office/drawing/2014/main" id="{3DE8868F-00DC-46A2-AB56-E119BC28E0E0}"/>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15630061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9A254A-F850-4662-BF21-D83755F3BF5E}"/>
              </a:ext>
            </a:extLst>
          </p:cNvPr>
          <p:cNvSpPr>
            <a:spLocks noGrp="1"/>
          </p:cNvSpPr>
          <p:nvPr>
            <p:ph type="title"/>
          </p:nvPr>
        </p:nvSpPr>
        <p:spPr/>
        <p:txBody>
          <a:bodyPr/>
          <a:lstStyle/>
          <a:p>
            <a:r>
              <a:rPr lang="en-US"/>
              <a:t>Facebook Published Posts Table | All Pages - 15 of 26</a:t>
            </a:r>
          </a:p>
        </p:txBody>
      </p:sp>
      <p:graphicFrame>
        <p:nvGraphicFramePr>
          <p:cNvPr id="5" name="Table Placeholder 4">
            <a:extLst>
              <a:ext uri="{FF2B5EF4-FFF2-40B4-BE49-F238E27FC236}">
                <a16:creationId xmlns:a16="http://schemas.microsoft.com/office/drawing/2014/main" id="{C6A792C8-C36C-47F4-8AFD-DAD258547813}"/>
              </a:ext>
            </a:extLst>
          </p:cNvPr>
          <p:cNvGraphicFramePr>
            <a:graphicFrameLocks noGrp="1"/>
          </p:cNvGraphicFramePr>
          <p:nvPr>
            <p:ph type="tbl" sz="quarter" idx="13"/>
            <p:extLst>
              <p:ext uri="{D42A27DB-BD31-4B8C-83A1-F6EECF244321}">
                <p14:modId xmlns:p14="http://schemas.microsoft.com/office/powerpoint/2010/main" val="12836218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18820464"/>
                    </a:ext>
                  </a:extLst>
                </a:gridCol>
                <a:gridCol w="822960">
                  <a:extLst>
                    <a:ext uri="{9D8B030D-6E8A-4147-A177-3AD203B41FA5}">
                      <a16:colId xmlns:a16="http://schemas.microsoft.com/office/drawing/2014/main" val="31112186"/>
                    </a:ext>
                  </a:extLst>
                </a:gridCol>
                <a:gridCol w="246888">
                  <a:extLst>
                    <a:ext uri="{9D8B030D-6E8A-4147-A177-3AD203B41FA5}">
                      <a16:colId xmlns:a16="http://schemas.microsoft.com/office/drawing/2014/main" val="2259686033"/>
                    </a:ext>
                  </a:extLst>
                </a:gridCol>
                <a:gridCol w="246888">
                  <a:extLst>
                    <a:ext uri="{9D8B030D-6E8A-4147-A177-3AD203B41FA5}">
                      <a16:colId xmlns:a16="http://schemas.microsoft.com/office/drawing/2014/main" val="3358282055"/>
                    </a:ext>
                  </a:extLst>
                </a:gridCol>
                <a:gridCol w="246888">
                  <a:extLst>
                    <a:ext uri="{9D8B030D-6E8A-4147-A177-3AD203B41FA5}">
                      <a16:colId xmlns:a16="http://schemas.microsoft.com/office/drawing/2014/main" val="4207359760"/>
                    </a:ext>
                  </a:extLst>
                </a:gridCol>
                <a:gridCol w="246888">
                  <a:extLst>
                    <a:ext uri="{9D8B030D-6E8A-4147-A177-3AD203B41FA5}">
                      <a16:colId xmlns:a16="http://schemas.microsoft.com/office/drawing/2014/main" val="1959247725"/>
                    </a:ext>
                  </a:extLst>
                </a:gridCol>
                <a:gridCol w="246888">
                  <a:extLst>
                    <a:ext uri="{9D8B030D-6E8A-4147-A177-3AD203B41FA5}">
                      <a16:colId xmlns:a16="http://schemas.microsoft.com/office/drawing/2014/main" val="2331099147"/>
                    </a:ext>
                  </a:extLst>
                </a:gridCol>
                <a:gridCol w="246888">
                  <a:extLst>
                    <a:ext uri="{9D8B030D-6E8A-4147-A177-3AD203B41FA5}">
                      <a16:colId xmlns:a16="http://schemas.microsoft.com/office/drawing/2014/main" val="3568559950"/>
                    </a:ext>
                  </a:extLst>
                </a:gridCol>
                <a:gridCol w="246888">
                  <a:extLst>
                    <a:ext uri="{9D8B030D-6E8A-4147-A177-3AD203B41FA5}">
                      <a16:colId xmlns:a16="http://schemas.microsoft.com/office/drawing/2014/main" val="1318170418"/>
                    </a:ext>
                  </a:extLst>
                </a:gridCol>
                <a:gridCol w="246888">
                  <a:extLst>
                    <a:ext uri="{9D8B030D-6E8A-4147-A177-3AD203B41FA5}">
                      <a16:colId xmlns:a16="http://schemas.microsoft.com/office/drawing/2014/main" val="2680845042"/>
                    </a:ext>
                  </a:extLst>
                </a:gridCol>
                <a:gridCol w="246888">
                  <a:extLst>
                    <a:ext uri="{9D8B030D-6E8A-4147-A177-3AD203B41FA5}">
                      <a16:colId xmlns:a16="http://schemas.microsoft.com/office/drawing/2014/main" val="1572107830"/>
                    </a:ext>
                  </a:extLst>
                </a:gridCol>
                <a:gridCol w="246888">
                  <a:extLst>
                    <a:ext uri="{9D8B030D-6E8A-4147-A177-3AD203B41FA5}">
                      <a16:colId xmlns:a16="http://schemas.microsoft.com/office/drawing/2014/main" val="2548897635"/>
                    </a:ext>
                  </a:extLst>
                </a:gridCol>
                <a:gridCol w="246888">
                  <a:extLst>
                    <a:ext uri="{9D8B030D-6E8A-4147-A177-3AD203B41FA5}">
                      <a16:colId xmlns:a16="http://schemas.microsoft.com/office/drawing/2014/main" val="2113175153"/>
                    </a:ext>
                  </a:extLst>
                </a:gridCol>
                <a:gridCol w="246888">
                  <a:extLst>
                    <a:ext uri="{9D8B030D-6E8A-4147-A177-3AD203B41FA5}">
                      <a16:colId xmlns:a16="http://schemas.microsoft.com/office/drawing/2014/main" val="1129271713"/>
                    </a:ext>
                  </a:extLst>
                </a:gridCol>
                <a:gridCol w="246888">
                  <a:extLst>
                    <a:ext uri="{9D8B030D-6E8A-4147-A177-3AD203B41FA5}">
                      <a16:colId xmlns:a16="http://schemas.microsoft.com/office/drawing/2014/main" val="1085151010"/>
                    </a:ext>
                  </a:extLst>
                </a:gridCol>
                <a:gridCol w="246888">
                  <a:extLst>
                    <a:ext uri="{9D8B030D-6E8A-4147-A177-3AD203B41FA5}">
                      <a16:colId xmlns:a16="http://schemas.microsoft.com/office/drawing/2014/main" val="2902800773"/>
                    </a:ext>
                  </a:extLst>
                </a:gridCol>
                <a:gridCol w="246888">
                  <a:extLst>
                    <a:ext uri="{9D8B030D-6E8A-4147-A177-3AD203B41FA5}">
                      <a16:colId xmlns:a16="http://schemas.microsoft.com/office/drawing/2014/main" val="4143567676"/>
                    </a:ext>
                  </a:extLst>
                </a:gridCol>
                <a:gridCol w="246888">
                  <a:extLst>
                    <a:ext uri="{9D8B030D-6E8A-4147-A177-3AD203B41FA5}">
                      <a16:colId xmlns:a16="http://schemas.microsoft.com/office/drawing/2014/main" val="367786516"/>
                    </a:ext>
                  </a:extLst>
                </a:gridCol>
                <a:gridCol w="246888">
                  <a:extLst>
                    <a:ext uri="{9D8B030D-6E8A-4147-A177-3AD203B41FA5}">
                      <a16:colId xmlns:a16="http://schemas.microsoft.com/office/drawing/2014/main" val="4127541827"/>
                    </a:ext>
                  </a:extLst>
                </a:gridCol>
                <a:gridCol w="246888">
                  <a:extLst>
                    <a:ext uri="{9D8B030D-6E8A-4147-A177-3AD203B41FA5}">
                      <a16:colId xmlns:a16="http://schemas.microsoft.com/office/drawing/2014/main" val="3103632539"/>
                    </a:ext>
                  </a:extLst>
                </a:gridCol>
                <a:gridCol w="246888">
                  <a:extLst>
                    <a:ext uri="{9D8B030D-6E8A-4147-A177-3AD203B41FA5}">
                      <a16:colId xmlns:a16="http://schemas.microsoft.com/office/drawing/2014/main" val="713395074"/>
                    </a:ext>
                  </a:extLst>
                </a:gridCol>
                <a:gridCol w="246888">
                  <a:extLst>
                    <a:ext uri="{9D8B030D-6E8A-4147-A177-3AD203B41FA5}">
                      <a16:colId xmlns:a16="http://schemas.microsoft.com/office/drawing/2014/main" val="1713461336"/>
                    </a:ext>
                  </a:extLst>
                </a:gridCol>
                <a:gridCol w="246888">
                  <a:extLst>
                    <a:ext uri="{9D8B030D-6E8A-4147-A177-3AD203B41FA5}">
                      <a16:colId xmlns:a16="http://schemas.microsoft.com/office/drawing/2014/main" val="4069367065"/>
                    </a:ext>
                  </a:extLst>
                </a:gridCol>
                <a:gridCol w="246888">
                  <a:extLst>
                    <a:ext uri="{9D8B030D-6E8A-4147-A177-3AD203B41FA5}">
                      <a16:colId xmlns:a16="http://schemas.microsoft.com/office/drawing/2014/main" val="1272271038"/>
                    </a:ext>
                  </a:extLst>
                </a:gridCol>
                <a:gridCol w="246888">
                  <a:extLst>
                    <a:ext uri="{9D8B030D-6E8A-4147-A177-3AD203B41FA5}">
                      <a16:colId xmlns:a16="http://schemas.microsoft.com/office/drawing/2014/main" val="3854080966"/>
                    </a:ext>
                  </a:extLst>
                </a:gridCol>
                <a:gridCol w="246888">
                  <a:extLst>
                    <a:ext uri="{9D8B030D-6E8A-4147-A177-3AD203B41FA5}">
                      <a16:colId xmlns:a16="http://schemas.microsoft.com/office/drawing/2014/main" val="620938453"/>
                    </a:ext>
                  </a:extLst>
                </a:gridCol>
                <a:gridCol w="246888">
                  <a:extLst>
                    <a:ext uri="{9D8B030D-6E8A-4147-A177-3AD203B41FA5}">
                      <a16:colId xmlns:a16="http://schemas.microsoft.com/office/drawing/2014/main" val="17759513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547950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Infineon Technologies AG Corporate - 2019-11-20 13:00:07</a:t>
                      </a:r>
                      <a:r>
                        <a:rPr kumimoji="0" lang="en-US" sz="1000" b="0" i="0" u="none" strike="noStrike" kern="1200" cap="none" spc="0" normalizeH="0" baseline="0" noProof="0">
                          <a:ln>
                            <a:noFill/>
                          </a:ln>
                          <a:solidFill>
                            <a:prstClr val="black"/>
                          </a:solidFill>
                          <a:effectLst/>
                          <a:uLnTx/>
                          <a:uFillTx/>
                          <a:latin typeface="+mn-lt"/>
                          <a:ea typeface="+mn-ea"/>
                          <a:cs typeface="+mn-cs"/>
                        </a:rPr>
                        <a:t>
 Read more about Intuitive Sensing with XENSIV™ sensors: https://bit.ly/2lXMeCA #IntuitiveSensing #Sensing #Sensor #Radar #MakesSense #Xensiv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https://scontent.xx.fbcdn.net/v/t1.0-9/s720x720/78787990_2652277808188317_4229583415420125184_o.png?_nc_cat=102&amp;_nc_ohc=BwP19BwlqN8AQnfLqtgtuqgRcwo8mNfdGorFT9lR5AC4_GrneEMvgP7xg&amp;_nc_ht=scontent.xx&amp;oh=f5c7fda60c82b17d624c7b5e9fe2969a&amp;oe=5EAABAF9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12/20/2019 00:18:31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388869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384918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383399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632125765"/>
                  </a:ext>
                </a:extLst>
              </a:tr>
            </a:tbl>
          </a:graphicData>
        </a:graphic>
      </p:graphicFrame>
      <p:sp>
        <p:nvSpPr>
          <p:cNvPr id="4" name="Text Placeholder 3">
            <a:extLst>
              <a:ext uri="{FF2B5EF4-FFF2-40B4-BE49-F238E27FC236}">
                <a16:creationId xmlns:a16="http://schemas.microsoft.com/office/drawing/2014/main" id="{85E5BD18-F9FC-42D5-98FB-D81F06222646}"/>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2939285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72073B-D542-44D0-8E71-2E4D2A96D84D}"/>
              </a:ext>
            </a:extLst>
          </p:cNvPr>
          <p:cNvSpPr>
            <a:spLocks noGrp="1"/>
          </p:cNvSpPr>
          <p:nvPr>
            <p:ph type="title"/>
          </p:nvPr>
        </p:nvSpPr>
        <p:spPr/>
        <p:txBody>
          <a:bodyPr/>
          <a:lstStyle/>
          <a:p>
            <a:r>
              <a:rPr lang="en-US"/>
              <a:t>Facebook Published Posts Table | All Pages - 16 of 26</a:t>
            </a:r>
          </a:p>
        </p:txBody>
      </p:sp>
      <p:graphicFrame>
        <p:nvGraphicFramePr>
          <p:cNvPr id="5" name="Table Placeholder 4">
            <a:extLst>
              <a:ext uri="{FF2B5EF4-FFF2-40B4-BE49-F238E27FC236}">
                <a16:creationId xmlns:a16="http://schemas.microsoft.com/office/drawing/2014/main" id="{07B1F163-23DC-4C86-803A-117CEEB65F4B}"/>
              </a:ext>
            </a:extLst>
          </p:cNvPr>
          <p:cNvGraphicFramePr>
            <a:graphicFrameLocks noGrp="1"/>
          </p:cNvGraphicFramePr>
          <p:nvPr>
            <p:ph type="tbl" sz="quarter" idx="13"/>
            <p:extLst>
              <p:ext uri="{D42A27DB-BD31-4B8C-83A1-F6EECF244321}">
                <p14:modId xmlns:p14="http://schemas.microsoft.com/office/powerpoint/2010/main" val="23614129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2497971147"/>
                    </a:ext>
                  </a:extLst>
                </a:gridCol>
                <a:gridCol w="822960">
                  <a:extLst>
                    <a:ext uri="{9D8B030D-6E8A-4147-A177-3AD203B41FA5}">
                      <a16:colId xmlns:a16="http://schemas.microsoft.com/office/drawing/2014/main" val="3727614150"/>
                    </a:ext>
                  </a:extLst>
                </a:gridCol>
                <a:gridCol w="246888">
                  <a:extLst>
                    <a:ext uri="{9D8B030D-6E8A-4147-A177-3AD203B41FA5}">
                      <a16:colId xmlns:a16="http://schemas.microsoft.com/office/drawing/2014/main" val="704326386"/>
                    </a:ext>
                  </a:extLst>
                </a:gridCol>
                <a:gridCol w="246888">
                  <a:extLst>
                    <a:ext uri="{9D8B030D-6E8A-4147-A177-3AD203B41FA5}">
                      <a16:colId xmlns:a16="http://schemas.microsoft.com/office/drawing/2014/main" val="1025991877"/>
                    </a:ext>
                  </a:extLst>
                </a:gridCol>
                <a:gridCol w="246888">
                  <a:extLst>
                    <a:ext uri="{9D8B030D-6E8A-4147-A177-3AD203B41FA5}">
                      <a16:colId xmlns:a16="http://schemas.microsoft.com/office/drawing/2014/main" val="426383743"/>
                    </a:ext>
                  </a:extLst>
                </a:gridCol>
                <a:gridCol w="246888">
                  <a:extLst>
                    <a:ext uri="{9D8B030D-6E8A-4147-A177-3AD203B41FA5}">
                      <a16:colId xmlns:a16="http://schemas.microsoft.com/office/drawing/2014/main" val="3173971856"/>
                    </a:ext>
                  </a:extLst>
                </a:gridCol>
                <a:gridCol w="246888">
                  <a:extLst>
                    <a:ext uri="{9D8B030D-6E8A-4147-A177-3AD203B41FA5}">
                      <a16:colId xmlns:a16="http://schemas.microsoft.com/office/drawing/2014/main" val="3931478321"/>
                    </a:ext>
                  </a:extLst>
                </a:gridCol>
                <a:gridCol w="246888">
                  <a:extLst>
                    <a:ext uri="{9D8B030D-6E8A-4147-A177-3AD203B41FA5}">
                      <a16:colId xmlns:a16="http://schemas.microsoft.com/office/drawing/2014/main" val="3657866091"/>
                    </a:ext>
                  </a:extLst>
                </a:gridCol>
                <a:gridCol w="246888">
                  <a:extLst>
                    <a:ext uri="{9D8B030D-6E8A-4147-A177-3AD203B41FA5}">
                      <a16:colId xmlns:a16="http://schemas.microsoft.com/office/drawing/2014/main" val="2267141984"/>
                    </a:ext>
                  </a:extLst>
                </a:gridCol>
                <a:gridCol w="246888">
                  <a:extLst>
                    <a:ext uri="{9D8B030D-6E8A-4147-A177-3AD203B41FA5}">
                      <a16:colId xmlns:a16="http://schemas.microsoft.com/office/drawing/2014/main" val="97549466"/>
                    </a:ext>
                  </a:extLst>
                </a:gridCol>
                <a:gridCol w="246888">
                  <a:extLst>
                    <a:ext uri="{9D8B030D-6E8A-4147-A177-3AD203B41FA5}">
                      <a16:colId xmlns:a16="http://schemas.microsoft.com/office/drawing/2014/main" val="262680455"/>
                    </a:ext>
                  </a:extLst>
                </a:gridCol>
                <a:gridCol w="246888">
                  <a:extLst>
                    <a:ext uri="{9D8B030D-6E8A-4147-A177-3AD203B41FA5}">
                      <a16:colId xmlns:a16="http://schemas.microsoft.com/office/drawing/2014/main" val="4165146674"/>
                    </a:ext>
                  </a:extLst>
                </a:gridCol>
                <a:gridCol w="246888">
                  <a:extLst>
                    <a:ext uri="{9D8B030D-6E8A-4147-A177-3AD203B41FA5}">
                      <a16:colId xmlns:a16="http://schemas.microsoft.com/office/drawing/2014/main" val="1987348406"/>
                    </a:ext>
                  </a:extLst>
                </a:gridCol>
                <a:gridCol w="246888">
                  <a:extLst>
                    <a:ext uri="{9D8B030D-6E8A-4147-A177-3AD203B41FA5}">
                      <a16:colId xmlns:a16="http://schemas.microsoft.com/office/drawing/2014/main" val="2307410064"/>
                    </a:ext>
                  </a:extLst>
                </a:gridCol>
                <a:gridCol w="246888">
                  <a:extLst>
                    <a:ext uri="{9D8B030D-6E8A-4147-A177-3AD203B41FA5}">
                      <a16:colId xmlns:a16="http://schemas.microsoft.com/office/drawing/2014/main" val="1537412211"/>
                    </a:ext>
                  </a:extLst>
                </a:gridCol>
                <a:gridCol w="246888">
                  <a:extLst>
                    <a:ext uri="{9D8B030D-6E8A-4147-A177-3AD203B41FA5}">
                      <a16:colId xmlns:a16="http://schemas.microsoft.com/office/drawing/2014/main" val="1289364974"/>
                    </a:ext>
                  </a:extLst>
                </a:gridCol>
                <a:gridCol w="246888">
                  <a:extLst>
                    <a:ext uri="{9D8B030D-6E8A-4147-A177-3AD203B41FA5}">
                      <a16:colId xmlns:a16="http://schemas.microsoft.com/office/drawing/2014/main" val="2793193525"/>
                    </a:ext>
                  </a:extLst>
                </a:gridCol>
                <a:gridCol w="246888">
                  <a:extLst>
                    <a:ext uri="{9D8B030D-6E8A-4147-A177-3AD203B41FA5}">
                      <a16:colId xmlns:a16="http://schemas.microsoft.com/office/drawing/2014/main" val="3047297111"/>
                    </a:ext>
                  </a:extLst>
                </a:gridCol>
                <a:gridCol w="246888">
                  <a:extLst>
                    <a:ext uri="{9D8B030D-6E8A-4147-A177-3AD203B41FA5}">
                      <a16:colId xmlns:a16="http://schemas.microsoft.com/office/drawing/2014/main" val="2068982765"/>
                    </a:ext>
                  </a:extLst>
                </a:gridCol>
                <a:gridCol w="246888">
                  <a:extLst>
                    <a:ext uri="{9D8B030D-6E8A-4147-A177-3AD203B41FA5}">
                      <a16:colId xmlns:a16="http://schemas.microsoft.com/office/drawing/2014/main" val="223458689"/>
                    </a:ext>
                  </a:extLst>
                </a:gridCol>
                <a:gridCol w="246888">
                  <a:extLst>
                    <a:ext uri="{9D8B030D-6E8A-4147-A177-3AD203B41FA5}">
                      <a16:colId xmlns:a16="http://schemas.microsoft.com/office/drawing/2014/main" val="236390074"/>
                    </a:ext>
                  </a:extLst>
                </a:gridCol>
                <a:gridCol w="246888">
                  <a:extLst>
                    <a:ext uri="{9D8B030D-6E8A-4147-A177-3AD203B41FA5}">
                      <a16:colId xmlns:a16="http://schemas.microsoft.com/office/drawing/2014/main" val="1038084368"/>
                    </a:ext>
                  </a:extLst>
                </a:gridCol>
                <a:gridCol w="246888">
                  <a:extLst>
                    <a:ext uri="{9D8B030D-6E8A-4147-A177-3AD203B41FA5}">
                      <a16:colId xmlns:a16="http://schemas.microsoft.com/office/drawing/2014/main" val="2535009798"/>
                    </a:ext>
                  </a:extLst>
                </a:gridCol>
                <a:gridCol w="246888">
                  <a:extLst>
                    <a:ext uri="{9D8B030D-6E8A-4147-A177-3AD203B41FA5}">
                      <a16:colId xmlns:a16="http://schemas.microsoft.com/office/drawing/2014/main" val="2891112994"/>
                    </a:ext>
                  </a:extLst>
                </a:gridCol>
                <a:gridCol w="246888">
                  <a:extLst>
                    <a:ext uri="{9D8B030D-6E8A-4147-A177-3AD203B41FA5}">
                      <a16:colId xmlns:a16="http://schemas.microsoft.com/office/drawing/2014/main" val="2278039670"/>
                    </a:ext>
                  </a:extLst>
                </a:gridCol>
                <a:gridCol w="246888">
                  <a:extLst>
                    <a:ext uri="{9D8B030D-6E8A-4147-A177-3AD203B41FA5}">
                      <a16:colId xmlns:a16="http://schemas.microsoft.com/office/drawing/2014/main" val="3496002268"/>
                    </a:ext>
                  </a:extLst>
                </a:gridCol>
                <a:gridCol w="246888">
                  <a:extLst>
                    <a:ext uri="{9D8B030D-6E8A-4147-A177-3AD203B41FA5}">
                      <a16:colId xmlns:a16="http://schemas.microsoft.com/office/drawing/2014/main" val="36869495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427408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Infineon Technologies AG Corporate - 2019-02-24 20:00:01</a:t>
                      </a:r>
                      <a:r>
                        <a:rPr kumimoji="0" lang="en-US" sz="1000" b="0" i="0" u="none" strike="noStrike" kern="1200" cap="none" spc="0" normalizeH="0" baseline="0" noProof="0">
                          <a:ln>
                            <a:noFill/>
                          </a:ln>
                          <a:solidFill>
                            <a:prstClr val="black"/>
                          </a:solidFill>
                          <a:effectLst/>
                          <a:uLnTx/>
                          <a:uFillTx/>
                          <a:latin typeface="+mn-lt"/>
                          <a:ea typeface="+mn-ea"/>
                          <a:cs typeface="+mn-cs"/>
                        </a:rPr>
                        <a:t>
 Infineon’s REAL3™ image sensor chip plays a key role in the front-facing camera of the brandnew LG G8ThinQ by LG Mobile. Our innovative sensor delivers a new level of front camera capability. Find out more about REAL3™: https://fcld.ly/rqwwecz 
#LG #G8ThinQ #smartphone #MWC19 #sensor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https://scontent.xx.fbcdn.net/v/t15.5256-10/s720x720/52407422_2030208957092563_7728714591688982528_n.jpg?_nc_cat=101&amp;_nc_ohc=fTLwn0DQ4G0AQkOO1cH4gja4vO6mqUaLcr2nwycmwfXwgSPM6D0bNhLaw&amp;_nc_ht=scontent.xx&amp;oh=6cc18b54599fbd417d07b200bff94f89&amp;oe=5E67EA42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12/17/2019 07:16:27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434987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323483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175087846"/>
                  </a:ext>
                </a:extLst>
              </a:tr>
            </a:tbl>
          </a:graphicData>
        </a:graphic>
      </p:graphicFrame>
      <p:sp>
        <p:nvSpPr>
          <p:cNvPr id="4" name="Text Placeholder 3">
            <a:extLst>
              <a:ext uri="{FF2B5EF4-FFF2-40B4-BE49-F238E27FC236}">
                <a16:creationId xmlns:a16="http://schemas.microsoft.com/office/drawing/2014/main" id="{16D7D0CE-D4B2-4A76-9D9F-4CA49416D836}"/>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33282940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3D8EC2-DF04-42A4-8CF8-8373B943B008}"/>
              </a:ext>
            </a:extLst>
          </p:cNvPr>
          <p:cNvSpPr>
            <a:spLocks noGrp="1"/>
          </p:cNvSpPr>
          <p:nvPr>
            <p:ph type="title"/>
          </p:nvPr>
        </p:nvSpPr>
        <p:spPr/>
        <p:txBody>
          <a:bodyPr/>
          <a:lstStyle/>
          <a:p>
            <a:r>
              <a:rPr lang="en-US"/>
              <a:t>Facebook Published Posts Table | All Pages - 17 of 26</a:t>
            </a:r>
          </a:p>
        </p:txBody>
      </p:sp>
      <p:graphicFrame>
        <p:nvGraphicFramePr>
          <p:cNvPr id="5" name="Table Placeholder 4">
            <a:extLst>
              <a:ext uri="{FF2B5EF4-FFF2-40B4-BE49-F238E27FC236}">
                <a16:creationId xmlns:a16="http://schemas.microsoft.com/office/drawing/2014/main" id="{2BC187FB-C535-41C6-BE4F-E1E8AA27F8F3}"/>
              </a:ext>
            </a:extLst>
          </p:cNvPr>
          <p:cNvGraphicFramePr>
            <a:graphicFrameLocks noGrp="1"/>
          </p:cNvGraphicFramePr>
          <p:nvPr>
            <p:ph type="tbl" sz="quarter" idx="13"/>
            <p:extLst>
              <p:ext uri="{D42A27DB-BD31-4B8C-83A1-F6EECF244321}">
                <p14:modId xmlns:p14="http://schemas.microsoft.com/office/powerpoint/2010/main" val="42803074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2833546486"/>
                    </a:ext>
                  </a:extLst>
                </a:gridCol>
                <a:gridCol w="822960">
                  <a:extLst>
                    <a:ext uri="{9D8B030D-6E8A-4147-A177-3AD203B41FA5}">
                      <a16:colId xmlns:a16="http://schemas.microsoft.com/office/drawing/2014/main" val="1722016200"/>
                    </a:ext>
                  </a:extLst>
                </a:gridCol>
                <a:gridCol w="246888">
                  <a:extLst>
                    <a:ext uri="{9D8B030D-6E8A-4147-A177-3AD203B41FA5}">
                      <a16:colId xmlns:a16="http://schemas.microsoft.com/office/drawing/2014/main" val="4181608769"/>
                    </a:ext>
                  </a:extLst>
                </a:gridCol>
                <a:gridCol w="246888">
                  <a:extLst>
                    <a:ext uri="{9D8B030D-6E8A-4147-A177-3AD203B41FA5}">
                      <a16:colId xmlns:a16="http://schemas.microsoft.com/office/drawing/2014/main" val="124142512"/>
                    </a:ext>
                  </a:extLst>
                </a:gridCol>
                <a:gridCol w="246888">
                  <a:extLst>
                    <a:ext uri="{9D8B030D-6E8A-4147-A177-3AD203B41FA5}">
                      <a16:colId xmlns:a16="http://schemas.microsoft.com/office/drawing/2014/main" val="3927140572"/>
                    </a:ext>
                  </a:extLst>
                </a:gridCol>
                <a:gridCol w="246888">
                  <a:extLst>
                    <a:ext uri="{9D8B030D-6E8A-4147-A177-3AD203B41FA5}">
                      <a16:colId xmlns:a16="http://schemas.microsoft.com/office/drawing/2014/main" val="1967601069"/>
                    </a:ext>
                  </a:extLst>
                </a:gridCol>
                <a:gridCol w="246888">
                  <a:extLst>
                    <a:ext uri="{9D8B030D-6E8A-4147-A177-3AD203B41FA5}">
                      <a16:colId xmlns:a16="http://schemas.microsoft.com/office/drawing/2014/main" val="1126260547"/>
                    </a:ext>
                  </a:extLst>
                </a:gridCol>
                <a:gridCol w="246888">
                  <a:extLst>
                    <a:ext uri="{9D8B030D-6E8A-4147-A177-3AD203B41FA5}">
                      <a16:colId xmlns:a16="http://schemas.microsoft.com/office/drawing/2014/main" val="3989901270"/>
                    </a:ext>
                  </a:extLst>
                </a:gridCol>
                <a:gridCol w="246888">
                  <a:extLst>
                    <a:ext uri="{9D8B030D-6E8A-4147-A177-3AD203B41FA5}">
                      <a16:colId xmlns:a16="http://schemas.microsoft.com/office/drawing/2014/main" val="2767396108"/>
                    </a:ext>
                  </a:extLst>
                </a:gridCol>
                <a:gridCol w="246888">
                  <a:extLst>
                    <a:ext uri="{9D8B030D-6E8A-4147-A177-3AD203B41FA5}">
                      <a16:colId xmlns:a16="http://schemas.microsoft.com/office/drawing/2014/main" val="1093024009"/>
                    </a:ext>
                  </a:extLst>
                </a:gridCol>
                <a:gridCol w="246888">
                  <a:extLst>
                    <a:ext uri="{9D8B030D-6E8A-4147-A177-3AD203B41FA5}">
                      <a16:colId xmlns:a16="http://schemas.microsoft.com/office/drawing/2014/main" val="2475482084"/>
                    </a:ext>
                  </a:extLst>
                </a:gridCol>
                <a:gridCol w="246888">
                  <a:extLst>
                    <a:ext uri="{9D8B030D-6E8A-4147-A177-3AD203B41FA5}">
                      <a16:colId xmlns:a16="http://schemas.microsoft.com/office/drawing/2014/main" val="1881299439"/>
                    </a:ext>
                  </a:extLst>
                </a:gridCol>
                <a:gridCol w="246888">
                  <a:extLst>
                    <a:ext uri="{9D8B030D-6E8A-4147-A177-3AD203B41FA5}">
                      <a16:colId xmlns:a16="http://schemas.microsoft.com/office/drawing/2014/main" val="1456287809"/>
                    </a:ext>
                  </a:extLst>
                </a:gridCol>
                <a:gridCol w="246888">
                  <a:extLst>
                    <a:ext uri="{9D8B030D-6E8A-4147-A177-3AD203B41FA5}">
                      <a16:colId xmlns:a16="http://schemas.microsoft.com/office/drawing/2014/main" val="1182140547"/>
                    </a:ext>
                  </a:extLst>
                </a:gridCol>
                <a:gridCol w="246888">
                  <a:extLst>
                    <a:ext uri="{9D8B030D-6E8A-4147-A177-3AD203B41FA5}">
                      <a16:colId xmlns:a16="http://schemas.microsoft.com/office/drawing/2014/main" val="1109436419"/>
                    </a:ext>
                  </a:extLst>
                </a:gridCol>
                <a:gridCol w="246888">
                  <a:extLst>
                    <a:ext uri="{9D8B030D-6E8A-4147-A177-3AD203B41FA5}">
                      <a16:colId xmlns:a16="http://schemas.microsoft.com/office/drawing/2014/main" val="2670433673"/>
                    </a:ext>
                  </a:extLst>
                </a:gridCol>
                <a:gridCol w="246888">
                  <a:extLst>
                    <a:ext uri="{9D8B030D-6E8A-4147-A177-3AD203B41FA5}">
                      <a16:colId xmlns:a16="http://schemas.microsoft.com/office/drawing/2014/main" val="1076462000"/>
                    </a:ext>
                  </a:extLst>
                </a:gridCol>
                <a:gridCol w="246888">
                  <a:extLst>
                    <a:ext uri="{9D8B030D-6E8A-4147-A177-3AD203B41FA5}">
                      <a16:colId xmlns:a16="http://schemas.microsoft.com/office/drawing/2014/main" val="640046556"/>
                    </a:ext>
                  </a:extLst>
                </a:gridCol>
                <a:gridCol w="246888">
                  <a:extLst>
                    <a:ext uri="{9D8B030D-6E8A-4147-A177-3AD203B41FA5}">
                      <a16:colId xmlns:a16="http://schemas.microsoft.com/office/drawing/2014/main" val="3121931498"/>
                    </a:ext>
                  </a:extLst>
                </a:gridCol>
                <a:gridCol w="246888">
                  <a:extLst>
                    <a:ext uri="{9D8B030D-6E8A-4147-A177-3AD203B41FA5}">
                      <a16:colId xmlns:a16="http://schemas.microsoft.com/office/drawing/2014/main" val="998344829"/>
                    </a:ext>
                  </a:extLst>
                </a:gridCol>
                <a:gridCol w="246888">
                  <a:extLst>
                    <a:ext uri="{9D8B030D-6E8A-4147-A177-3AD203B41FA5}">
                      <a16:colId xmlns:a16="http://schemas.microsoft.com/office/drawing/2014/main" val="3399531768"/>
                    </a:ext>
                  </a:extLst>
                </a:gridCol>
                <a:gridCol w="246888">
                  <a:extLst>
                    <a:ext uri="{9D8B030D-6E8A-4147-A177-3AD203B41FA5}">
                      <a16:colId xmlns:a16="http://schemas.microsoft.com/office/drawing/2014/main" val="1267412860"/>
                    </a:ext>
                  </a:extLst>
                </a:gridCol>
                <a:gridCol w="246888">
                  <a:extLst>
                    <a:ext uri="{9D8B030D-6E8A-4147-A177-3AD203B41FA5}">
                      <a16:colId xmlns:a16="http://schemas.microsoft.com/office/drawing/2014/main" val="223555954"/>
                    </a:ext>
                  </a:extLst>
                </a:gridCol>
                <a:gridCol w="246888">
                  <a:extLst>
                    <a:ext uri="{9D8B030D-6E8A-4147-A177-3AD203B41FA5}">
                      <a16:colId xmlns:a16="http://schemas.microsoft.com/office/drawing/2014/main" val="355898247"/>
                    </a:ext>
                  </a:extLst>
                </a:gridCol>
                <a:gridCol w="246888">
                  <a:extLst>
                    <a:ext uri="{9D8B030D-6E8A-4147-A177-3AD203B41FA5}">
                      <a16:colId xmlns:a16="http://schemas.microsoft.com/office/drawing/2014/main" val="3246046463"/>
                    </a:ext>
                  </a:extLst>
                </a:gridCol>
                <a:gridCol w="246888">
                  <a:extLst>
                    <a:ext uri="{9D8B030D-6E8A-4147-A177-3AD203B41FA5}">
                      <a16:colId xmlns:a16="http://schemas.microsoft.com/office/drawing/2014/main" val="4243027654"/>
                    </a:ext>
                  </a:extLst>
                </a:gridCol>
                <a:gridCol w="246888">
                  <a:extLst>
                    <a:ext uri="{9D8B030D-6E8A-4147-A177-3AD203B41FA5}">
                      <a16:colId xmlns:a16="http://schemas.microsoft.com/office/drawing/2014/main" val="1028367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861326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Infineon4Engineers - 2019-07-18 08:31:05</a:t>
                      </a:r>
                      <a:r>
                        <a:rPr kumimoji="0" lang="en-US" sz="1000" b="0" i="0" u="none" strike="noStrike" kern="1200" cap="none" spc="0" normalizeH="0" baseline="0" noProof="0">
                          <a:ln>
                            <a:noFill/>
                          </a:ln>
                          <a:solidFill>
                            <a:prstClr val="black"/>
                          </a:solidFill>
                          <a:effectLst/>
                          <a:uLnTx/>
                          <a:uFillTx/>
                          <a:latin typeface="+mn-lt"/>
                          <a:ea typeface="+mn-ea"/>
                          <a:cs typeface="+mn-cs"/>
                        </a:rPr>
                        <a:t>
 Unleash your creativity with #Infineon XENSIV™ Sensors. A great selection of sensors, microcontrollers and security ICs allows you freedom to design, combine and integrate components in a very flexible way.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https://scontent.xx.fbcdn.net/v/t15.5256-10/s720x720/66206521_410946482852723_250957979942125568_n.jpg?_nc_cat=109&amp;_nc_ohc=mdEQ2ehkpagAX-wmxyO&amp;_nc_ht=scontent.xx&amp;oh=799b4ebc81bf912e2ea2340e71f4fa10&amp;oe=5EB840D7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02/06/2020 09:22:10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310801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0.8408 %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902125781"/>
                  </a:ext>
                </a:extLst>
              </a:tr>
            </a:tbl>
          </a:graphicData>
        </a:graphic>
      </p:graphicFrame>
      <p:sp>
        <p:nvSpPr>
          <p:cNvPr id="4" name="Text Placeholder 3">
            <a:extLst>
              <a:ext uri="{FF2B5EF4-FFF2-40B4-BE49-F238E27FC236}">
                <a16:creationId xmlns:a16="http://schemas.microsoft.com/office/drawing/2014/main" id="{06FD9B22-B2DF-48B9-9136-8A46B0CA83EE}"/>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17942514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80776C-B5BA-414E-9967-324E2DF3C7E1}"/>
              </a:ext>
            </a:extLst>
          </p:cNvPr>
          <p:cNvSpPr>
            <a:spLocks noGrp="1"/>
          </p:cNvSpPr>
          <p:nvPr>
            <p:ph type="title"/>
          </p:nvPr>
        </p:nvSpPr>
        <p:spPr/>
        <p:txBody>
          <a:bodyPr/>
          <a:lstStyle/>
          <a:p>
            <a:r>
              <a:rPr lang="en-US"/>
              <a:t>Facebook Published Posts Table | All Pages - 18 of 26</a:t>
            </a:r>
          </a:p>
        </p:txBody>
      </p:sp>
      <p:graphicFrame>
        <p:nvGraphicFramePr>
          <p:cNvPr id="5" name="Table Placeholder 4">
            <a:extLst>
              <a:ext uri="{FF2B5EF4-FFF2-40B4-BE49-F238E27FC236}">
                <a16:creationId xmlns:a16="http://schemas.microsoft.com/office/drawing/2014/main" id="{C7064507-6E17-490C-B6DC-759F5077A307}"/>
              </a:ext>
            </a:extLst>
          </p:cNvPr>
          <p:cNvGraphicFramePr>
            <a:graphicFrameLocks noGrp="1"/>
          </p:cNvGraphicFramePr>
          <p:nvPr>
            <p:ph type="tbl" sz="quarter" idx="13"/>
            <p:extLst>
              <p:ext uri="{D42A27DB-BD31-4B8C-83A1-F6EECF244321}">
                <p14:modId xmlns:p14="http://schemas.microsoft.com/office/powerpoint/2010/main" val="2245608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3964039640"/>
                    </a:ext>
                  </a:extLst>
                </a:gridCol>
                <a:gridCol w="822960">
                  <a:extLst>
                    <a:ext uri="{9D8B030D-6E8A-4147-A177-3AD203B41FA5}">
                      <a16:colId xmlns:a16="http://schemas.microsoft.com/office/drawing/2014/main" val="3991904371"/>
                    </a:ext>
                  </a:extLst>
                </a:gridCol>
                <a:gridCol w="246888">
                  <a:extLst>
                    <a:ext uri="{9D8B030D-6E8A-4147-A177-3AD203B41FA5}">
                      <a16:colId xmlns:a16="http://schemas.microsoft.com/office/drawing/2014/main" val="2620485744"/>
                    </a:ext>
                  </a:extLst>
                </a:gridCol>
                <a:gridCol w="246888">
                  <a:extLst>
                    <a:ext uri="{9D8B030D-6E8A-4147-A177-3AD203B41FA5}">
                      <a16:colId xmlns:a16="http://schemas.microsoft.com/office/drawing/2014/main" val="1716510603"/>
                    </a:ext>
                  </a:extLst>
                </a:gridCol>
                <a:gridCol w="246888">
                  <a:extLst>
                    <a:ext uri="{9D8B030D-6E8A-4147-A177-3AD203B41FA5}">
                      <a16:colId xmlns:a16="http://schemas.microsoft.com/office/drawing/2014/main" val="673593586"/>
                    </a:ext>
                  </a:extLst>
                </a:gridCol>
                <a:gridCol w="246888">
                  <a:extLst>
                    <a:ext uri="{9D8B030D-6E8A-4147-A177-3AD203B41FA5}">
                      <a16:colId xmlns:a16="http://schemas.microsoft.com/office/drawing/2014/main" val="2879971983"/>
                    </a:ext>
                  </a:extLst>
                </a:gridCol>
                <a:gridCol w="246888">
                  <a:extLst>
                    <a:ext uri="{9D8B030D-6E8A-4147-A177-3AD203B41FA5}">
                      <a16:colId xmlns:a16="http://schemas.microsoft.com/office/drawing/2014/main" val="198286860"/>
                    </a:ext>
                  </a:extLst>
                </a:gridCol>
                <a:gridCol w="246888">
                  <a:extLst>
                    <a:ext uri="{9D8B030D-6E8A-4147-A177-3AD203B41FA5}">
                      <a16:colId xmlns:a16="http://schemas.microsoft.com/office/drawing/2014/main" val="3336354181"/>
                    </a:ext>
                  </a:extLst>
                </a:gridCol>
                <a:gridCol w="246888">
                  <a:extLst>
                    <a:ext uri="{9D8B030D-6E8A-4147-A177-3AD203B41FA5}">
                      <a16:colId xmlns:a16="http://schemas.microsoft.com/office/drawing/2014/main" val="1126392277"/>
                    </a:ext>
                  </a:extLst>
                </a:gridCol>
                <a:gridCol w="246888">
                  <a:extLst>
                    <a:ext uri="{9D8B030D-6E8A-4147-A177-3AD203B41FA5}">
                      <a16:colId xmlns:a16="http://schemas.microsoft.com/office/drawing/2014/main" val="924801448"/>
                    </a:ext>
                  </a:extLst>
                </a:gridCol>
                <a:gridCol w="246888">
                  <a:extLst>
                    <a:ext uri="{9D8B030D-6E8A-4147-A177-3AD203B41FA5}">
                      <a16:colId xmlns:a16="http://schemas.microsoft.com/office/drawing/2014/main" val="1250676311"/>
                    </a:ext>
                  </a:extLst>
                </a:gridCol>
                <a:gridCol w="246888">
                  <a:extLst>
                    <a:ext uri="{9D8B030D-6E8A-4147-A177-3AD203B41FA5}">
                      <a16:colId xmlns:a16="http://schemas.microsoft.com/office/drawing/2014/main" val="1520687706"/>
                    </a:ext>
                  </a:extLst>
                </a:gridCol>
                <a:gridCol w="246888">
                  <a:extLst>
                    <a:ext uri="{9D8B030D-6E8A-4147-A177-3AD203B41FA5}">
                      <a16:colId xmlns:a16="http://schemas.microsoft.com/office/drawing/2014/main" val="3356014212"/>
                    </a:ext>
                  </a:extLst>
                </a:gridCol>
                <a:gridCol w="246888">
                  <a:extLst>
                    <a:ext uri="{9D8B030D-6E8A-4147-A177-3AD203B41FA5}">
                      <a16:colId xmlns:a16="http://schemas.microsoft.com/office/drawing/2014/main" val="2440442939"/>
                    </a:ext>
                  </a:extLst>
                </a:gridCol>
                <a:gridCol w="246888">
                  <a:extLst>
                    <a:ext uri="{9D8B030D-6E8A-4147-A177-3AD203B41FA5}">
                      <a16:colId xmlns:a16="http://schemas.microsoft.com/office/drawing/2014/main" val="80949366"/>
                    </a:ext>
                  </a:extLst>
                </a:gridCol>
                <a:gridCol w="246888">
                  <a:extLst>
                    <a:ext uri="{9D8B030D-6E8A-4147-A177-3AD203B41FA5}">
                      <a16:colId xmlns:a16="http://schemas.microsoft.com/office/drawing/2014/main" val="402563383"/>
                    </a:ext>
                  </a:extLst>
                </a:gridCol>
                <a:gridCol w="246888">
                  <a:extLst>
                    <a:ext uri="{9D8B030D-6E8A-4147-A177-3AD203B41FA5}">
                      <a16:colId xmlns:a16="http://schemas.microsoft.com/office/drawing/2014/main" val="347934633"/>
                    </a:ext>
                  </a:extLst>
                </a:gridCol>
                <a:gridCol w="246888">
                  <a:extLst>
                    <a:ext uri="{9D8B030D-6E8A-4147-A177-3AD203B41FA5}">
                      <a16:colId xmlns:a16="http://schemas.microsoft.com/office/drawing/2014/main" val="3141618457"/>
                    </a:ext>
                  </a:extLst>
                </a:gridCol>
                <a:gridCol w="246888">
                  <a:extLst>
                    <a:ext uri="{9D8B030D-6E8A-4147-A177-3AD203B41FA5}">
                      <a16:colId xmlns:a16="http://schemas.microsoft.com/office/drawing/2014/main" val="1509819537"/>
                    </a:ext>
                  </a:extLst>
                </a:gridCol>
                <a:gridCol w="246888">
                  <a:extLst>
                    <a:ext uri="{9D8B030D-6E8A-4147-A177-3AD203B41FA5}">
                      <a16:colId xmlns:a16="http://schemas.microsoft.com/office/drawing/2014/main" val="2253739662"/>
                    </a:ext>
                  </a:extLst>
                </a:gridCol>
                <a:gridCol w="246888">
                  <a:extLst>
                    <a:ext uri="{9D8B030D-6E8A-4147-A177-3AD203B41FA5}">
                      <a16:colId xmlns:a16="http://schemas.microsoft.com/office/drawing/2014/main" val="763330812"/>
                    </a:ext>
                  </a:extLst>
                </a:gridCol>
                <a:gridCol w="246888">
                  <a:extLst>
                    <a:ext uri="{9D8B030D-6E8A-4147-A177-3AD203B41FA5}">
                      <a16:colId xmlns:a16="http://schemas.microsoft.com/office/drawing/2014/main" val="1211194626"/>
                    </a:ext>
                  </a:extLst>
                </a:gridCol>
                <a:gridCol w="246888">
                  <a:extLst>
                    <a:ext uri="{9D8B030D-6E8A-4147-A177-3AD203B41FA5}">
                      <a16:colId xmlns:a16="http://schemas.microsoft.com/office/drawing/2014/main" val="3123758060"/>
                    </a:ext>
                  </a:extLst>
                </a:gridCol>
                <a:gridCol w="246888">
                  <a:extLst>
                    <a:ext uri="{9D8B030D-6E8A-4147-A177-3AD203B41FA5}">
                      <a16:colId xmlns:a16="http://schemas.microsoft.com/office/drawing/2014/main" val="3457230774"/>
                    </a:ext>
                  </a:extLst>
                </a:gridCol>
                <a:gridCol w="246888">
                  <a:extLst>
                    <a:ext uri="{9D8B030D-6E8A-4147-A177-3AD203B41FA5}">
                      <a16:colId xmlns:a16="http://schemas.microsoft.com/office/drawing/2014/main" val="3595450079"/>
                    </a:ext>
                  </a:extLst>
                </a:gridCol>
                <a:gridCol w="246888">
                  <a:extLst>
                    <a:ext uri="{9D8B030D-6E8A-4147-A177-3AD203B41FA5}">
                      <a16:colId xmlns:a16="http://schemas.microsoft.com/office/drawing/2014/main" val="1859139678"/>
                    </a:ext>
                  </a:extLst>
                </a:gridCol>
                <a:gridCol w="246888">
                  <a:extLst>
                    <a:ext uri="{9D8B030D-6E8A-4147-A177-3AD203B41FA5}">
                      <a16:colId xmlns:a16="http://schemas.microsoft.com/office/drawing/2014/main" val="31093752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122042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Infineon Technologies AG Corporate - 2019-07-30 07:01:34</a:t>
                      </a:r>
                      <a:r>
                        <a:rPr kumimoji="0" lang="en-US" sz="1000" b="0" i="0" u="none" strike="noStrike" kern="1200" cap="none" spc="0" normalizeH="0" baseline="0" noProof="0">
                          <a:ln>
                            <a:noFill/>
                          </a:ln>
                          <a:solidFill>
                            <a:prstClr val="black"/>
                          </a:solidFill>
                          <a:effectLst/>
                          <a:uLnTx/>
                          <a:uFillTx/>
                          <a:latin typeface="+mn-lt"/>
                          <a:ea typeface="+mn-ea"/>
                          <a:cs typeface="+mn-cs"/>
                        </a:rPr>
                        <a:t>
 Infineon is investing in a fully automated 300-millimeter chip factory in Villach, Austria. Get all the information about the expansion and developments: https://bit.ly/2ZrvWRD
#semiconductor #technology #Villach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https://scontent.xx.fbcdn.net/v/t15.5256-10/s720x720/66695926_625742077915057_4922713818993262592_n.jpg?_nc_cat=111&amp;_nc_ohc=ZxSW-_D6blUAQn3BglHpoWvpiy560ua3bZQBCcj9O0aNUncUsjaNYBxRA&amp;_nc_ht=scontent.xx&amp;oh=12189b3f263c6b4a42f1b2aee1e3b4c5&amp;oe=5EB2B821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12/17/2019 07:16:27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240691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229721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223559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0.8593 %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854451379"/>
                  </a:ext>
                </a:extLst>
              </a:tr>
            </a:tbl>
          </a:graphicData>
        </a:graphic>
      </p:graphicFrame>
      <p:sp>
        <p:nvSpPr>
          <p:cNvPr id="4" name="Text Placeholder 3">
            <a:extLst>
              <a:ext uri="{FF2B5EF4-FFF2-40B4-BE49-F238E27FC236}">
                <a16:creationId xmlns:a16="http://schemas.microsoft.com/office/drawing/2014/main" id="{F4879CFC-BA5A-4026-9F97-0D3A2B51B5D5}"/>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26428285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08ED4E-F279-4702-B965-26658A3E3122}"/>
              </a:ext>
            </a:extLst>
          </p:cNvPr>
          <p:cNvSpPr>
            <a:spLocks noGrp="1"/>
          </p:cNvSpPr>
          <p:nvPr>
            <p:ph type="title"/>
          </p:nvPr>
        </p:nvSpPr>
        <p:spPr/>
        <p:txBody>
          <a:bodyPr/>
          <a:lstStyle/>
          <a:p>
            <a:r>
              <a:rPr lang="en-US"/>
              <a:t>Facebook Published Posts Table | All Pages - 19 of 26</a:t>
            </a:r>
          </a:p>
        </p:txBody>
      </p:sp>
      <p:graphicFrame>
        <p:nvGraphicFramePr>
          <p:cNvPr id="5" name="Table Placeholder 4">
            <a:extLst>
              <a:ext uri="{FF2B5EF4-FFF2-40B4-BE49-F238E27FC236}">
                <a16:creationId xmlns:a16="http://schemas.microsoft.com/office/drawing/2014/main" id="{142A7414-44B2-4F63-9DD6-969B4CE367F8}"/>
              </a:ext>
            </a:extLst>
          </p:cNvPr>
          <p:cNvGraphicFramePr>
            <a:graphicFrameLocks noGrp="1"/>
          </p:cNvGraphicFramePr>
          <p:nvPr>
            <p:ph type="tbl" sz="quarter" idx="13"/>
            <p:extLst>
              <p:ext uri="{D42A27DB-BD31-4B8C-83A1-F6EECF244321}">
                <p14:modId xmlns:p14="http://schemas.microsoft.com/office/powerpoint/2010/main" val="41160765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3547327516"/>
                    </a:ext>
                  </a:extLst>
                </a:gridCol>
                <a:gridCol w="822960">
                  <a:extLst>
                    <a:ext uri="{9D8B030D-6E8A-4147-A177-3AD203B41FA5}">
                      <a16:colId xmlns:a16="http://schemas.microsoft.com/office/drawing/2014/main" val="4182121503"/>
                    </a:ext>
                  </a:extLst>
                </a:gridCol>
                <a:gridCol w="246888">
                  <a:extLst>
                    <a:ext uri="{9D8B030D-6E8A-4147-A177-3AD203B41FA5}">
                      <a16:colId xmlns:a16="http://schemas.microsoft.com/office/drawing/2014/main" val="460177306"/>
                    </a:ext>
                  </a:extLst>
                </a:gridCol>
                <a:gridCol w="246888">
                  <a:extLst>
                    <a:ext uri="{9D8B030D-6E8A-4147-A177-3AD203B41FA5}">
                      <a16:colId xmlns:a16="http://schemas.microsoft.com/office/drawing/2014/main" val="606603886"/>
                    </a:ext>
                  </a:extLst>
                </a:gridCol>
                <a:gridCol w="246888">
                  <a:extLst>
                    <a:ext uri="{9D8B030D-6E8A-4147-A177-3AD203B41FA5}">
                      <a16:colId xmlns:a16="http://schemas.microsoft.com/office/drawing/2014/main" val="1328471924"/>
                    </a:ext>
                  </a:extLst>
                </a:gridCol>
                <a:gridCol w="246888">
                  <a:extLst>
                    <a:ext uri="{9D8B030D-6E8A-4147-A177-3AD203B41FA5}">
                      <a16:colId xmlns:a16="http://schemas.microsoft.com/office/drawing/2014/main" val="1440952759"/>
                    </a:ext>
                  </a:extLst>
                </a:gridCol>
                <a:gridCol w="246888">
                  <a:extLst>
                    <a:ext uri="{9D8B030D-6E8A-4147-A177-3AD203B41FA5}">
                      <a16:colId xmlns:a16="http://schemas.microsoft.com/office/drawing/2014/main" val="2223792375"/>
                    </a:ext>
                  </a:extLst>
                </a:gridCol>
                <a:gridCol w="246888">
                  <a:extLst>
                    <a:ext uri="{9D8B030D-6E8A-4147-A177-3AD203B41FA5}">
                      <a16:colId xmlns:a16="http://schemas.microsoft.com/office/drawing/2014/main" val="1700062415"/>
                    </a:ext>
                  </a:extLst>
                </a:gridCol>
                <a:gridCol w="246888">
                  <a:extLst>
                    <a:ext uri="{9D8B030D-6E8A-4147-A177-3AD203B41FA5}">
                      <a16:colId xmlns:a16="http://schemas.microsoft.com/office/drawing/2014/main" val="3139327971"/>
                    </a:ext>
                  </a:extLst>
                </a:gridCol>
                <a:gridCol w="246888">
                  <a:extLst>
                    <a:ext uri="{9D8B030D-6E8A-4147-A177-3AD203B41FA5}">
                      <a16:colId xmlns:a16="http://schemas.microsoft.com/office/drawing/2014/main" val="3498840652"/>
                    </a:ext>
                  </a:extLst>
                </a:gridCol>
                <a:gridCol w="246888">
                  <a:extLst>
                    <a:ext uri="{9D8B030D-6E8A-4147-A177-3AD203B41FA5}">
                      <a16:colId xmlns:a16="http://schemas.microsoft.com/office/drawing/2014/main" val="2756179320"/>
                    </a:ext>
                  </a:extLst>
                </a:gridCol>
                <a:gridCol w="246888">
                  <a:extLst>
                    <a:ext uri="{9D8B030D-6E8A-4147-A177-3AD203B41FA5}">
                      <a16:colId xmlns:a16="http://schemas.microsoft.com/office/drawing/2014/main" val="2455405713"/>
                    </a:ext>
                  </a:extLst>
                </a:gridCol>
                <a:gridCol w="246888">
                  <a:extLst>
                    <a:ext uri="{9D8B030D-6E8A-4147-A177-3AD203B41FA5}">
                      <a16:colId xmlns:a16="http://schemas.microsoft.com/office/drawing/2014/main" val="728720599"/>
                    </a:ext>
                  </a:extLst>
                </a:gridCol>
                <a:gridCol w="246888">
                  <a:extLst>
                    <a:ext uri="{9D8B030D-6E8A-4147-A177-3AD203B41FA5}">
                      <a16:colId xmlns:a16="http://schemas.microsoft.com/office/drawing/2014/main" val="1473854041"/>
                    </a:ext>
                  </a:extLst>
                </a:gridCol>
                <a:gridCol w="246888">
                  <a:extLst>
                    <a:ext uri="{9D8B030D-6E8A-4147-A177-3AD203B41FA5}">
                      <a16:colId xmlns:a16="http://schemas.microsoft.com/office/drawing/2014/main" val="298984749"/>
                    </a:ext>
                  </a:extLst>
                </a:gridCol>
                <a:gridCol w="246888">
                  <a:extLst>
                    <a:ext uri="{9D8B030D-6E8A-4147-A177-3AD203B41FA5}">
                      <a16:colId xmlns:a16="http://schemas.microsoft.com/office/drawing/2014/main" val="690853671"/>
                    </a:ext>
                  </a:extLst>
                </a:gridCol>
                <a:gridCol w="246888">
                  <a:extLst>
                    <a:ext uri="{9D8B030D-6E8A-4147-A177-3AD203B41FA5}">
                      <a16:colId xmlns:a16="http://schemas.microsoft.com/office/drawing/2014/main" val="1901628520"/>
                    </a:ext>
                  </a:extLst>
                </a:gridCol>
                <a:gridCol w="246888">
                  <a:extLst>
                    <a:ext uri="{9D8B030D-6E8A-4147-A177-3AD203B41FA5}">
                      <a16:colId xmlns:a16="http://schemas.microsoft.com/office/drawing/2014/main" val="2940340286"/>
                    </a:ext>
                  </a:extLst>
                </a:gridCol>
                <a:gridCol w="246888">
                  <a:extLst>
                    <a:ext uri="{9D8B030D-6E8A-4147-A177-3AD203B41FA5}">
                      <a16:colId xmlns:a16="http://schemas.microsoft.com/office/drawing/2014/main" val="4244631530"/>
                    </a:ext>
                  </a:extLst>
                </a:gridCol>
                <a:gridCol w="246888">
                  <a:extLst>
                    <a:ext uri="{9D8B030D-6E8A-4147-A177-3AD203B41FA5}">
                      <a16:colId xmlns:a16="http://schemas.microsoft.com/office/drawing/2014/main" val="2539830100"/>
                    </a:ext>
                  </a:extLst>
                </a:gridCol>
                <a:gridCol w="246888">
                  <a:extLst>
                    <a:ext uri="{9D8B030D-6E8A-4147-A177-3AD203B41FA5}">
                      <a16:colId xmlns:a16="http://schemas.microsoft.com/office/drawing/2014/main" val="286144060"/>
                    </a:ext>
                  </a:extLst>
                </a:gridCol>
                <a:gridCol w="246888">
                  <a:extLst>
                    <a:ext uri="{9D8B030D-6E8A-4147-A177-3AD203B41FA5}">
                      <a16:colId xmlns:a16="http://schemas.microsoft.com/office/drawing/2014/main" val="1206199958"/>
                    </a:ext>
                  </a:extLst>
                </a:gridCol>
                <a:gridCol w="246888">
                  <a:extLst>
                    <a:ext uri="{9D8B030D-6E8A-4147-A177-3AD203B41FA5}">
                      <a16:colId xmlns:a16="http://schemas.microsoft.com/office/drawing/2014/main" val="1923789770"/>
                    </a:ext>
                  </a:extLst>
                </a:gridCol>
                <a:gridCol w="246888">
                  <a:extLst>
                    <a:ext uri="{9D8B030D-6E8A-4147-A177-3AD203B41FA5}">
                      <a16:colId xmlns:a16="http://schemas.microsoft.com/office/drawing/2014/main" val="4227105379"/>
                    </a:ext>
                  </a:extLst>
                </a:gridCol>
                <a:gridCol w="246888">
                  <a:extLst>
                    <a:ext uri="{9D8B030D-6E8A-4147-A177-3AD203B41FA5}">
                      <a16:colId xmlns:a16="http://schemas.microsoft.com/office/drawing/2014/main" val="3108904934"/>
                    </a:ext>
                  </a:extLst>
                </a:gridCol>
                <a:gridCol w="246888">
                  <a:extLst>
                    <a:ext uri="{9D8B030D-6E8A-4147-A177-3AD203B41FA5}">
                      <a16:colId xmlns:a16="http://schemas.microsoft.com/office/drawing/2014/main" val="83615560"/>
                    </a:ext>
                  </a:extLst>
                </a:gridCol>
                <a:gridCol w="246888">
                  <a:extLst>
                    <a:ext uri="{9D8B030D-6E8A-4147-A177-3AD203B41FA5}">
                      <a16:colId xmlns:a16="http://schemas.microsoft.com/office/drawing/2014/main" val="17557923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021240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Infineon4Engineers - 2019-08-02 08:40:21</a:t>
                      </a:r>
                      <a:r>
                        <a:rPr kumimoji="0" lang="en-US" sz="1000" b="0" i="0" u="none" strike="noStrike" kern="1200" cap="none" spc="0" normalizeH="0" baseline="0" noProof="0">
                          <a:ln>
                            <a:noFill/>
                          </a:ln>
                          <a:solidFill>
                            <a:prstClr val="black"/>
                          </a:solidFill>
                          <a:effectLst/>
                          <a:uLnTx/>
                          <a:uFillTx/>
                          <a:latin typeface="+mn-lt"/>
                          <a:ea typeface="+mn-ea"/>
                          <a:cs typeface="+mn-cs"/>
                        </a:rPr>
                        <a:t>
 Here is our #Infineon complete and easy-to-use solution platform integrating Infineon’s gate driver IC EiceDRIVER™ 2EDS8265H and CoolMOS™ SJ MOSFET or OptiMOS™ power MOSFETs. Discover more features and possibilities: https://bit.ly/313zbyW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https://scontent.xx.fbcdn.net/v/t15.5256-10/s720x720/66200951_490164141799582_6276169283680600064_n.jpg?_nc_cat=101&amp;_nc_ohc=nyRq_NNfKe4AX99zKKh&amp;_nc_ht=scontent.xx&amp;oh=22f32047d1a88c063cc71d2e55a72f7a&amp;oe=5EC82A4E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02/06/2020 09:22:09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313567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221793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29.8091 %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738616378"/>
                  </a:ext>
                </a:extLst>
              </a:tr>
            </a:tbl>
          </a:graphicData>
        </a:graphic>
      </p:graphicFrame>
      <p:sp>
        <p:nvSpPr>
          <p:cNvPr id="4" name="Text Placeholder 3">
            <a:extLst>
              <a:ext uri="{FF2B5EF4-FFF2-40B4-BE49-F238E27FC236}">
                <a16:creationId xmlns:a16="http://schemas.microsoft.com/office/drawing/2014/main" id="{3EF3C931-18A1-49EF-A9B5-1B44C4007895}"/>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28059484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2CD291-1190-496D-B2A1-023E7EB6B24E}"/>
              </a:ext>
            </a:extLst>
          </p:cNvPr>
          <p:cNvSpPr>
            <a:spLocks noGrp="1"/>
          </p:cNvSpPr>
          <p:nvPr>
            <p:ph type="title"/>
          </p:nvPr>
        </p:nvSpPr>
        <p:spPr/>
        <p:txBody>
          <a:bodyPr/>
          <a:lstStyle/>
          <a:p>
            <a:r>
              <a:rPr lang="en-US"/>
              <a:t>Facebook Published Posts Table | All Pages - 20 of 26</a:t>
            </a:r>
          </a:p>
        </p:txBody>
      </p:sp>
      <p:graphicFrame>
        <p:nvGraphicFramePr>
          <p:cNvPr id="5" name="Table Placeholder 4">
            <a:extLst>
              <a:ext uri="{FF2B5EF4-FFF2-40B4-BE49-F238E27FC236}">
                <a16:creationId xmlns:a16="http://schemas.microsoft.com/office/drawing/2014/main" id="{BC98F478-AB4B-4C1E-BA15-008BCE9C7D3D}"/>
              </a:ext>
            </a:extLst>
          </p:cNvPr>
          <p:cNvGraphicFramePr>
            <a:graphicFrameLocks noGrp="1"/>
          </p:cNvGraphicFramePr>
          <p:nvPr>
            <p:ph type="tbl" sz="quarter" idx="13"/>
            <p:extLst>
              <p:ext uri="{D42A27DB-BD31-4B8C-83A1-F6EECF244321}">
                <p14:modId xmlns:p14="http://schemas.microsoft.com/office/powerpoint/2010/main" val="13974011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3387385252"/>
                    </a:ext>
                  </a:extLst>
                </a:gridCol>
                <a:gridCol w="822960">
                  <a:extLst>
                    <a:ext uri="{9D8B030D-6E8A-4147-A177-3AD203B41FA5}">
                      <a16:colId xmlns:a16="http://schemas.microsoft.com/office/drawing/2014/main" val="3340632936"/>
                    </a:ext>
                  </a:extLst>
                </a:gridCol>
                <a:gridCol w="246888">
                  <a:extLst>
                    <a:ext uri="{9D8B030D-6E8A-4147-A177-3AD203B41FA5}">
                      <a16:colId xmlns:a16="http://schemas.microsoft.com/office/drawing/2014/main" val="1828104964"/>
                    </a:ext>
                  </a:extLst>
                </a:gridCol>
                <a:gridCol w="246888">
                  <a:extLst>
                    <a:ext uri="{9D8B030D-6E8A-4147-A177-3AD203B41FA5}">
                      <a16:colId xmlns:a16="http://schemas.microsoft.com/office/drawing/2014/main" val="2590006874"/>
                    </a:ext>
                  </a:extLst>
                </a:gridCol>
                <a:gridCol w="246888">
                  <a:extLst>
                    <a:ext uri="{9D8B030D-6E8A-4147-A177-3AD203B41FA5}">
                      <a16:colId xmlns:a16="http://schemas.microsoft.com/office/drawing/2014/main" val="2267057278"/>
                    </a:ext>
                  </a:extLst>
                </a:gridCol>
                <a:gridCol w="246888">
                  <a:extLst>
                    <a:ext uri="{9D8B030D-6E8A-4147-A177-3AD203B41FA5}">
                      <a16:colId xmlns:a16="http://schemas.microsoft.com/office/drawing/2014/main" val="2456483114"/>
                    </a:ext>
                  </a:extLst>
                </a:gridCol>
                <a:gridCol w="246888">
                  <a:extLst>
                    <a:ext uri="{9D8B030D-6E8A-4147-A177-3AD203B41FA5}">
                      <a16:colId xmlns:a16="http://schemas.microsoft.com/office/drawing/2014/main" val="3757784856"/>
                    </a:ext>
                  </a:extLst>
                </a:gridCol>
                <a:gridCol w="246888">
                  <a:extLst>
                    <a:ext uri="{9D8B030D-6E8A-4147-A177-3AD203B41FA5}">
                      <a16:colId xmlns:a16="http://schemas.microsoft.com/office/drawing/2014/main" val="3637327985"/>
                    </a:ext>
                  </a:extLst>
                </a:gridCol>
                <a:gridCol w="246888">
                  <a:extLst>
                    <a:ext uri="{9D8B030D-6E8A-4147-A177-3AD203B41FA5}">
                      <a16:colId xmlns:a16="http://schemas.microsoft.com/office/drawing/2014/main" val="2515611971"/>
                    </a:ext>
                  </a:extLst>
                </a:gridCol>
                <a:gridCol w="246888">
                  <a:extLst>
                    <a:ext uri="{9D8B030D-6E8A-4147-A177-3AD203B41FA5}">
                      <a16:colId xmlns:a16="http://schemas.microsoft.com/office/drawing/2014/main" val="1209653456"/>
                    </a:ext>
                  </a:extLst>
                </a:gridCol>
                <a:gridCol w="246888">
                  <a:extLst>
                    <a:ext uri="{9D8B030D-6E8A-4147-A177-3AD203B41FA5}">
                      <a16:colId xmlns:a16="http://schemas.microsoft.com/office/drawing/2014/main" val="188895000"/>
                    </a:ext>
                  </a:extLst>
                </a:gridCol>
                <a:gridCol w="246888">
                  <a:extLst>
                    <a:ext uri="{9D8B030D-6E8A-4147-A177-3AD203B41FA5}">
                      <a16:colId xmlns:a16="http://schemas.microsoft.com/office/drawing/2014/main" val="2969576369"/>
                    </a:ext>
                  </a:extLst>
                </a:gridCol>
                <a:gridCol w="246888">
                  <a:extLst>
                    <a:ext uri="{9D8B030D-6E8A-4147-A177-3AD203B41FA5}">
                      <a16:colId xmlns:a16="http://schemas.microsoft.com/office/drawing/2014/main" val="76622010"/>
                    </a:ext>
                  </a:extLst>
                </a:gridCol>
                <a:gridCol w="246888">
                  <a:extLst>
                    <a:ext uri="{9D8B030D-6E8A-4147-A177-3AD203B41FA5}">
                      <a16:colId xmlns:a16="http://schemas.microsoft.com/office/drawing/2014/main" val="3294540719"/>
                    </a:ext>
                  </a:extLst>
                </a:gridCol>
                <a:gridCol w="246888">
                  <a:extLst>
                    <a:ext uri="{9D8B030D-6E8A-4147-A177-3AD203B41FA5}">
                      <a16:colId xmlns:a16="http://schemas.microsoft.com/office/drawing/2014/main" val="3061082079"/>
                    </a:ext>
                  </a:extLst>
                </a:gridCol>
                <a:gridCol w="246888">
                  <a:extLst>
                    <a:ext uri="{9D8B030D-6E8A-4147-A177-3AD203B41FA5}">
                      <a16:colId xmlns:a16="http://schemas.microsoft.com/office/drawing/2014/main" val="1605026972"/>
                    </a:ext>
                  </a:extLst>
                </a:gridCol>
                <a:gridCol w="246888">
                  <a:extLst>
                    <a:ext uri="{9D8B030D-6E8A-4147-A177-3AD203B41FA5}">
                      <a16:colId xmlns:a16="http://schemas.microsoft.com/office/drawing/2014/main" val="3171562334"/>
                    </a:ext>
                  </a:extLst>
                </a:gridCol>
                <a:gridCol w="246888">
                  <a:extLst>
                    <a:ext uri="{9D8B030D-6E8A-4147-A177-3AD203B41FA5}">
                      <a16:colId xmlns:a16="http://schemas.microsoft.com/office/drawing/2014/main" val="235162062"/>
                    </a:ext>
                  </a:extLst>
                </a:gridCol>
                <a:gridCol w="246888">
                  <a:extLst>
                    <a:ext uri="{9D8B030D-6E8A-4147-A177-3AD203B41FA5}">
                      <a16:colId xmlns:a16="http://schemas.microsoft.com/office/drawing/2014/main" val="676271093"/>
                    </a:ext>
                  </a:extLst>
                </a:gridCol>
                <a:gridCol w="246888">
                  <a:extLst>
                    <a:ext uri="{9D8B030D-6E8A-4147-A177-3AD203B41FA5}">
                      <a16:colId xmlns:a16="http://schemas.microsoft.com/office/drawing/2014/main" val="3192280264"/>
                    </a:ext>
                  </a:extLst>
                </a:gridCol>
                <a:gridCol w="246888">
                  <a:extLst>
                    <a:ext uri="{9D8B030D-6E8A-4147-A177-3AD203B41FA5}">
                      <a16:colId xmlns:a16="http://schemas.microsoft.com/office/drawing/2014/main" val="2087451937"/>
                    </a:ext>
                  </a:extLst>
                </a:gridCol>
                <a:gridCol w="246888">
                  <a:extLst>
                    <a:ext uri="{9D8B030D-6E8A-4147-A177-3AD203B41FA5}">
                      <a16:colId xmlns:a16="http://schemas.microsoft.com/office/drawing/2014/main" val="1291425318"/>
                    </a:ext>
                  </a:extLst>
                </a:gridCol>
                <a:gridCol w="246888">
                  <a:extLst>
                    <a:ext uri="{9D8B030D-6E8A-4147-A177-3AD203B41FA5}">
                      <a16:colId xmlns:a16="http://schemas.microsoft.com/office/drawing/2014/main" val="1846093557"/>
                    </a:ext>
                  </a:extLst>
                </a:gridCol>
                <a:gridCol w="246888">
                  <a:extLst>
                    <a:ext uri="{9D8B030D-6E8A-4147-A177-3AD203B41FA5}">
                      <a16:colId xmlns:a16="http://schemas.microsoft.com/office/drawing/2014/main" val="2609313548"/>
                    </a:ext>
                  </a:extLst>
                </a:gridCol>
                <a:gridCol w="246888">
                  <a:extLst>
                    <a:ext uri="{9D8B030D-6E8A-4147-A177-3AD203B41FA5}">
                      <a16:colId xmlns:a16="http://schemas.microsoft.com/office/drawing/2014/main" val="3448659642"/>
                    </a:ext>
                  </a:extLst>
                </a:gridCol>
                <a:gridCol w="246888">
                  <a:extLst>
                    <a:ext uri="{9D8B030D-6E8A-4147-A177-3AD203B41FA5}">
                      <a16:colId xmlns:a16="http://schemas.microsoft.com/office/drawing/2014/main" val="2669996550"/>
                    </a:ext>
                  </a:extLst>
                </a:gridCol>
                <a:gridCol w="246888">
                  <a:extLst>
                    <a:ext uri="{9D8B030D-6E8A-4147-A177-3AD203B41FA5}">
                      <a16:colId xmlns:a16="http://schemas.microsoft.com/office/drawing/2014/main" val="32794127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567107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Infineon Technologies AG Corporate - 2019-01-25 10:26:23</a:t>
                      </a:r>
                      <a:r>
                        <a:rPr kumimoji="0" lang="en-US" sz="1000" b="0" i="0" u="none" strike="noStrike" kern="1200" cap="none" spc="0" normalizeH="0" baseline="0" noProof="0">
                          <a:ln>
                            <a:noFill/>
                          </a:ln>
                          <a:solidFill>
                            <a:prstClr val="black"/>
                          </a:solidFill>
                          <a:effectLst/>
                          <a:uLnTx/>
                          <a:uFillTx/>
                          <a:latin typeface="+mn-lt"/>
                          <a:ea typeface="+mn-ea"/>
                          <a:cs typeface="+mn-cs"/>
                        </a:rPr>
                        <a:t>
 Did you know that aviation's contribution to the global CO2 emission could quadruple until 2040? E-planes could be a solution. Read more: bit.ly/2WiOeTC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https://scontent.xx.fbcdn.net/v/t1.0-9/s720x720/50570585_2119491374800299_2014929304999165952_o.jpg?_nc_cat=109&amp;_nc_ohc=p1mTSxANMlkAQke7P4Xy-VqjjjU1sDGxHvhf5O0FB4J7syhekXHGOJ0uw&amp;_nc_ht=scontent.xx&amp;oh=5c7452f7425b8003f4533e135745815b&amp;oe=5E6FDE17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12/17/2019 07:16:27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0.3978 %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255588110"/>
                  </a:ext>
                </a:extLst>
              </a:tr>
            </a:tbl>
          </a:graphicData>
        </a:graphic>
      </p:graphicFrame>
      <p:sp>
        <p:nvSpPr>
          <p:cNvPr id="4" name="Text Placeholder 3">
            <a:extLst>
              <a:ext uri="{FF2B5EF4-FFF2-40B4-BE49-F238E27FC236}">
                <a16:creationId xmlns:a16="http://schemas.microsoft.com/office/drawing/2014/main" id="{8F265C23-2564-4EBC-9091-1F8FC521A6A8}"/>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34464607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36858E-051D-476D-B3EA-5144C8D32C46}"/>
              </a:ext>
            </a:extLst>
          </p:cNvPr>
          <p:cNvSpPr>
            <a:spLocks noGrp="1"/>
          </p:cNvSpPr>
          <p:nvPr>
            <p:ph type="title"/>
          </p:nvPr>
        </p:nvSpPr>
        <p:spPr/>
        <p:txBody>
          <a:bodyPr/>
          <a:lstStyle/>
          <a:p>
            <a:r>
              <a:rPr lang="en-US"/>
              <a:t>Facebook Published Posts Table | All Pages - 21 of 26</a:t>
            </a:r>
          </a:p>
        </p:txBody>
      </p:sp>
      <p:graphicFrame>
        <p:nvGraphicFramePr>
          <p:cNvPr id="5" name="Table Placeholder 4">
            <a:extLst>
              <a:ext uri="{FF2B5EF4-FFF2-40B4-BE49-F238E27FC236}">
                <a16:creationId xmlns:a16="http://schemas.microsoft.com/office/drawing/2014/main" id="{9DFB6C9B-61CC-4E75-BDDC-1B1BC38E44BE}"/>
              </a:ext>
            </a:extLst>
          </p:cNvPr>
          <p:cNvGraphicFramePr>
            <a:graphicFrameLocks noGrp="1"/>
          </p:cNvGraphicFramePr>
          <p:nvPr>
            <p:ph type="tbl" sz="quarter" idx="13"/>
            <p:extLst>
              <p:ext uri="{D42A27DB-BD31-4B8C-83A1-F6EECF244321}">
                <p14:modId xmlns:p14="http://schemas.microsoft.com/office/powerpoint/2010/main" val="39839832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305544213"/>
                    </a:ext>
                  </a:extLst>
                </a:gridCol>
                <a:gridCol w="822960">
                  <a:extLst>
                    <a:ext uri="{9D8B030D-6E8A-4147-A177-3AD203B41FA5}">
                      <a16:colId xmlns:a16="http://schemas.microsoft.com/office/drawing/2014/main" val="1965928009"/>
                    </a:ext>
                  </a:extLst>
                </a:gridCol>
                <a:gridCol w="246888">
                  <a:extLst>
                    <a:ext uri="{9D8B030D-6E8A-4147-A177-3AD203B41FA5}">
                      <a16:colId xmlns:a16="http://schemas.microsoft.com/office/drawing/2014/main" val="2104619647"/>
                    </a:ext>
                  </a:extLst>
                </a:gridCol>
                <a:gridCol w="246888">
                  <a:extLst>
                    <a:ext uri="{9D8B030D-6E8A-4147-A177-3AD203B41FA5}">
                      <a16:colId xmlns:a16="http://schemas.microsoft.com/office/drawing/2014/main" val="129881415"/>
                    </a:ext>
                  </a:extLst>
                </a:gridCol>
                <a:gridCol w="246888">
                  <a:extLst>
                    <a:ext uri="{9D8B030D-6E8A-4147-A177-3AD203B41FA5}">
                      <a16:colId xmlns:a16="http://schemas.microsoft.com/office/drawing/2014/main" val="2309560105"/>
                    </a:ext>
                  </a:extLst>
                </a:gridCol>
                <a:gridCol w="246888">
                  <a:extLst>
                    <a:ext uri="{9D8B030D-6E8A-4147-A177-3AD203B41FA5}">
                      <a16:colId xmlns:a16="http://schemas.microsoft.com/office/drawing/2014/main" val="3330323304"/>
                    </a:ext>
                  </a:extLst>
                </a:gridCol>
                <a:gridCol w="246888">
                  <a:extLst>
                    <a:ext uri="{9D8B030D-6E8A-4147-A177-3AD203B41FA5}">
                      <a16:colId xmlns:a16="http://schemas.microsoft.com/office/drawing/2014/main" val="2328805271"/>
                    </a:ext>
                  </a:extLst>
                </a:gridCol>
                <a:gridCol w="246888">
                  <a:extLst>
                    <a:ext uri="{9D8B030D-6E8A-4147-A177-3AD203B41FA5}">
                      <a16:colId xmlns:a16="http://schemas.microsoft.com/office/drawing/2014/main" val="1954597069"/>
                    </a:ext>
                  </a:extLst>
                </a:gridCol>
                <a:gridCol w="246888">
                  <a:extLst>
                    <a:ext uri="{9D8B030D-6E8A-4147-A177-3AD203B41FA5}">
                      <a16:colId xmlns:a16="http://schemas.microsoft.com/office/drawing/2014/main" val="2619660347"/>
                    </a:ext>
                  </a:extLst>
                </a:gridCol>
                <a:gridCol w="246888">
                  <a:extLst>
                    <a:ext uri="{9D8B030D-6E8A-4147-A177-3AD203B41FA5}">
                      <a16:colId xmlns:a16="http://schemas.microsoft.com/office/drawing/2014/main" val="479479495"/>
                    </a:ext>
                  </a:extLst>
                </a:gridCol>
                <a:gridCol w="246888">
                  <a:extLst>
                    <a:ext uri="{9D8B030D-6E8A-4147-A177-3AD203B41FA5}">
                      <a16:colId xmlns:a16="http://schemas.microsoft.com/office/drawing/2014/main" val="3873643711"/>
                    </a:ext>
                  </a:extLst>
                </a:gridCol>
                <a:gridCol w="246888">
                  <a:extLst>
                    <a:ext uri="{9D8B030D-6E8A-4147-A177-3AD203B41FA5}">
                      <a16:colId xmlns:a16="http://schemas.microsoft.com/office/drawing/2014/main" val="4197414061"/>
                    </a:ext>
                  </a:extLst>
                </a:gridCol>
                <a:gridCol w="246888">
                  <a:extLst>
                    <a:ext uri="{9D8B030D-6E8A-4147-A177-3AD203B41FA5}">
                      <a16:colId xmlns:a16="http://schemas.microsoft.com/office/drawing/2014/main" val="3886415923"/>
                    </a:ext>
                  </a:extLst>
                </a:gridCol>
                <a:gridCol w="246888">
                  <a:extLst>
                    <a:ext uri="{9D8B030D-6E8A-4147-A177-3AD203B41FA5}">
                      <a16:colId xmlns:a16="http://schemas.microsoft.com/office/drawing/2014/main" val="740461405"/>
                    </a:ext>
                  </a:extLst>
                </a:gridCol>
                <a:gridCol w="246888">
                  <a:extLst>
                    <a:ext uri="{9D8B030D-6E8A-4147-A177-3AD203B41FA5}">
                      <a16:colId xmlns:a16="http://schemas.microsoft.com/office/drawing/2014/main" val="576860748"/>
                    </a:ext>
                  </a:extLst>
                </a:gridCol>
                <a:gridCol w="246888">
                  <a:extLst>
                    <a:ext uri="{9D8B030D-6E8A-4147-A177-3AD203B41FA5}">
                      <a16:colId xmlns:a16="http://schemas.microsoft.com/office/drawing/2014/main" val="865986112"/>
                    </a:ext>
                  </a:extLst>
                </a:gridCol>
                <a:gridCol w="246888">
                  <a:extLst>
                    <a:ext uri="{9D8B030D-6E8A-4147-A177-3AD203B41FA5}">
                      <a16:colId xmlns:a16="http://schemas.microsoft.com/office/drawing/2014/main" val="385873080"/>
                    </a:ext>
                  </a:extLst>
                </a:gridCol>
                <a:gridCol w="246888">
                  <a:extLst>
                    <a:ext uri="{9D8B030D-6E8A-4147-A177-3AD203B41FA5}">
                      <a16:colId xmlns:a16="http://schemas.microsoft.com/office/drawing/2014/main" val="3175735456"/>
                    </a:ext>
                  </a:extLst>
                </a:gridCol>
                <a:gridCol w="246888">
                  <a:extLst>
                    <a:ext uri="{9D8B030D-6E8A-4147-A177-3AD203B41FA5}">
                      <a16:colId xmlns:a16="http://schemas.microsoft.com/office/drawing/2014/main" val="379541426"/>
                    </a:ext>
                  </a:extLst>
                </a:gridCol>
                <a:gridCol w="246888">
                  <a:extLst>
                    <a:ext uri="{9D8B030D-6E8A-4147-A177-3AD203B41FA5}">
                      <a16:colId xmlns:a16="http://schemas.microsoft.com/office/drawing/2014/main" val="1316513498"/>
                    </a:ext>
                  </a:extLst>
                </a:gridCol>
                <a:gridCol w="246888">
                  <a:extLst>
                    <a:ext uri="{9D8B030D-6E8A-4147-A177-3AD203B41FA5}">
                      <a16:colId xmlns:a16="http://schemas.microsoft.com/office/drawing/2014/main" val="1006388833"/>
                    </a:ext>
                  </a:extLst>
                </a:gridCol>
                <a:gridCol w="246888">
                  <a:extLst>
                    <a:ext uri="{9D8B030D-6E8A-4147-A177-3AD203B41FA5}">
                      <a16:colId xmlns:a16="http://schemas.microsoft.com/office/drawing/2014/main" val="3069588840"/>
                    </a:ext>
                  </a:extLst>
                </a:gridCol>
                <a:gridCol w="246888">
                  <a:extLst>
                    <a:ext uri="{9D8B030D-6E8A-4147-A177-3AD203B41FA5}">
                      <a16:colId xmlns:a16="http://schemas.microsoft.com/office/drawing/2014/main" val="81459620"/>
                    </a:ext>
                  </a:extLst>
                </a:gridCol>
                <a:gridCol w="246888">
                  <a:extLst>
                    <a:ext uri="{9D8B030D-6E8A-4147-A177-3AD203B41FA5}">
                      <a16:colId xmlns:a16="http://schemas.microsoft.com/office/drawing/2014/main" val="2666575441"/>
                    </a:ext>
                  </a:extLst>
                </a:gridCol>
                <a:gridCol w="246888">
                  <a:extLst>
                    <a:ext uri="{9D8B030D-6E8A-4147-A177-3AD203B41FA5}">
                      <a16:colId xmlns:a16="http://schemas.microsoft.com/office/drawing/2014/main" val="4063749056"/>
                    </a:ext>
                  </a:extLst>
                </a:gridCol>
                <a:gridCol w="246888">
                  <a:extLst>
                    <a:ext uri="{9D8B030D-6E8A-4147-A177-3AD203B41FA5}">
                      <a16:colId xmlns:a16="http://schemas.microsoft.com/office/drawing/2014/main" val="319902173"/>
                    </a:ext>
                  </a:extLst>
                </a:gridCol>
                <a:gridCol w="246888">
                  <a:extLst>
                    <a:ext uri="{9D8B030D-6E8A-4147-A177-3AD203B41FA5}">
                      <a16:colId xmlns:a16="http://schemas.microsoft.com/office/drawing/2014/main" val="27223957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818481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Infineon4Engineers - 2019-10-16 07:53:11</a:t>
                      </a:r>
                      <a:r>
                        <a:rPr kumimoji="0" lang="en-US" sz="1000" b="0" i="0" u="none" strike="noStrike" kern="1200" cap="none" spc="0" normalizeH="0" baseline="0" noProof="0">
                          <a:ln>
                            <a:noFill/>
                          </a:ln>
                          <a:solidFill>
                            <a:prstClr val="black"/>
                          </a:solidFill>
                          <a:effectLst/>
                          <a:uLnTx/>
                          <a:uFillTx/>
                          <a:latin typeface="+mn-lt"/>
                          <a:ea typeface="+mn-ea"/>
                          <a:cs typeface="+mn-cs"/>
                        </a:rPr>
                        <a:t>
 Excited to announce that we will add a new #microcontroller - TC3A - to our #Infineon automotive microcontroller family AURIX™. The TC3A is optimized for automotive 77 GHz radar applications and features a new signal processing unit, a large SRAM memory dedicated to radar and four TriCore™ processors running at 300 MHz with two additional lockstep cores. Availability and more infos: https://bit.ly/2MhfWNM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https://scontent.xx.fbcdn.net/v/t1.0-9/s720x720/72320158_2509432299271902_4144917176085643264_o.jpg?_nc_cat=104&amp;_nc_ohc=_nIdYOlTaGcAX_dVeEi&amp;_nc_ht=scontent.xx&amp;oh=26c5c90edfb8ed7713c1eaa1b1473481&amp;oe=5EC8F73E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02/06/2020 09:22:10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273600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721417278"/>
                  </a:ext>
                </a:extLst>
              </a:tr>
            </a:tbl>
          </a:graphicData>
        </a:graphic>
      </p:graphicFrame>
      <p:sp>
        <p:nvSpPr>
          <p:cNvPr id="4" name="Text Placeholder 3">
            <a:extLst>
              <a:ext uri="{FF2B5EF4-FFF2-40B4-BE49-F238E27FC236}">
                <a16:creationId xmlns:a16="http://schemas.microsoft.com/office/drawing/2014/main" id="{5D05A99A-DBEE-4467-A701-CD279568C7D7}"/>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385383245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B8FF8A-AE15-4316-AC85-38417DB21C5F}"/>
              </a:ext>
            </a:extLst>
          </p:cNvPr>
          <p:cNvSpPr>
            <a:spLocks noGrp="1"/>
          </p:cNvSpPr>
          <p:nvPr>
            <p:ph type="title"/>
          </p:nvPr>
        </p:nvSpPr>
        <p:spPr/>
        <p:txBody>
          <a:bodyPr/>
          <a:lstStyle/>
          <a:p>
            <a:r>
              <a:rPr lang="en-US"/>
              <a:t>Facebook Published Posts Table | All Pages - 22 of 26</a:t>
            </a:r>
          </a:p>
        </p:txBody>
      </p:sp>
      <p:graphicFrame>
        <p:nvGraphicFramePr>
          <p:cNvPr id="5" name="Table Placeholder 4">
            <a:extLst>
              <a:ext uri="{FF2B5EF4-FFF2-40B4-BE49-F238E27FC236}">
                <a16:creationId xmlns:a16="http://schemas.microsoft.com/office/drawing/2014/main" id="{B392719B-22D4-472D-AD4D-E0BE6BB7FAF5}"/>
              </a:ext>
            </a:extLst>
          </p:cNvPr>
          <p:cNvGraphicFramePr>
            <a:graphicFrameLocks noGrp="1"/>
          </p:cNvGraphicFramePr>
          <p:nvPr>
            <p:ph type="tbl" sz="quarter" idx="13"/>
            <p:extLst>
              <p:ext uri="{D42A27DB-BD31-4B8C-83A1-F6EECF244321}">
                <p14:modId xmlns:p14="http://schemas.microsoft.com/office/powerpoint/2010/main" val="31337323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1178610158"/>
                    </a:ext>
                  </a:extLst>
                </a:gridCol>
                <a:gridCol w="822960">
                  <a:extLst>
                    <a:ext uri="{9D8B030D-6E8A-4147-A177-3AD203B41FA5}">
                      <a16:colId xmlns:a16="http://schemas.microsoft.com/office/drawing/2014/main" val="4090916599"/>
                    </a:ext>
                  </a:extLst>
                </a:gridCol>
                <a:gridCol w="246888">
                  <a:extLst>
                    <a:ext uri="{9D8B030D-6E8A-4147-A177-3AD203B41FA5}">
                      <a16:colId xmlns:a16="http://schemas.microsoft.com/office/drawing/2014/main" val="210924256"/>
                    </a:ext>
                  </a:extLst>
                </a:gridCol>
                <a:gridCol w="246888">
                  <a:extLst>
                    <a:ext uri="{9D8B030D-6E8A-4147-A177-3AD203B41FA5}">
                      <a16:colId xmlns:a16="http://schemas.microsoft.com/office/drawing/2014/main" val="2089297260"/>
                    </a:ext>
                  </a:extLst>
                </a:gridCol>
                <a:gridCol w="246888">
                  <a:extLst>
                    <a:ext uri="{9D8B030D-6E8A-4147-A177-3AD203B41FA5}">
                      <a16:colId xmlns:a16="http://schemas.microsoft.com/office/drawing/2014/main" val="2617090880"/>
                    </a:ext>
                  </a:extLst>
                </a:gridCol>
                <a:gridCol w="246888">
                  <a:extLst>
                    <a:ext uri="{9D8B030D-6E8A-4147-A177-3AD203B41FA5}">
                      <a16:colId xmlns:a16="http://schemas.microsoft.com/office/drawing/2014/main" val="3675781777"/>
                    </a:ext>
                  </a:extLst>
                </a:gridCol>
                <a:gridCol w="246888">
                  <a:extLst>
                    <a:ext uri="{9D8B030D-6E8A-4147-A177-3AD203B41FA5}">
                      <a16:colId xmlns:a16="http://schemas.microsoft.com/office/drawing/2014/main" val="1031157132"/>
                    </a:ext>
                  </a:extLst>
                </a:gridCol>
                <a:gridCol w="246888">
                  <a:extLst>
                    <a:ext uri="{9D8B030D-6E8A-4147-A177-3AD203B41FA5}">
                      <a16:colId xmlns:a16="http://schemas.microsoft.com/office/drawing/2014/main" val="2747237264"/>
                    </a:ext>
                  </a:extLst>
                </a:gridCol>
                <a:gridCol w="246888">
                  <a:extLst>
                    <a:ext uri="{9D8B030D-6E8A-4147-A177-3AD203B41FA5}">
                      <a16:colId xmlns:a16="http://schemas.microsoft.com/office/drawing/2014/main" val="2712544057"/>
                    </a:ext>
                  </a:extLst>
                </a:gridCol>
                <a:gridCol w="246888">
                  <a:extLst>
                    <a:ext uri="{9D8B030D-6E8A-4147-A177-3AD203B41FA5}">
                      <a16:colId xmlns:a16="http://schemas.microsoft.com/office/drawing/2014/main" val="2853483717"/>
                    </a:ext>
                  </a:extLst>
                </a:gridCol>
                <a:gridCol w="246888">
                  <a:extLst>
                    <a:ext uri="{9D8B030D-6E8A-4147-A177-3AD203B41FA5}">
                      <a16:colId xmlns:a16="http://schemas.microsoft.com/office/drawing/2014/main" val="901485610"/>
                    </a:ext>
                  </a:extLst>
                </a:gridCol>
                <a:gridCol w="246888">
                  <a:extLst>
                    <a:ext uri="{9D8B030D-6E8A-4147-A177-3AD203B41FA5}">
                      <a16:colId xmlns:a16="http://schemas.microsoft.com/office/drawing/2014/main" val="773256300"/>
                    </a:ext>
                  </a:extLst>
                </a:gridCol>
                <a:gridCol w="246888">
                  <a:extLst>
                    <a:ext uri="{9D8B030D-6E8A-4147-A177-3AD203B41FA5}">
                      <a16:colId xmlns:a16="http://schemas.microsoft.com/office/drawing/2014/main" val="2839416760"/>
                    </a:ext>
                  </a:extLst>
                </a:gridCol>
                <a:gridCol w="246888">
                  <a:extLst>
                    <a:ext uri="{9D8B030D-6E8A-4147-A177-3AD203B41FA5}">
                      <a16:colId xmlns:a16="http://schemas.microsoft.com/office/drawing/2014/main" val="668907126"/>
                    </a:ext>
                  </a:extLst>
                </a:gridCol>
                <a:gridCol w="246888">
                  <a:extLst>
                    <a:ext uri="{9D8B030D-6E8A-4147-A177-3AD203B41FA5}">
                      <a16:colId xmlns:a16="http://schemas.microsoft.com/office/drawing/2014/main" val="875164120"/>
                    </a:ext>
                  </a:extLst>
                </a:gridCol>
                <a:gridCol w="246888">
                  <a:extLst>
                    <a:ext uri="{9D8B030D-6E8A-4147-A177-3AD203B41FA5}">
                      <a16:colId xmlns:a16="http://schemas.microsoft.com/office/drawing/2014/main" val="4213372636"/>
                    </a:ext>
                  </a:extLst>
                </a:gridCol>
                <a:gridCol w="246888">
                  <a:extLst>
                    <a:ext uri="{9D8B030D-6E8A-4147-A177-3AD203B41FA5}">
                      <a16:colId xmlns:a16="http://schemas.microsoft.com/office/drawing/2014/main" val="884019750"/>
                    </a:ext>
                  </a:extLst>
                </a:gridCol>
                <a:gridCol w="246888">
                  <a:extLst>
                    <a:ext uri="{9D8B030D-6E8A-4147-A177-3AD203B41FA5}">
                      <a16:colId xmlns:a16="http://schemas.microsoft.com/office/drawing/2014/main" val="4036047905"/>
                    </a:ext>
                  </a:extLst>
                </a:gridCol>
                <a:gridCol w="246888">
                  <a:extLst>
                    <a:ext uri="{9D8B030D-6E8A-4147-A177-3AD203B41FA5}">
                      <a16:colId xmlns:a16="http://schemas.microsoft.com/office/drawing/2014/main" val="4061527385"/>
                    </a:ext>
                  </a:extLst>
                </a:gridCol>
                <a:gridCol w="246888">
                  <a:extLst>
                    <a:ext uri="{9D8B030D-6E8A-4147-A177-3AD203B41FA5}">
                      <a16:colId xmlns:a16="http://schemas.microsoft.com/office/drawing/2014/main" val="2919858067"/>
                    </a:ext>
                  </a:extLst>
                </a:gridCol>
                <a:gridCol w="246888">
                  <a:extLst>
                    <a:ext uri="{9D8B030D-6E8A-4147-A177-3AD203B41FA5}">
                      <a16:colId xmlns:a16="http://schemas.microsoft.com/office/drawing/2014/main" val="2454356362"/>
                    </a:ext>
                  </a:extLst>
                </a:gridCol>
                <a:gridCol w="246888">
                  <a:extLst>
                    <a:ext uri="{9D8B030D-6E8A-4147-A177-3AD203B41FA5}">
                      <a16:colId xmlns:a16="http://schemas.microsoft.com/office/drawing/2014/main" val="3456236587"/>
                    </a:ext>
                  </a:extLst>
                </a:gridCol>
                <a:gridCol w="246888">
                  <a:extLst>
                    <a:ext uri="{9D8B030D-6E8A-4147-A177-3AD203B41FA5}">
                      <a16:colId xmlns:a16="http://schemas.microsoft.com/office/drawing/2014/main" val="3279585376"/>
                    </a:ext>
                  </a:extLst>
                </a:gridCol>
                <a:gridCol w="246888">
                  <a:extLst>
                    <a:ext uri="{9D8B030D-6E8A-4147-A177-3AD203B41FA5}">
                      <a16:colId xmlns:a16="http://schemas.microsoft.com/office/drawing/2014/main" val="2170381232"/>
                    </a:ext>
                  </a:extLst>
                </a:gridCol>
                <a:gridCol w="246888">
                  <a:extLst>
                    <a:ext uri="{9D8B030D-6E8A-4147-A177-3AD203B41FA5}">
                      <a16:colId xmlns:a16="http://schemas.microsoft.com/office/drawing/2014/main" val="3385443820"/>
                    </a:ext>
                  </a:extLst>
                </a:gridCol>
                <a:gridCol w="246888">
                  <a:extLst>
                    <a:ext uri="{9D8B030D-6E8A-4147-A177-3AD203B41FA5}">
                      <a16:colId xmlns:a16="http://schemas.microsoft.com/office/drawing/2014/main" val="2905184284"/>
                    </a:ext>
                  </a:extLst>
                </a:gridCol>
                <a:gridCol w="246888">
                  <a:extLst>
                    <a:ext uri="{9D8B030D-6E8A-4147-A177-3AD203B41FA5}">
                      <a16:colId xmlns:a16="http://schemas.microsoft.com/office/drawing/2014/main" val="40380778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0001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Infineon Technologies AG Corporate - 2019-09-04 13:15:01</a:t>
                      </a:r>
                      <a:r>
                        <a:rPr kumimoji="0" lang="en-US" sz="1000" b="0" i="0" u="none" strike="noStrike" kern="1200" cap="none" spc="0" normalizeH="0" baseline="0" noProof="0">
                          <a:ln>
                            <a:noFill/>
                          </a:ln>
                          <a:solidFill>
                            <a:prstClr val="black"/>
                          </a:solidFill>
                          <a:effectLst/>
                          <a:uLnTx/>
                          <a:uFillTx/>
                          <a:latin typeface="+mn-lt"/>
                          <a:ea typeface="+mn-ea"/>
                          <a:cs typeface="+mn-cs"/>
                        </a:rPr>
                        <a:t>
 "We’re going to 'live in a world without passwords' where time of flight is authenticating you one-hundred percent." Read more: https://bit.ly/2m04J9P #Sensor #Sensors #ToF #Smartphone AndroidPIT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https://scontent.xx.fbcdn.net/v/t45.1600-4/c280.0.720.720a/70221763_6136949500828_630490951260831744_n.png.jpg?_nc_cat=100&amp;_nc_ohc=jA14lU-Wi3QAQmHjkkGWHl8RoO5ZPP7JJVzRqYCnFSa1UEPicmBbXlFQA&amp;_nc_ht=scontent.xx&amp;oh=6255491d8a79d2d9fa1babb117b1c5b0&amp;oe=5E6FDEB4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12/17/2019 07:16:27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283904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YouTube Video</a:t>
                      </a:r>
                    </a:p>
                  </a:txBody>
                  <a:tcPr/>
                </a:tc>
                <a:extLst>
                  <a:ext uri="{0D108BD9-81ED-4DB2-BD59-A6C34878D82A}">
                    <a16:rowId xmlns:a16="http://schemas.microsoft.com/office/drawing/2014/main" val="1449188575"/>
                  </a:ext>
                </a:extLst>
              </a:tr>
            </a:tbl>
          </a:graphicData>
        </a:graphic>
      </p:graphicFrame>
      <p:sp>
        <p:nvSpPr>
          <p:cNvPr id="4" name="Text Placeholder 3">
            <a:extLst>
              <a:ext uri="{FF2B5EF4-FFF2-40B4-BE49-F238E27FC236}">
                <a16:creationId xmlns:a16="http://schemas.microsoft.com/office/drawing/2014/main" id="{A198DE7B-0D49-440A-80AC-A237C8819E95}"/>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188552435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5E0E08-1945-49E4-BB3C-97353EEAA4F6}"/>
              </a:ext>
            </a:extLst>
          </p:cNvPr>
          <p:cNvSpPr>
            <a:spLocks noGrp="1"/>
          </p:cNvSpPr>
          <p:nvPr>
            <p:ph type="title"/>
          </p:nvPr>
        </p:nvSpPr>
        <p:spPr/>
        <p:txBody>
          <a:bodyPr/>
          <a:lstStyle/>
          <a:p>
            <a:r>
              <a:rPr lang="en-US"/>
              <a:t>Facebook Published Posts Table | All Pages - 23 of 26</a:t>
            </a:r>
          </a:p>
        </p:txBody>
      </p:sp>
      <p:graphicFrame>
        <p:nvGraphicFramePr>
          <p:cNvPr id="5" name="Table Placeholder 4">
            <a:extLst>
              <a:ext uri="{FF2B5EF4-FFF2-40B4-BE49-F238E27FC236}">
                <a16:creationId xmlns:a16="http://schemas.microsoft.com/office/drawing/2014/main" id="{3AC8D226-9E11-44DF-A63C-3FFC20113D5D}"/>
              </a:ext>
            </a:extLst>
          </p:cNvPr>
          <p:cNvGraphicFramePr>
            <a:graphicFrameLocks noGrp="1"/>
          </p:cNvGraphicFramePr>
          <p:nvPr>
            <p:ph type="tbl" sz="quarter" idx="13"/>
            <p:extLst>
              <p:ext uri="{D42A27DB-BD31-4B8C-83A1-F6EECF244321}">
                <p14:modId xmlns:p14="http://schemas.microsoft.com/office/powerpoint/2010/main" val="15510222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2489592409"/>
                    </a:ext>
                  </a:extLst>
                </a:gridCol>
                <a:gridCol w="822960">
                  <a:extLst>
                    <a:ext uri="{9D8B030D-6E8A-4147-A177-3AD203B41FA5}">
                      <a16:colId xmlns:a16="http://schemas.microsoft.com/office/drawing/2014/main" val="3556071824"/>
                    </a:ext>
                  </a:extLst>
                </a:gridCol>
                <a:gridCol w="246888">
                  <a:extLst>
                    <a:ext uri="{9D8B030D-6E8A-4147-A177-3AD203B41FA5}">
                      <a16:colId xmlns:a16="http://schemas.microsoft.com/office/drawing/2014/main" val="2414999038"/>
                    </a:ext>
                  </a:extLst>
                </a:gridCol>
                <a:gridCol w="246888">
                  <a:extLst>
                    <a:ext uri="{9D8B030D-6E8A-4147-A177-3AD203B41FA5}">
                      <a16:colId xmlns:a16="http://schemas.microsoft.com/office/drawing/2014/main" val="2372068637"/>
                    </a:ext>
                  </a:extLst>
                </a:gridCol>
                <a:gridCol w="246888">
                  <a:extLst>
                    <a:ext uri="{9D8B030D-6E8A-4147-A177-3AD203B41FA5}">
                      <a16:colId xmlns:a16="http://schemas.microsoft.com/office/drawing/2014/main" val="1884105614"/>
                    </a:ext>
                  </a:extLst>
                </a:gridCol>
                <a:gridCol w="246888">
                  <a:extLst>
                    <a:ext uri="{9D8B030D-6E8A-4147-A177-3AD203B41FA5}">
                      <a16:colId xmlns:a16="http://schemas.microsoft.com/office/drawing/2014/main" val="714261382"/>
                    </a:ext>
                  </a:extLst>
                </a:gridCol>
                <a:gridCol w="246888">
                  <a:extLst>
                    <a:ext uri="{9D8B030D-6E8A-4147-A177-3AD203B41FA5}">
                      <a16:colId xmlns:a16="http://schemas.microsoft.com/office/drawing/2014/main" val="2635460118"/>
                    </a:ext>
                  </a:extLst>
                </a:gridCol>
                <a:gridCol w="246888">
                  <a:extLst>
                    <a:ext uri="{9D8B030D-6E8A-4147-A177-3AD203B41FA5}">
                      <a16:colId xmlns:a16="http://schemas.microsoft.com/office/drawing/2014/main" val="717481513"/>
                    </a:ext>
                  </a:extLst>
                </a:gridCol>
                <a:gridCol w="246888">
                  <a:extLst>
                    <a:ext uri="{9D8B030D-6E8A-4147-A177-3AD203B41FA5}">
                      <a16:colId xmlns:a16="http://schemas.microsoft.com/office/drawing/2014/main" val="1157347709"/>
                    </a:ext>
                  </a:extLst>
                </a:gridCol>
                <a:gridCol w="246888">
                  <a:extLst>
                    <a:ext uri="{9D8B030D-6E8A-4147-A177-3AD203B41FA5}">
                      <a16:colId xmlns:a16="http://schemas.microsoft.com/office/drawing/2014/main" val="1528592140"/>
                    </a:ext>
                  </a:extLst>
                </a:gridCol>
                <a:gridCol w="246888">
                  <a:extLst>
                    <a:ext uri="{9D8B030D-6E8A-4147-A177-3AD203B41FA5}">
                      <a16:colId xmlns:a16="http://schemas.microsoft.com/office/drawing/2014/main" val="2580550816"/>
                    </a:ext>
                  </a:extLst>
                </a:gridCol>
                <a:gridCol w="246888">
                  <a:extLst>
                    <a:ext uri="{9D8B030D-6E8A-4147-A177-3AD203B41FA5}">
                      <a16:colId xmlns:a16="http://schemas.microsoft.com/office/drawing/2014/main" val="320576243"/>
                    </a:ext>
                  </a:extLst>
                </a:gridCol>
                <a:gridCol w="246888">
                  <a:extLst>
                    <a:ext uri="{9D8B030D-6E8A-4147-A177-3AD203B41FA5}">
                      <a16:colId xmlns:a16="http://schemas.microsoft.com/office/drawing/2014/main" val="3294906127"/>
                    </a:ext>
                  </a:extLst>
                </a:gridCol>
                <a:gridCol w="246888">
                  <a:extLst>
                    <a:ext uri="{9D8B030D-6E8A-4147-A177-3AD203B41FA5}">
                      <a16:colId xmlns:a16="http://schemas.microsoft.com/office/drawing/2014/main" val="3600368890"/>
                    </a:ext>
                  </a:extLst>
                </a:gridCol>
                <a:gridCol w="246888">
                  <a:extLst>
                    <a:ext uri="{9D8B030D-6E8A-4147-A177-3AD203B41FA5}">
                      <a16:colId xmlns:a16="http://schemas.microsoft.com/office/drawing/2014/main" val="2793782891"/>
                    </a:ext>
                  </a:extLst>
                </a:gridCol>
                <a:gridCol w="246888">
                  <a:extLst>
                    <a:ext uri="{9D8B030D-6E8A-4147-A177-3AD203B41FA5}">
                      <a16:colId xmlns:a16="http://schemas.microsoft.com/office/drawing/2014/main" val="1768304952"/>
                    </a:ext>
                  </a:extLst>
                </a:gridCol>
                <a:gridCol w="246888">
                  <a:extLst>
                    <a:ext uri="{9D8B030D-6E8A-4147-A177-3AD203B41FA5}">
                      <a16:colId xmlns:a16="http://schemas.microsoft.com/office/drawing/2014/main" val="2305248397"/>
                    </a:ext>
                  </a:extLst>
                </a:gridCol>
                <a:gridCol w="246888">
                  <a:extLst>
                    <a:ext uri="{9D8B030D-6E8A-4147-A177-3AD203B41FA5}">
                      <a16:colId xmlns:a16="http://schemas.microsoft.com/office/drawing/2014/main" val="1364208654"/>
                    </a:ext>
                  </a:extLst>
                </a:gridCol>
                <a:gridCol w="246888">
                  <a:extLst>
                    <a:ext uri="{9D8B030D-6E8A-4147-A177-3AD203B41FA5}">
                      <a16:colId xmlns:a16="http://schemas.microsoft.com/office/drawing/2014/main" val="3007899277"/>
                    </a:ext>
                  </a:extLst>
                </a:gridCol>
                <a:gridCol w="246888">
                  <a:extLst>
                    <a:ext uri="{9D8B030D-6E8A-4147-A177-3AD203B41FA5}">
                      <a16:colId xmlns:a16="http://schemas.microsoft.com/office/drawing/2014/main" val="2495003144"/>
                    </a:ext>
                  </a:extLst>
                </a:gridCol>
                <a:gridCol w="246888">
                  <a:extLst>
                    <a:ext uri="{9D8B030D-6E8A-4147-A177-3AD203B41FA5}">
                      <a16:colId xmlns:a16="http://schemas.microsoft.com/office/drawing/2014/main" val="3844175338"/>
                    </a:ext>
                  </a:extLst>
                </a:gridCol>
                <a:gridCol w="246888">
                  <a:extLst>
                    <a:ext uri="{9D8B030D-6E8A-4147-A177-3AD203B41FA5}">
                      <a16:colId xmlns:a16="http://schemas.microsoft.com/office/drawing/2014/main" val="1638279357"/>
                    </a:ext>
                  </a:extLst>
                </a:gridCol>
                <a:gridCol w="246888">
                  <a:extLst>
                    <a:ext uri="{9D8B030D-6E8A-4147-A177-3AD203B41FA5}">
                      <a16:colId xmlns:a16="http://schemas.microsoft.com/office/drawing/2014/main" val="1775311112"/>
                    </a:ext>
                  </a:extLst>
                </a:gridCol>
                <a:gridCol w="246888">
                  <a:extLst>
                    <a:ext uri="{9D8B030D-6E8A-4147-A177-3AD203B41FA5}">
                      <a16:colId xmlns:a16="http://schemas.microsoft.com/office/drawing/2014/main" val="1972613675"/>
                    </a:ext>
                  </a:extLst>
                </a:gridCol>
                <a:gridCol w="246888">
                  <a:extLst>
                    <a:ext uri="{9D8B030D-6E8A-4147-A177-3AD203B41FA5}">
                      <a16:colId xmlns:a16="http://schemas.microsoft.com/office/drawing/2014/main" val="1653222498"/>
                    </a:ext>
                  </a:extLst>
                </a:gridCol>
                <a:gridCol w="246888">
                  <a:extLst>
                    <a:ext uri="{9D8B030D-6E8A-4147-A177-3AD203B41FA5}">
                      <a16:colId xmlns:a16="http://schemas.microsoft.com/office/drawing/2014/main" val="1115928494"/>
                    </a:ext>
                  </a:extLst>
                </a:gridCol>
                <a:gridCol w="246888">
                  <a:extLst>
                    <a:ext uri="{9D8B030D-6E8A-4147-A177-3AD203B41FA5}">
                      <a16:colId xmlns:a16="http://schemas.microsoft.com/office/drawing/2014/main" val="27823058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934888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Infineon Technologies AG Corporate - 2019-02-13 08:30:05</a:t>
                      </a:r>
                      <a:r>
                        <a:rPr kumimoji="0" lang="en-US" sz="1000" b="0" i="0" u="none" strike="noStrike" kern="1200" cap="none" spc="0" normalizeH="0" baseline="0" noProof="0">
                          <a:ln>
                            <a:noFill/>
                          </a:ln>
                          <a:solidFill>
                            <a:prstClr val="black"/>
                          </a:solidFill>
                          <a:effectLst/>
                          <a:uLnTx/>
                          <a:uFillTx/>
                          <a:latin typeface="+mn-lt"/>
                          <a:ea typeface="+mn-ea"/>
                          <a:cs typeface="+mn-cs"/>
                        </a:rPr>
                        <a:t>
 The innovative Time-of-Flight (ToF) technology is featured in the upcoming LG G8ThinQ by LG Mobile. Find out more: bit.ly/2HWnkhp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https://scontent.xx.fbcdn.net/v/t1.0-9/s720x720/51814878_2147288918687211_6836622984929607680_o.png?_nc_cat=101&amp;_nc_ohc=yzWGZbhAHiQAQmOf37OTeeGIZkZy4Eggj4q097m2sy6LxE1p4CyEDErNg&amp;_nc_ht=scontent.xx&amp;oh=7e4b1632b2251068646b8d6789e46f91&amp;oe=5E6601F6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12/17/2019 07:16:27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175091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462191017"/>
                  </a:ext>
                </a:extLst>
              </a:tr>
            </a:tbl>
          </a:graphicData>
        </a:graphic>
      </p:graphicFrame>
      <p:sp>
        <p:nvSpPr>
          <p:cNvPr id="4" name="Text Placeholder 3">
            <a:extLst>
              <a:ext uri="{FF2B5EF4-FFF2-40B4-BE49-F238E27FC236}">
                <a16:creationId xmlns:a16="http://schemas.microsoft.com/office/drawing/2014/main" id="{80BA1964-337A-4877-9B93-9E777F266264}"/>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410292819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00AE41-2B57-476B-9C68-CC82255F14F5}"/>
              </a:ext>
            </a:extLst>
          </p:cNvPr>
          <p:cNvSpPr>
            <a:spLocks noGrp="1"/>
          </p:cNvSpPr>
          <p:nvPr>
            <p:ph type="title"/>
          </p:nvPr>
        </p:nvSpPr>
        <p:spPr/>
        <p:txBody>
          <a:bodyPr/>
          <a:lstStyle/>
          <a:p>
            <a:r>
              <a:rPr lang="en-US"/>
              <a:t>Facebook Published Posts Table | All Pages - 24 of 26</a:t>
            </a:r>
          </a:p>
        </p:txBody>
      </p:sp>
      <p:graphicFrame>
        <p:nvGraphicFramePr>
          <p:cNvPr id="5" name="Table Placeholder 4">
            <a:extLst>
              <a:ext uri="{FF2B5EF4-FFF2-40B4-BE49-F238E27FC236}">
                <a16:creationId xmlns:a16="http://schemas.microsoft.com/office/drawing/2014/main" id="{8B56EEEF-7D52-4127-9252-2B381187BC64}"/>
              </a:ext>
            </a:extLst>
          </p:cNvPr>
          <p:cNvGraphicFramePr>
            <a:graphicFrameLocks noGrp="1"/>
          </p:cNvGraphicFramePr>
          <p:nvPr>
            <p:ph type="tbl" sz="quarter" idx="13"/>
            <p:extLst>
              <p:ext uri="{D42A27DB-BD31-4B8C-83A1-F6EECF244321}">
                <p14:modId xmlns:p14="http://schemas.microsoft.com/office/powerpoint/2010/main" val="20318140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3569835572"/>
                    </a:ext>
                  </a:extLst>
                </a:gridCol>
                <a:gridCol w="822960">
                  <a:extLst>
                    <a:ext uri="{9D8B030D-6E8A-4147-A177-3AD203B41FA5}">
                      <a16:colId xmlns:a16="http://schemas.microsoft.com/office/drawing/2014/main" val="2535730761"/>
                    </a:ext>
                  </a:extLst>
                </a:gridCol>
                <a:gridCol w="246888">
                  <a:extLst>
                    <a:ext uri="{9D8B030D-6E8A-4147-A177-3AD203B41FA5}">
                      <a16:colId xmlns:a16="http://schemas.microsoft.com/office/drawing/2014/main" val="1164590478"/>
                    </a:ext>
                  </a:extLst>
                </a:gridCol>
                <a:gridCol w="246888">
                  <a:extLst>
                    <a:ext uri="{9D8B030D-6E8A-4147-A177-3AD203B41FA5}">
                      <a16:colId xmlns:a16="http://schemas.microsoft.com/office/drawing/2014/main" val="2140589105"/>
                    </a:ext>
                  </a:extLst>
                </a:gridCol>
                <a:gridCol w="246888">
                  <a:extLst>
                    <a:ext uri="{9D8B030D-6E8A-4147-A177-3AD203B41FA5}">
                      <a16:colId xmlns:a16="http://schemas.microsoft.com/office/drawing/2014/main" val="3428423542"/>
                    </a:ext>
                  </a:extLst>
                </a:gridCol>
                <a:gridCol w="246888">
                  <a:extLst>
                    <a:ext uri="{9D8B030D-6E8A-4147-A177-3AD203B41FA5}">
                      <a16:colId xmlns:a16="http://schemas.microsoft.com/office/drawing/2014/main" val="544225406"/>
                    </a:ext>
                  </a:extLst>
                </a:gridCol>
                <a:gridCol w="246888">
                  <a:extLst>
                    <a:ext uri="{9D8B030D-6E8A-4147-A177-3AD203B41FA5}">
                      <a16:colId xmlns:a16="http://schemas.microsoft.com/office/drawing/2014/main" val="1043605346"/>
                    </a:ext>
                  </a:extLst>
                </a:gridCol>
                <a:gridCol w="246888">
                  <a:extLst>
                    <a:ext uri="{9D8B030D-6E8A-4147-A177-3AD203B41FA5}">
                      <a16:colId xmlns:a16="http://schemas.microsoft.com/office/drawing/2014/main" val="516036195"/>
                    </a:ext>
                  </a:extLst>
                </a:gridCol>
                <a:gridCol w="246888">
                  <a:extLst>
                    <a:ext uri="{9D8B030D-6E8A-4147-A177-3AD203B41FA5}">
                      <a16:colId xmlns:a16="http://schemas.microsoft.com/office/drawing/2014/main" val="2689105405"/>
                    </a:ext>
                  </a:extLst>
                </a:gridCol>
                <a:gridCol w="246888">
                  <a:extLst>
                    <a:ext uri="{9D8B030D-6E8A-4147-A177-3AD203B41FA5}">
                      <a16:colId xmlns:a16="http://schemas.microsoft.com/office/drawing/2014/main" val="1571094914"/>
                    </a:ext>
                  </a:extLst>
                </a:gridCol>
                <a:gridCol w="246888">
                  <a:extLst>
                    <a:ext uri="{9D8B030D-6E8A-4147-A177-3AD203B41FA5}">
                      <a16:colId xmlns:a16="http://schemas.microsoft.com/office/drawing/2014/main" val="2534407704"/>
                    </a:ext>
                  </a:extLst>
                </a:gridCol>
                <a:gridCol w="246888">
                  <a:extLst>
                    <a:ext uri="{9D8B030D-6E8A-4147-A177-3AD203B41FA5}">
                      <a16:colId xmlns:a16="http://schemas.microsoft.com/office/drawing/2014/main" val="4042785962"/>
                    </a:ext>
                  </a:extLst>
                </a:gridCol>
                <a:gridCol w="246888">
                  <a:extLst>
                    <a:ext uri="{9D8B030D-6E8A-4147-A177-3AD203B41FA5}">
                      <a16:colId xmlns:a16="http://schemas.microsoft.com/office/drawing/2014/main" val="741150029"/>
                    </a:ext>
                  </a:extLst>
                </a:gridCol>
                <a:gridCol w="246888">
                  <a:extLst>
                    <a:ext uri="{9D8B030D-6E8A-4147-A177-3AD203B41FA5}">
                      <a16:colId xmlns:a16="http://schemas.microsoft.com/office/drawing/2014/main" val="2410758333"/>
                    </a:ext>
                  </a:extLst>
                </a:gridCol>
                <a:gridCol w="246888">
                  <a:extLst>
                    <a:ext uri="{9D8B030D-6E8A-4147-A177-3AD203B41FA5}">
                      <a16:colId xmlns:a16="http://schemas.microsoft.com/office/drawing/2014/main" val="87714729"/>
                    </a:ext>
                  </a:extLst>
                </a:gridCol>
                <a:gridCol w="246888">
                  <a:extLst>
                    <a:ext uri="{9D8B030D-6E8A-4147-A177-3AD203B41FA5}">
                      <a16:colId xmlns:a16="http://schemas.microsoft.com/office/drawing/2014/main" val="2883751873"/>
                    </a:ext>
                  </a:extLst>
                </a:gridCol>
                <a:gridCol w="246888">
                  <a:extLst>
                    <a:ext uri="{9D8B030D-6E8A-4147-A177-3AD203B41FA5}">
                      <a16:colId xmlns:a16="http://schemas.microsoft.com/office/drawing/2014/main" val="3538734893"/>
                    </a:ext>
                  </a:extLst>
                </a:gridCol>
                <a:gridCol w="246888">
                  <a:extLst>
                    <a:ext uri="{9D8B030D-6E8A-4147-A177-3AD203B41FA5}">
                      <a16:colId xmlns:a16="http://schemas.microsoft.com/office/drawing/2014/main" val="3361036755"/>
                    </a:ext>
                  </a:extLst>
                </a:gridCol>
                <a:gridCol w="246888">
                  <a:extLst>
                    <a:ext uri="{9D8B030D-6E8A-4147-A177-3AD203B41FA5}">
                      <a16:colId xmlns:a16="http://schemas.microsoft.com/office/drawing/2014/main" val="3030698686"/>
                    </a:ext>
                  </a:extLst>
                </a:gridCol>
                <a:gridCol w="246888">
                  <a:extLst>
                    <a:ext uri="{9D8B030D-6E8A-4147-A177-3AD203B41FA5}">
                      <a16:colId xmlns:a16="http://schemas.microsoft.com/office/drawing/2014/main" val="1448134892"/>
                    </a:ext>
                  </a:extLst>
                </a:gridCol>
                <a:gridCol w="246888">
                  <a:extLst>
                    <a:ext uri="{9D8B030D-6E8A-4147-A177-3AD203B41FA5}">
                      <a16:colId xmlns:a16="http://schemas.microsoft.com/office/drawing/2014/main" val="157562547"/>
                    </a:ext>
                  </a:extLst>
                </a:gridCol>
                <a:gridCol w="246888">
                  <a:extLst>
                    <a:ext uri="{9D8B030D-6E8A-4147-A177-3AD203B41FA5}">
                      <a16:colId xmlns:a16="http://schemas.microsoft.com/office/drawing/2014/main" val="2174512527"/>
                    </a:ext>
                  </a:extLst>
                </a:gridCol>
                <a:gridCol w="246888">
                  <a:extLst>
                    <a:ext uri="{9D8B030D-6E8A-4147-A177-3AD203B41FA5}">
                      <a16:colId xmlns:a16="http://schemas.microsoft.com/office/drawing/2014/main" val="1389987233"/>
                    </a:ext>
                  </a:extLst>
                </a:gridCol>
                <a:gridCol w="246888">
                  <a:extLst>
                    <a:ext uri="{9D8B030D-6E8A-4147-A177-3AD203B41FA5}">
                      <a16:colId xmlns:a16="http://schemas.microsoft.com/office/drawing/2014/main" val="548559519"/>
                    </a:ext>
                  </a:extLst>
                </a:gridCol>
                <a:gridCol w="246888">
                  <a:extLst>
                    <a:ext uri="{9D8B030D-6E8A-4147-A177-3AD203B41FA5}">
                      <a16:colId xmlns:a16="http://schemas.microsoft.com/office/drawing/2014/main" val="140518235"/>
                    </a:ext>
                  </a:extLst>
                </a:gridCol>
                <a:gridCol w="246888">
                  <a:extLst>
                    <a:ext uri="{9D8B030D-6E8A-4147-A177-3AD203B41FA5}">
                      <a16:colId xmlns:a16="http://schemas.microsoft.com/office/drawing/2014/main" val="3859601788"/>
                    </a:ext>
                  </a:extLst>
                </a:gridCol>
                <a:gridCol w="246888">
                  <a:extLst>
                    <a:ext uri="{9D8B030D-6E8A-4147-A177-3AD203B41FA5}">
                      <a16:colId xmlns:a16="http://schemas.microsoft.com/office/drawing/2014/main" val="15761377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019892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Infineon Technologies AG Corporate - 2019-10-02 12:01:41</a:t>
                      </a:r>
                      <a:r>
                        <a:rPr kumimoji="0" lang="en-US" sz="1000" b="0" i="0" u="none" strike="noStrike" kern="1200" cap="none" spc="0" normalizeH="0" baseline="0" noProof="0">
                          <a:ln>
                            <a:noFill/>
                          </a:ln>
                          <a:solidFill>
                            <a:prstClr val="black"/>
                          </a:solidFill>
                          <a:effectLst/>
                          <a:uLnTx/>
                          <a:uFillTx/>
                          <a:latin typeface="+mn-lt"/>
                          <a:ea typeface="+mn-ea"/>
                          <a:cs typeface="+mn-cs"/>
                        </a:rPr>
                        <a:t>
 October is Cybersecurity Month in Europe and the US. Let’s be aware and get engaged for a secure tomorrow. Find out more: https://bit.ly/2nkrLJm #CybersecurityMonth #Security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https://scontent.xx.fbcdn.net/v/t15.5256-10/s720x720/69377971_639165686608932_9067690162548375552_n.jpg?_nc_cat=102&amp;_nc_ohc=3xNCn1a1-wQAQn3M5DICmz6lAFhZ_W8JRV5GhtXoDjcMPHxJeH4Lb6s-w&amp;_nc_ht=scontent.xx&amp;oh=de67f78f103047031e1796279e2ab7e6&amp;oe=5E773E44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12/17/2019 07:16:27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330370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166749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829964472"/>
                  </a:ext>
                </a:extLst>
              </a:tr>
            </a:tbl>
          </a:graphicData>
        </a:graphic>
      </p:graphicFrame>
      <p:sp>
        <p:nvSpPr>
          <p:cNvPr id="4" name="Text Placeholder 3">
            <a:extLst>
              <a:ext uri="{FF2B5EF4-FFF2-40B4-BE49-F238E27FC236}">
                <a16:creationId xmlns:a16="http://schemas.microsoft.com/office/drawing/2014/main" id="{E201F11A-E928-4D20-AD6A-F6CB6CFA3785}"/>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204219337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B85F6E-C278-4E66-99FB-6BA0183093B9}"/>
              </a:ext>
            </a:extLst>
          </p:cNvPr>
          <p:cNvSpPr>
            <a:spLocks noGrp="1"/>
          </p:cNvSpPr>
          <p:nvPr>
            <p:ph type="title"/>
          </p:nvPr>
        </p:nvSpPr>
        <p:spPr/>
        <p:txBody>
          <a:bodyPr/>
          <a:lstStyle/>
          <a:p>
            <a:r>
              <a:rPr lang="en-US"/>
              <a:t>Facebook Published Posts Table | All Pages - 25 of 26</a:t>
            </a:r>
          </a:p>
        </p:txBody>
      </p:sp>
      <p:graphicFrame>
        <p:nvGraphicFramePr>
          <p:cNvPr id="5" name="Table Placeholder 4">
            <a:extLst>
              <a:ext uri="{FF2B5EF4-FFF2-40B4-BE49-F238E27FC236}">
                <a16:creationId xmlns:a16="http://schemas.microsoft.com/office/drawing/2014/main" id="{EA63D96B-5444-466A-BB45-E50FBFB27F2D}"/>
              </a:ext>
            </a:extLst>
          </p:cNvPr>
          <p:cNvGraphicFramePr>
            <a:graphicFrameLocks noGrp="1"/>
          </p:cNvGraphicFramePr>
          <p:nvPr>
            <p:ph type="tbl" sz="quarter" idx="13"/>
            <p:extLst>
              <p:ext uri="{D42A27DB-BD31-4B8C-83A1-F6EECF244321}">
                <p14:modId xmlns:p14="http://schemas.microsoft.com/office/powerpoint/2010/main" val="18045337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1451459418"/>
                    </a:ext>
                  </a:extLst>
                </a:gridCol>
                <a:gridCol w="822960">
                  <a:extLst>
                    <a:ext uri="{9D8B030D-6E8A-4147-A177-3AD203B41FA5}">
                      <a16:colId xmlns:a16="http://schemas.microsoft.com/office/drawing/2014/main" val="2799587032"/>
                    </a:ext>
                  </a:extLst>
                </a:gridCol>
                <a:gridCol w="246888">
                  <a:extLst>
                    <a:ext uri="{9D8B030D-6E8A-4147-A177-3AD203B41FA5}">
                      <a16:colId xmlns:a16="http://schemas.microsoft.com/office/drawing/2014/main" val="2620922982"/>
                    </a:ext>
                  </a:extLst>
                </a:gridCol>
                <a:gridCol w="246888">
                  <a:extLst>
                    <a:ext uri="{9D8B030D-6E8A-4147-A177-3AD203B41FA5}">
                      <a16:colId xmlns:a16="http://schemas.microsoft.com/office/drawing/2014/main" val="3977727869"/>
                    </a:ext>
                  </a:extLst>
                </a:gridCol>
                <a:gridCol w="246888">
                  <a:extLst>
                    <a:ext uri="{9D8B030D-6E8A-4147-A177-3AD203B41FA5}">
                      <a16:colId xmlns:a16="http://schemas.microsoft.com/office/drawing/2014/main" val="186644824"/>
                    </a:ext>
                  </a:extLst>
                </a:gridCol>
                <a:gridCol w="246888">
                  <a:extLst>
                    <a:ext uri="{9D8B030D-6E8A-4147-A177-3AD203B41FA5}">
                      <a16:colId xmlns:a16="http://schemas.microsoft.com/office/drawing/2014/main" val="1463693915"/>
                    </a:ext>
                  </a:extLst>
                </a:gridCol>
                <a:gridCol w="246888">
                  <a:extLst>
                    <a:ext uri="{9D8B030D-6E8A-4147-A177-3AD203B41FA5}">
                      <a16:colId xmlns:a16="http://schemas.microsoft.com/office/drawing/2014/main" val="2613469033"/>
                    </a:ext>
                  </a:extLst>
                </a:gridCol>
                <a:gridCol w="246888">
                  <a:extLst>
                    <a:ext uri="{9D8B030D-6E8A-4147-A177-3AD203B41FA5}">
                      <a16:colId xmlns:a16="http://schemas.microsoft.com/office/drawing/2014/main" val="1639093169"/>
                    </a:ext>
                  </a:extLst>
                </a:gridCol>
                <a:gridCol w="246888">
                  <a:extLst>
                    <a:ext uri="{9D8B030D-6E8A-4147-A177-3AD203B41FA5}">
                      <a16:colId xmlns:a16="http://schemas.microsoft.com/office/drawing/2014/main" val="3288845971"/>
                    </a:ext>
                  </a:extLst>
                </a:gridCol>
                <a:gridCol w="246888">
                  <a:extLst>
                    <a:ext uri="{9D8B030D-6E8A-4147-A177-3AD203B41FA5}">
                      <a16:colId xmlns:a16="http://schemas.microsoft.com/office/drawing/2014/main" val="618392922"/>
                    </a:ext>
                  </a:extLst>
                </a:gridCol>
                <a:gridCol w="246888">
                  <a:extLst>
                    <a:ext uri="{9D8B030D-6E8A-4147-A177-3AD203B41FA5}">
                      <a16:colId xmlns:a16="http://schemas.microsoft.com/office/drawing/2014/main" val="1181298304"/>
                    </a:ext>
                  </a:extLst>
                </a:gridCol>
                <a:gridCol w="246888">
                  <a:extLst>
                    <a:ext uri="{9D8B030D-6E8A-4147-A177-3AD203B41FA5}">
                      <a16:colId xmlns:a16="http://schemas.microsoft.com/office/drawing/2014/main" val="1998655023"/>
                    </a:ext>
                  </a:extLst>
                </a:gridCol>
                <a:gridCol w="246888">
                  <a:extLst>
                    <a:ext uri="{9D8B030D-6E8A-4147-A177-3AD203B41FA5}">
                      <a16:colId xmlns:a16="http://schemas.microsoft.com/office/drawing/2014/main" val="3077687905"/>
                    </a:ext>
                  </a:extLst>
                </a:gridCol>
                <a:gridCol w="246888">
                  <a:extLst>
                    <a:ext uri="{9D8B030D-6E8A-4147-A177-3AD203B41FA5}">
                      <a16:colId xmlns:a16="http://schemas.microsoft.com/office/drawing/2014/main" val="1816615767"/>
                    </a:ext>
                  </a:extLst>
                </a:gridCol>
                <a:gridCol w="246888">
                  <a:extLst>
                    <a:ext uri="{9D8B030D-6E8A-4147-A177-3AD203B41FA5}">
                      <a16:colId xmlns:a16="http://schemas.microsoft.com/office/drawing/2014/main" val="3173128009"/>
                    </a:ext>
                  </a:extLst>
                </a:gridCol>
                <a:gridCol w="246888">
                  <a:extLst>
                    <a:ext uri="{9D8B030D-6E8A-4147-A177-3AD203B41FA5}">
                      <a16:colId xmlns:a16="http://schemas.microsoft.com/office/drawing/2014/main" val="2586760130"/>
                    </a:ext>
                  </a:extLst>
                </a:gridCol>
                <a:gridCol w="246888">
                  <a:extLst>
                    <a:ext uri="{9D8B030D-6E8A-4147-A177-3AD203B41FA5}">
                      <a16:colId xmlns:a16="http://schemas.microsoft.com/office/drawing/2014/main" val="2315803517"/>
                    </a:ext>
                  </a:extLst>
                </a:gridCol>
                <a:gridCol w="246888">
                  <a:extLst>
                    <a:ext uri="{9D8B030D-6E8A-4147-A177-3AD203B41FA5}">
                      <a16:colId xmlns:a16="http://schemas.microsoft.com/office/drawing/2014/main" val="79446624"/>
                    </a:ext>
                  </a:extLst>
                </a:gridCol>
                <a:gridCol w="246888">
                  <a:extLst>
                    <a:ext uri="{9D8B030D-6E8A-4147-A177-3AD203B41FA5}">
                      <a16:colId xmlns:a16="http://schemas.microsoft.com/office/drawing/2014/main" val="131270920"/>
                    </a:ext>
                  </a:extLst>
                </a:gridCol>
                <a:gridCol w="246888">
                  <a:extLst>
                    <a:ext uri="{9D8B030D-6E8A-4147-A177-3AD203B41FA5}">
                      <a16:colId xmlns:a16="http://schemas.microsoft.com/office/drawing/2014/main" val="2253835422"/>
                    </a:ext>
                  </a:extLst>
                </a:gridCol>
                <a:gridCol w="246888">
                  <a:extLst>
                    <a:ext uri="{9D8B030D-6E8A-4147-A177-3AD203B41FA5}">
                      <a16:colId xmlns:a16="http://schemas.microsoft.com/office/drawing/2014/main" val="4123492281"/>
                    </a:ext>
                  </a:extLst>
                </a:gridCol>
                <a:gridCol w="246888">
                  <a:extLst>
                    <a:ext uri="{9D8B030D-6E8A-4147-A177-3AD203B41FA5}">
                      <a16:colId xmlns:a16="http://schemas.microsoft.com/office/drawing/2014/main" val="1126369401"/>
                    </a:ext>
                  </a:extLst>
                </a:gridCol>
                <a:gridCol w="246888">
                  <a:extLst>
                    <a:ext uri="{9D8B030D-6E8A-4147-A177-3AD203B41FA5}">
                      <a16:colId xmlns:a16="http://schemas.microsoft.com/office/drawing/2014/main" val="1703069619"/>
                    </a:ext>
                  </a:extLst>
                </a:gridCol>
                <a:gridCol w="246888">
                  <a:extLst>
                    <a:ext uri="{9D8B030D-6E8A-4147-A177-3AD203B41FA5}">
                      <a16:colId xmlns:a16="http://schemas.microsoft.com/office/drawing/2014/main" val="1636956837"/>
                    </a:ext>
                  </a:extLst>
                </a:gridCol>
                <a:gridCol w="246888">
                  <a:extLst>
                    <a:ext uri="{9D8B030D-6E8A-4147-A177-3AD203B41FA5}">
                      <a16:colId xmlns:a16="http://schemas.microsoft.com/office/drawing/2014/main" val="4060397819"/>
                    </a:ext>
                  </a:extLst>
                </a:gridCol>
                <a:gridCol w="246888">
                  <a:extLst>
                    <a:ext uri="{9D8B030D-6E8A-4147-A177-3AD203B41FA5}">
                      <a16:colId xmlns:a16="http://schemas.microsoft.com/office/drawing/2014/main" val="2057289982"/>
                    </a:ext>
                  </a:extLst>
                </a:gridCol>
                <a:gridCol w="246888">
                  <a:extLst>
                    <a:ext uri="{9D8B030D-6E8A-4147-A177-3AD203B41FA5}">
                      <a16:colId xmlns:a16="http://schemas.microsoft.com/office/drawing/2014/main" val="12366711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176366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Infineon Technologies AG Corporate - 2019-02-21 10:10:02</a:t>
                      </a:r>
                      <a:r>
                        <a:rPr kumimoji="0" lang="en-US" sz="1000" b="0" i="0" u="none" strike="noStrike" kern="1200" cap="none" spc="0" normalizeH="0" baseline="0" noProof="0">
                          <a:ln>
                            <a:noFill/>
                          </a:ln>
                          <a:solidFill>
                            <a:prstClr val="black"/>
                          </a:solidFill>
                          <a:effectLst/>
                          <a:uLnTx/>
                          <a:uFillTx/>
                          <a:latin typeface="+mn-lt"/>
                          <a:ea typeface="+mn-ea"/>
                          <a:cs typeface="+mn-cs"/>
                        </a:rPr>
                        <a:t>
 "Structural trends drive our target markets. Infineon’s growth prospects are good during all phases of the business cycle, because we have solutions to the big issues that will also shape our society in the next decade. [...] Infineon benefits from these major growth drivers: mobility, energy efficiency, the Internet of Things, big data, and security. They will ensure that demand for semiconductors rises sharply for many years to come. We are excellently positioned with our technologies. That’s why we feel very confident." - Reinhard Ploss (CEO Infineon)
Watch the webcast of the Annual General Meeting 2019: https://fcld.ly/8onmtms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https://scontent.xx.fbcdn.net/v/t1.0-9/s720x720/52887295_2160234230726013_8434185789218226176_o.jpg?_nc_cat=109&amp;_nc_ohc=TugzPFUWSZQAQnZevm3TQcJYhb1Xk0ffx9JeicFfvM2XmPU4Pohhv-GPw&amp;_nc_ht=scontent.xx&amp;oh=91676d5391e8f2b988e5744bd1da7d77&amp;oe=5E81056A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12/17/2019 07:16:27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172973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154466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0.3869 %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022592075"/>
                  </a:ext>
                </a:extLst>
              </a:tr>
            </a:tbl>
          </a:graphicData>
        </a:graphic>
      </p:graphicFrame>
      <p:sp>
        <p:nvSpPr>
          <p:cNvPr id="4" name="Text Placeholder 3">
            <a:extLst>
              <a:ext uri="{FF2B5EF4-FFF2-40B4-BE49-F238E27FC236}">
                <a16:creationId xmlns:a16="http://schemas.microsoft.com/office/drawing/2014/main" id="{6B3F2034-6153-4B23-8EB5-1171CD2B8852}"/>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404190208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CB639C-FDF1-4E8D-98E0-6E3230306DF7}"/>
              </a:ext>
            </a:extLst>
          </p:cNvPr>
          <p:cNvSpPr>
            <a:spLocks noGrp="1"/>
          </p:cNvSpPr>
          <p:nvPr>
            <p:ph type="title"/>
          </p:nvPr>
        </p:nvSpPr>
        <p:spPr/>
        <p:txBody>
          <a:bodyPr/>
          <a:lstStyle/>
          <a:p>
            <a:r>
              <a:rPr lang="en-US"/>
              <a:t>Facebook Published Posts Table | All Pages - 26 of 26</a:t>
            </a:r>
          </a:p>
        </p:txBody>
      </p:sp>
      <p:graphicFrame>
        <p:nvGraphicFramePr>
          <p:cNvPr id="5" name="Table Placeholder 4">
            <a:extLst>
              <a:ext uri="{FF2B5EF4-FFF2-40B4-BE49-F238E27FC236}">
                <a16:creationId xmlns:a16="http://schemas.microsoft.com/office/drawing/2014/main" id="{D644B1D9-1DD5-4009-ACE6-5DF9BB21F90B}"/>
              </a:ext>
            </a:extLst>
          </p:cNvPr>
          <p:cNvGraphicFramePr>
            <a:graphicFrameLocks noGrp="1"/>
          </p:cNvGraphicFramePr>
          <p:nvPr>
            <p:ph type="tbl" sz="quarter" idx="13"/>
            <p:extLst>
              <p:ext uri="{D42A27DB-BD31-4B8C-83A1-F6EECF244321}">
                <p14:modId xmlns:p14="http://schemas.microsoft.com/office/powerpoint/2010/main" val="37628308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1156444548"/>
                    </a:ext>
                  </a:extLst>
                </a:gridCol>
                <a:gridCol w="822960">
                  <a:extLst>
                    <a:ext uri="{9D8B030D-6E8A-4147-A177-3AD203B41FA5}">
                      <a16:colId xmlns:a16="http://schemas.microsoft.com/office/drawing/2014/main" val="4106803006"/>
                    </a:ext>
                  </a:extLst>
                </a:gridCol>
                <a:gridCol w="246888">
                  <a:extLst>
                    <a:ext uri="{9D8B030D-6E8A-4147-A177-3AD203B41FA5}">
                      <a16:colId xmlns:a16="http://schemas.microsoft.com/office/drawing/2014/main" val="2874816106"/>
                    </a:ext>
                  </a:extLst>
                </a:gridCol>
                <a:gridCol w="246888">
                  <a:extLst>
                    <a:ext uri="{9D8B030D-6E8A-4147-A177-3AD203B41FA5}">
                      <a16:colId xmlns:a16="http://schemas.microsoft.com/office/drawing/2014/main" val="2479664610"/>
                    </a:ext>
                  </a:extLst>
                </a:gridCol>
                <a:gridCol w="246888">
                  <a:extLst>
                    <a:ext uri="{9D8B030D-6E8A-4147-A177-3AD203B41FA5}">
                      <a16:colId xmlns:a16="http://schemas.microsoft.com/office/drawing/2014/main" val="279648343"/>
                    </a:ext>
                  </a:extLst>
                </a:gridCol>
                <a:gridCol w="246888">
                  <a:extLst>
                    <a:ext uri="{9D8B030D-6E8A-4147-A177-3AD203B41FA5}">
                      <a16:colId xmlns:a16="http://schemas.microsoft.com/office/drawing/2014/main" val="2154068895"/>
                    </a:ext>
                  </a:extLst>
                </a:gridCol>
                <a:gridCol w="246888">
                  <a:extLst>
                    <a:ext uri="{9D8B030D-6E8A-4147-A177-3AD203B41FA5}">
                      <a16:colId xmlns:a16="http://schemas.microsoft.com/office/drawing/2014/main" val="650784814"/>
                    </a:ext>
                  </a:extLst>
                </a:gridCol>
                <a:gridCol w="246888">
                  <a:extLst>
                    <a:ext uri="{9D8B030D-6E8A-4147-A177-3AD203B41FA5}">
                      <a16:colId xmlns:a16="http://schemas.microsoft.com/office/drawing/2014/main" val="1394932905"/>
                    </a:ext>
                  </a:extLst>
                </a:gridCol>
                <a:gridCol w="246888">
                  <a:extLst>
                    <a:ext uri="{9D8B030D-6E8A-4147-A177-3AD203B41FA5}">
                      <a16:colId xmlns:a16="http://schemas.microsoft.com/office/drawing/2014/main" val="487961636"/>
                    </a:ext>
                  </a:extLst>
                </a:gridCol>
                <a:gridCol w="246888">
                  <a:extLst>
                    <a:ext uri="{9D8B030D-6E8A-4147-A177-3AD203B41FA5}">
                      <a16:colId xmlns:a16="http://schemas.microsoft.com/office/drawing/2014/main" val="725590179"/>
                    </a:ext>
                  </a:extLst>
                </a:gridCol>
                <a:gridCol w="246888">
                  <a:extLst>
                    <a:ext uri="{9D8B030D-6E8A-4147-A177-3AD203B41FA5}">
                      <a16:colId xmlns:a16="http://schemas.microsoft.com/office/drawing/2014/main" val="4077994924"/>
                    </a:ext>
                  </a:extLst>
                </a:gridCol>
                <a:gridCol w="246888">
                  <a:extLst>
                    <a:ext uri="{9D8B030D-6E8A-4147-A177-3AD203B41FA5}">
                      <a16:colId xmlns:a16="http://schemas.microsoft.com/office/drawing/2014/main" val="1324448882"/>
                    </a:ext>
                  </a:extLst>
                </a:gridCol>
                <a:gridCol w="246888">
                  <a:extLst>
                    <a:ext uri="{9D8B030D-6E8A-4147-A177-3AD203B41FA5}">
                      <a16:colId xmlns:a16="http://schemas.microsoft.com/office/drawing/2014/main" val="1175030447"/>
                    </a:ext>
                  </a:extLst>
                </a:gridCol>
                <a:gridCol w="246888">
                  <a:extLst>
                    <a:ext uri="{9D8B030D-6E8A-4147-A177-3AD203B41FA5}">
                      <a16:colId xmlns:a16="http://schemas.microsoft.com/office/drawing/2014/main" val="1634885094"/>
                    </a:ext>
                  </a:extLst>
                </a:gridCol>
                <a:gridCol w="246888">
                  <a:extLst>
                    <a:ext uri="{9D8B030D-6E8A-4147-A177-3AD203B41FA5}">
                      <a16:colId xmlns:a16="http://schemas.microsoft.com/office/drawing/2014/main" val="56946810"/>
                    </a:ext>
                  </a:extLst>
                </a:gridCol>
                <a:gridCol w="246888">
                  <a:extLst>
                    <a:ext uri="{9D8B030D-6E8A-4147-A177-3AD203B41FA5}">
                      <a16:colId xmlns:a16="http://schemas.microsoft.com/office/drawing/2014/main" val="603326648"/>
                    </a:ext>
                  </a:extLst>
                </a:gridCol>
                <a:gridCol w="246888">
                  <a:extLst>
                    <a:ext uri="{9D8B030D-6E8A-4147-A177-3AD203B41FA5}">
                      <a16:colId xmlns:a16="http://schemas.microsoft.com/office/drawing/2014/main" val="1094988516"/>
                    </a:ext>
                  </a:extLst>
                </a:gridCol>
                <a:gridCol w="246888">
                  <a:extLst>
                    <a:ext uri="{9D8B030D-6E8A-4147-A177-3AD203B41FA5}">
                      <a16:colId xmlns:a16="http://schemas.microsoft.com/office/drawing/2014/main" val="2217473702"/>
                    </a:ext>
                  </a:extLst>
                </a:gridCol>
                <a:gridCol w="246888">
                  <a:extLst>
                    <a:ext uri="{9D8B030D-6E8A-4147-A177-3AD203B41FA5}">
                      <a16:colId xmlns:a16="http://schemas.microsoft.com/office/drawing/2014/main" val="2172587040"/>
                    </a:ext>
                  </a:extLst>
                </a:gridCol>
                <a:gridCol w="246888">
                  <a:extLst>
                    <a:ext uri="{9D8B030D-6E8A-4147-A177-3AD203B41FA5}">
                      <a16:colId xmlns:a16="http://schemas.microsoft.com/office/drawing/2014/main" val="3498448612"/>
                    </a:ext>
                  </a:extLst>
                </a:gridCol>
                <a:gridCol w="246888">
                  <a:extLst>
                    <a:ext uri="{9D8B030D-6E8A-4147-A177-3AD203B41FA5}">
                      <a16:colId xmlns:a16="http://schemas.microsoft.com/office/drawing/2014/main" val="3907852383"/>
                    </a:ext>
                  </a:extLst>
                </a:gridCol>
                <a:gridCol w="246888">
                  <a:extLst>
                    <a:ext uri="{9D8B030D-6E8A-4147-A177-3AD203B41FA5}">
                      <a16:colId xmlns:a16="http://schemas.microsoft.com/office/drawing/2014/main" val="3286647761"/>
                    </a:ext>
                  </a:extLst>
                </a:gridCol>
                <a:gridCol w="246888">
                  <a:extLst>
                    <a:ext uri="{9D8B030D-6E8A-4147-A177-3AD203B41FA5}">
                      <a16:colId xmlns:a16="http://schemas.microsoft.com/office/drawing/2014/main" val="2249718388"/>
                    </a:ext>
                  </a:extLst>
                </a:gridCol>
                <a:gridCol w="246888">
                  <a:extLst>
                    <a:ext uri="{9D8B030D-6E8A-4147-A177-3AD203B41FA5}">
                      <a16:colId xmlns:a16="http://schemas.microsoft.com/office/drawing/2014/main" val="1310876901"/>
                    </a:ext>
                  </a:extLst>
                </a:gridCol>
                <a:gridCol w="246888">
                  <a:extLst>
                    <a:ext uri="{9D8B030D-6E8A-4147-A177-3AD203B41FA5}">
                      <a16:colId xmlns:a16="http://schemas.microsoft.com/office/drawing/2014/main" val="3055233126"/>
                    </a:ext>
                  </a:extLst>
                </a:gridCol>
                <a:gridCol w="246888">
                  <a:extLst>
                    <a:ext uri="{9D8B030D-6E8A-4147-A177-3AD203B41FA5}">
                      <a16:colId xmlns:a16="http://schemas.microsoft.com/office/drawing/2014/main" val="4166653687"/>
                    </a:ext>
                  </a:extLst>
                </a:gridCol>
                <a:gridCol w="246888">
                  <a:extLst>
                    <a:ext uri="{9D8B030D-6E8A-4147-A177-3AD203B41FA5}">
                      <a16:colId xmlns:a16="http://schemas.microsoft.com/office/drawing/2014/main" val="12799922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426427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Infineon4Engineers - 2019-05-28 12:55:39</a:t>
                      </a:r>
                      <a:r>
                        <a:rPr kumimoji="0" lang="en-US" sz="1000" b="0" i="0" u="none" strike="noStrike" kern="1200" cap="none" spc="0" normalizeH="0" baseline="0" noProof="0">
                          <a:ln>
                            <a:noFill/>
                          </a:ln>
                          <a:solidFill>
                            <a:prstClr val="black"/>
                          </a:solidFill>
                          <a:effectLst/>
                          <a:uLnTx/>
                          <a:uFillTx/>
                          <a:latin typeface="+mn-lt"/>
                          <a:ea typeface="+mn-ea"/>
                          <a:cs typeface="+mn-cs"/>
                        </a:rPr>
                        <a:t>
 #Drone safety via security - PKI in action. Check out this demo of a security solution for drones and multicopters, presented at the 3rd #Infineon IoT Security Circle 2019. 
#IoT #security #connectivity #IoTSecurityCircle
#Infineon4Engi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https://scontent.xx.fbcdn.net/v/t15.13418-10/60473897_471180707022782_1348680698004766720_n.jpg?_nc_cat=109&amp;_nc_ohc=viD7ABS4hPAAX_owSzI&amp;_nc_ht=scontent.xx&amp;oh=ee5e20ad3a065c4fa356e1e2acb7dba9&amp;oe=5EC046D5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02/06/2020 09:22:11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156491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99261735"/>
                  </a:ext>
                </a:extLst>
              </a:tr>
            </a:tbl>
          </a:graphicData>
        </a:graphic>
      </p:graphicFrame>
      <p:sp>
        <p:nvSpPr>
          <p:cNvPr id="4" name="Text Placeholder 3">
            <a:extLst>
              <a:ext uri="{FF2B5EF4-FFF2-40B4-BE49-F238E27FC236}">
                <a16:creationId xmlns:a16="http://schemas.microsoft.com/office/drawing/2014/main" id="{00F615AA-5E0D-4FB9-AB8F-C69AF370EAAE}"/>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41654466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28</TotalTime>
  <Words>3609</Words>
  <Application>Microsoft Office PowerPoint</Application>
  <PresentationFormat>On-screen Show (4:3)</PresentationFormat>
  <Paragraphs>1429</Paragraphs>
  <Slides>26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Arial</vt:lpstr>
      <vt:lpstr>Calibri</vt:lpstr>
      <vt:lpstr>quintly_template</vt:lpstr>
      <vt:lpstr>Facebook Published Posts Table | All Pages - 1 of 26</vt:lpstr>
      <vt:lpstr>Facebook Published Posts Table | All Pages - 2 of 26</vt:lpstr>
      <vt:lpstr>Facebook Published Posts Table | All Pages - 3 of 26</vt:lpstr>
      <vt:lpstr>Facebook Published Posts Table | All Pages - 4 of 26</vt:lpstr>
      <vt:lpstr>Facebook Published Posts Table | All Pages - 5 of 26</vt:lpstr>
      <vt:lpstr>Facebook Published Posts Table | All Pages - 6 of 26</vt:lpstr>
      <vt:lpstr>Facebook Published Posts Table | All Pages - 7 of 26</vt:lpstr>
      <vt:lpstr>Facebook Published Posts Table | All Pages - 8 of 26</vt:lpstr>
      <vt:lpstr>Facebook Published Posts Table | All Pages - 9 of 26</vt:lpstr>
      <vt:lpstr>Facebook Published Posts Table | All Pages - 10 of 26</vt:lpstr>
      <vt:lpstr>Facebook Published Posts Table | All Pages - 11 of 26</vt:lpstr>
      <vt:lpstr>Facebook Published Posts Table | All Pages - 12 of 26</vt:lpstr>
      <vt:lpstr>Facebook Published Posts Table | All Pages - 13 of 26</vt:lpstr>
      <vt:lpstr>Facebook Published Posts Table | All Pages - 14 of 26</vt:lpstr>
      <vt:lpstr>Facebook Published Posts Table | All Pages - 15 of 26</vt:lpstr>
      <vt:lpstr>Facebook Published Posts Table | All Pages - 16 of 26</vt:lpstr>
      <vt:lpstr>Facebook Published Posts Table | All Pages - 17 of 26</vt:lpstr>
      <vt:lpstr>Facebook Published Posts Table | All Pages - 18 of 26</vt:lpstr>
      <vt:lpstr>Facebook Published Posts Table | All Pages - 19 of 26</vt:lpstr>
      <vt:lpstr>Facebook Published Posts Table | All Pages - 20 of 26</vt:lpstr>
      <vt:lpstr>Facebook Published Posts Table | All Pages - 21 of 26</vt:lpstr>
      <vt:lpstr>Facebook Published Posts Table | All Pages - 22 of 26</vt:lpstr>
      <vt:lpstr>Facebook Published Posts Table | All Pages - 23 of 26</vt:lpstr>
      <vt:lpstr>Facebook Published Posts Table | All Pages - 24 of 26</vt:lpstr>
      <vt:lpstr>Facebook Published Posts Table | All Pages - 25 of 26</vt:lpstr>
      <vt:lpstr>Facebook Published Posts Table | All Pages - 26 of 26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Frederik Peiniger</dc:creator>
  <cp:lastModifiedBy>Frederik Peiniger</cp:lastModifiedBy>
  <cp:revision>4</cp:revision>
  <dcterms:created xsi:type="dcterms:W3CDTF">2020-04-21T07:15:11Z</dcterms:created>
  <dcterms:modified xsi:type="dcterms:W3CDTF">2020-04-21T07:43:15Z</dcterms:modified>
</cp:coreProperties>
</file>