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D0319-9024-4D96-AB04-50DBEAA32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55A90B-9E38-4B5A-A9E1-751A8C84A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8028840"/>
              </p:ext>
            </p:extLst>
          </p:nvPr>
        </p:nvGraphicFramePr>
        <p:xfrm>
          <a:off x="457200" y="1731963"/>
          <a:ext cx="820490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356025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71387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97603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9116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69444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74191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3779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83201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88706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05456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83804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28195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42696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4443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12215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29599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4875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16137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5271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46440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18305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03732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8313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49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47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e.on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032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042AC-ED95-4497-A309-ACE1EA191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10/06/2018 - 12/06/2018</a:t>
            </a:r>
          </a:p>
        </p:txBody>
      </p:sp>
    </p:spTree>
    <p:extLst>
      <p:ext uri="{BB962C8B-B14F-4D97-AF65-F5344CB8AC3E}">
        <p14:creationId xmlns:p14="http://schemas.microsoft.com/office/powerpoint/2010/main" val="3396429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F6C5-4607-4C86-847A-C10C43C7A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F1324-396B-4FB8-A7CC-A3E28F0B98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588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96615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75504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08211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43008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08561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71186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61046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59811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58844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7297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76737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68781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83018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89844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23480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0572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2622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70420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4239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44295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8804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2684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354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73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01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Vattenfall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793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651EB-9329-49F7-A5D7-46F201CE5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10/06/2018 - 12/06/2018</a:t>
            </a:r>
          </a:p>
        </p:txBody>
      </p:sp>
    </p:spTree>
    <p:extLst>
      <p:ext uri="{BB962C8B-B14F-4D97-AF65-F5344CB8AC3E}">
        <p14:creationId xmlns:p14="http://schemas.microsoft.com/office/powerpoint/2010/main" val="22915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54254-67A4-4DE8-B223-1E8A21027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E17A18-A709-47E5-82B4-FD5A68376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706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379288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66297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9379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46962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66098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4720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48427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85048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4684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19450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0206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72589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07316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205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8678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62584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50685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29933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8737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6962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69134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08206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355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86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84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eprimo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9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enviaM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077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D577A-8D2A-4D6E-BBF0-DDF74880E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10/06/2018 - 12/06/2018</a:t>
            </a:r>
          </a:p>
        </p:txBody>
      </p:sp>
    </p:spTree>
    <p:extLst>
      <p:ext uri="{BB962C8B-B14F-4D97-AF65-F5344CB8AC3E}">
        <p14:creationId xmlns:p14="http://schemas.microsoft.com/office/powerpoint/2010/main" val="348189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B4C2-CBDE-4826-9288-FD558A6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51B4C8-C33B-41B3-9774-849B095734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223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827339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4728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4584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0104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96123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86980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93963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04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22281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72776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58417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44623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30638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14068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9504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5189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7034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70273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71009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54555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76539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30307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0200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54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14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22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FD709-7855-4651-9B6B-4D31950D38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10/06/2018 - 12/06/2018</a:t>
            </a:r>
          </a:p>
        </p:txBody>
      </p:sp>
    </p:spTree>
    <p:extLst>
      <p:ext uri="{BB962C8B-B14F-4D97-AF65-F5344CB8AC3E}">
        <p14:creationId xmlns:p14="http://schemas.microsoft.com/office/powerpoint/2010/main" val="553705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424</Words>
  <Application>Microsoft Office PowerPoint</Application>
  <PresentationFormat>On-screen Show (4:3)</PresentationFormat>
  <Paragraphs>307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Key Metrics Table | All Pages - 1 of 4</vt:lpstr>
      <vt:lpstr>Facebook Key Metrics Table | All Pages - 2 of 4</vt:lpstr>
      <vt:lpstr>Facebook Key Metrics Table | All Pages - 3 of 4</vt:lpstr>
      <vt:lpstr>Facebook Key Metrics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 - 1 of 4</dc:title>
  <dc:creator>Administrator</dc:creator>
  <cp:lastModifiedBy>Administrator</cp:lastModifiedBy>
  <cp:revision>1</cp:revision>
  <dcterms:created xsi:type="dcterms:W3CDTF">2018-12-06T15:50:54Z</dcterms:created>
  <dcterms:modified xsi:type="dcterms:W3CDTF">2018-12-06T15:53:23Z</dcterms:modified>
</cp:coreProperties>
</file>