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live_and_let_dive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12177.666666667001</c:v>
                </c:pt>
                <c:pt idx="1">
                  <c:v>7924.75</c:v>
                </c:pt>
                <c:pt idx="2">
                  <c:v>3045.5</c:v>
                </c:pt>
                <c:pt idx="3">
                  <c:v>11448.5</c:v>
                </c:pt>
                <c:pt idx="4">
                  <c:v>3587.6666666667002</c:v>
                </c:pt>
                <c:pt idx="5">
                  <c:v>5172.6000000000004</c:v>
                </c:pt>
                <c:pt idx="6">
                  <c:v>3412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2E-43A1-812A-C703704AD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474608"/>
        <c:axId val="320470344"/>
      </c:barChart>
      <c:catAx>
        <c:axId val="320474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70344"/>
        <c:crosses val="autoZero"/>
        <c:auto val="1"/>
        <c:lblAlgn val="ctr"/>
        <c:lblOffset val="100"/>
        <c:noMultiLvlLbl val="0"/>
      </c:catAx>
      <c:valAx>
        <c:axId val="32047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47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live_and_let_dive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834.33333333332996</c:v>
                </c:pt>
                <c:pt idx="1">
                  <c:v>665.5</c:v>
                </c:pt>
                <c:pt idx="2">
                  <c:v>367</c:v>
                </c:pt>
                <c:pt idx="3">
                  <c:v>942.5</c:v>
                </c:pt>
                <c:pt idx="4">
                  <c:v>433</c:v>
                </c:pt>
                <c:pt idx="5">
                  <c:v>414.8</c:v>
                </c:pt>
                <c:pt idx="6">
                  <c:v>215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BD-477D-9AC9-6B2AACC6C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771136"/>
        <c:axId val="374775728"/>
      </c:barChart>
      <c:catAx>
        <c:axId val="37477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75728"/>
        <c:crosses val="autoZero"/>
        <c:auto val="1"/>
        <c:lblAlgn val="ctr"/>
        <c:lblOffset val="100"/>
        <c:noMultiLvlLbl val="0"/>
      </c:catAx>
      <c:valAx>
        <c:axId val="37477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77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6B-4234-B3F0-8FB6CFC627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678.27777777777999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6B-4234-B3F0-8FB6CFC627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353.25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6B-4234-B3F0-8FB6CFC62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184040"/>
        <c:axId val="427190272"/>
      </c:barChart>
      <c:catAx>
        <c:axId val="427184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90272"/>
        <c:crosses val="autoZero"/>
        <c:auto val="1"/>
        <c:lblAlgn val="ctr"/>
        <c:lblOffset val="100"/>
        <c:noMultiLvlLbl val="0"/>
      </c:catAx>
      <c:valAx>
        <c:axId val="42719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84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5-4FD3-9E79-99D62EF77C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8214.5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D5-4FD3-9E79-99D62EF77C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live_and_let_dive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5882.25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D5-4FD3-9E79-99D62EF77C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185024"/>
        <c:axId val="427181088"/>
      </c:barChart>
      <c:catAx>
        <c:axId val="42718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81088"/>
        <c:crosses val="autoZero"/>
        <c:auto val="1"/>
        <c:lblAlgn val="ctr"/>
        <c:lblOffset val="100"/>
        <c:noMultiLvlLbl val="0"/>
      </c:catAx>
      <c:valAx>
        <c:axId val="427181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18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3DBA5-DE84-4476-838E-37AD4F9F05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A3EB7-309B-467D-9C6A-8262670680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Howden Joinery Group</a:t>
            </a:r>
          </a:p>
        </p:txBody>
      </p:sp>
    </p:spTree>
    <p:extLst>
      <p:ext uri="{BB962C8B-B14F-4D97-AF65-F5344CB8AC3E}">
        <p14:creationId xmlns:p14="http://schemas.microsoft.com/office/powerpoint/2010/main" val="137046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FFED-EC67-48DC-A746-E840869A5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live_and_let_dive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686180-20E0-4342-AC8A-BDFE899F4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789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943156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87123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7765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24479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8497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0079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10370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9718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661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0386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85377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66451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78257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20336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28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live_and_let_dive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7556.1304347826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2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AB837-15F6-4EE2-85DD-B9EF5BE7E6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51452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FCA96-95D5-4538-AE29-290CFB666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live_and_let_dive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95FCE0-54BF-4CB3-A783-BE9ECBEAF4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7146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FDE367-7565-4A46-957C-72061284BE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DCD03-E262-4D3E-93A0-E4E284388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9786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9802E-899F-4F4E-B68D-2496752FD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live_and_let_dive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E485E-2538-4E27-B843-05514746A1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9691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59690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8473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5845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7032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365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108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8754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8423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77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570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#djimavicair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21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#mavic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73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#mavicair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8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09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#sunrise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53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#foggy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31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#foggymorning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08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411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#dronephotography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03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443BF-7471-404F-802D-8F96F3372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582628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670EF-F2F1-48E8-B2EC-26D394508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live_and_let_dive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296472-C844-49F9-8B32-7C85581BF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838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25651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562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05357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353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3133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742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0804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3326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070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#dronestagram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56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#mecklenburgvorpommern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15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#gutenmorgen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521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#goodmorning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501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#visitgermany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4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#dronevideo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693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#fishsex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8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#scubadiving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68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10324.611111111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8887.5555555556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91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682.38888888889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697.77777777778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10310.055555556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8872.0555555556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2256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972F9D-AEB7-4F6F-AF82-C336BAF64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93057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EDFFB-B724-4CAE-824C-082987F62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live_and_let_dive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019D36-ACBE-4513-B14E-7F6A4AA91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7050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40800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641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305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9347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6064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0440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244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6078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03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089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#underwaterphotography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8311.05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6929.875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63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#buceo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7078.3333333333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066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#plongee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7078.3333333333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435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EE0BF-B221-4BD6-89A8-484221299D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6730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46F9-95B4-49B7-8B14-4BFD34A34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live_and_let_dive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7302E8-5C97-4199-B592-0B40944BB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448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612BE5-F907-414D-A785-A19F316DE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EFCD7-640B-424A-9D86-F897E1B8A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161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E42FE-11F5-46F5-86B8-16D1D697E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31AFBE-D843-4D40-9825-0C5D2FDDF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6317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06217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435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884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974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66984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3616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3223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448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730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283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- 2018-11-30 13:56:00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Give me a tank (I’ll go for 15l🤪) and I’ll spend a whole dive just watching this little guy🤙🌊 #scuba #scubadiving #padi #uwphoto #uwphotography #underwaterphoto #underwaterphotography #thailand #similans #scubadivingmag #natgeo #natgeoyourshot #canon #makro #findingnemo #anemone #anemonefish #liveandletdive #journeyofascubadiver #picoftheday  #photooftheday #travelgram #scubadivingmag #discoverocean #deeperbluephoto #tokina1116 #teamtokina #underwaterpic #scubaworld #underwaterart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42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- 2018-11-29 18:10:21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I’ll find you again and again 🤙🌊 #scuba #scubadiving #padi #uwphoto #uwphotography #underwaterphoto #underwaterphotography #thailand #similans #scubadivingmag #natgeo #natgeoyourshot #canon #makro #findingnemo #anemone #anemonefish #liveandletdive #journeyofascubadiver #picoftheday  #photooftheday #travelgram #scubadivingmag #discoverocean #deeperbluephoto #photographclub #tokina1116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892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1942A-3B32-4AF3-8488-A2F202646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598657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283DF-3FD6-40A9-825B-F32B83239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E75416-475F-4478-BA4D-2D4E74A0E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814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15873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1571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2931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608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1480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393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028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346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762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15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- 2018-11-27 14:12:47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🐢 Turtelly awesome 🤙 nearly got hit in the back of my head by this fellow 🤗
.
.
.
#turtletuesday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95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- 2018-11-26 23:57:11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only way to get what you want is to become a human yourself. Can you do that? 🎶🤙🌊 #scuba #scubadiving #padi #uwphoto #uwphotography #underwaterphoto #underwaterphotography #scubadivingmag #natgeo #natgeoyourshot #canon #arielle #morayeel #liveandletdive #journeyofascubadiver #picoftheday  #photooftheday #travelgram #scubadivingmag #discoverocean #deeperbluephoto #photographclub #tokina1116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12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D49C6F-1A5E-4259-AE07-DD21BEC4B5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206904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AE5C0-93CD-4A24-A356-95B6B369B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7FABE-DB50-4349-BFA4-C5D06F02F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775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0373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7229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2816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578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95951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106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2351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95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7779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5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- 2018-11-26 08:58:00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Lucky fin high five ✋ Have a fantastic week! 🤙🌊 #scuba #scubadiving #padi #uwphoto #uwphotography #underwaterphoto #underwaterphotography #thailand #similans #scubadivingmag #natgeo #natgeoyourshot #canon #makro #findingnemo #anemone #anemonefish #liveandletdive #journeyofascubadiver #picoftheday  #photooftheday #travelgram #scubadivingmag #discoverocean #deeperbluephoto #photographclub #tokina1116 #mondaymorning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3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- 2018-11-24 21:21:14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grouper and the octopus 🐙 Did you know that those two are hunting buddies? 🤔🤓 #octopus #grouper #redsea #scubadiving #scuba #padi #paditv #mypadi #uwphotography #underwater #underwaterphotography #tauchen #beautyinnature #camouflage #diving #naturephotography #wildlifephotography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292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1B78D-2CC5-436F-B65A-5FBD92F4A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9547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D039E-1702-4A7C-B50E-BBA913B2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26D84-F33B-4C13-B8B8-E58882FAED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799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109106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622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48948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8527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0371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5897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72149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7115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4399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13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- 2018-11-24 11:27:17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keep swimming. pt. II😊
.
.
.
#underwater #underwaterphotography #paditv #uwphotography #scubadiving #scuba #anemone #clownfish #findingnemo #beautyinnature #tauchen #tgif #igershamburg #liveandletdive #scubaquality #scubadiving_daily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39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- 2018-11-23 07:43:59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Just keep swimming. 😊
.
.
.
#underwater #underwaterphotography #paditv #uwphotography #scubadiving #scuba #anemone #clownfish #findingnemo #beautyinnature #tauchen #tgif #igershamburg #liveandletdive #scubaquality #scubadiving_daily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074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DCB9A-E02F-4FBE-B07C-EF67648430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3850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38AC-4DF8-4ABD-B79D-E948C15B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C3019E-4A24-4745-9CC3-4FEF0EE721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165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73963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06603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1688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601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958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362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2512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7106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846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098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- 2018-11-20 09:13:19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Nature frames it best 🐢🌊🤙 #turtletuesday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82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- 2018-11-19 09:14:42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a whole new world out there. Can’t wait to take some shots from above in #SouthAfrica from January to March 🤗 #fallvibes #dronephotography #dronestagram #dronevideo #asteroid #dji #djimavic #djimavicair #mavicair #nature #mecklenburg #visitgermany #fromabove #aerial #autumn #fall #travelblogger #travelphotography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10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805B2-2F48-4F29-B730-3C7C897DA8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4172295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F9DA4-5C93-43C2-A1A5-242339CBA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C19968-F22E-47D0-B45E-4FA0348C8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6233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747020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657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51035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153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1815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71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289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351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0808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07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- 2018-11-14 13:18:59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“You must not lose faith in humanity. Humanity is like an ocean; if a few drops of the ocean are dirty, the ocean does not become dirty.” [Mahatma Ghandi] - Oh boy, Ghandi... 🙄🌊🤙 #scuba #scubadiving #padi #uwphoto #uwphotography #underwaterphoto #underwaterphotography #redsea #egypt #hurghada #scubadivingmag #natgeo #natgeoyourshot #canon #makro #findingnemo #anemone #anemonefish #liveandletdive #journeyofascubadiver #picoftheday  #photooftheday #adventure #travel #photography #scubadivingmag #discoverocean #deeperbluephoto #photographclub #canon100mmmacro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26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- 2018-11-13 14:05:51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Into the blue 🐢🌊 #turtletuesday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140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83C5C3-3DD3-4D59-BD98-DEFC2BA35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451962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C3C4-81C7-4B1D-9E56-C52A1EBFF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30FAA5-BA3E-41C9-A365-ACB828A9E2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4035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50731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6875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779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8204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7683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7892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175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814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3327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495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- 2018-11-13 07:39:17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Good Morning and Happy Turtle Tuesday 🐢🤙🤗 #turtletuesday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9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- 2018-11-12 20:49:42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Turtle Monday 🤪 #turtletuesday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714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DC179-6AF0-41C4-91A8-10FE8D4BC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6879489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9E711-07B1-4739-B6CE-0A40BC8A7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C89A7-14DD-46AA-AF88-5C7F77754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4259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60498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2138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336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3576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886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068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7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528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4811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2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- 2018-11-12 10:09:34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“Everyone loves to fly, and flying underwater is even better than flying in air because there are things around you.” 🤗🌊🤙 #scuba #scubadiving #padi #uwphoto #uwphotography #underwaterphoto #underwaterphotography #redsea #egypt #hurghada #scubadivingmag #natgeo #natgeoyourshot #canon #makro #findingnemo #anemone #anemonefish #liveandletdive #journeyofascubadiver #picoftheday  #photooftheday #adventure #travel #photography #scubadivingmag #discoverocean #deeperbluephoto #photographclub #canon100mmmacro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13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- 2018-11-10 22:15:24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Nom nom nom nom nom 🤤  #scuba #scubadiving #padi #uwphoto #turtle #honu #uwphotography #underwaterphoto #underwaterphotography #redsea #egypt #hurghada #scubadivingmag #natgeo #natgeoyourshot #canon #liveandletdive #journeyofascubadiver #picoftheday  #photooftheday #adventure #travel #photography #scubadivingmag #discoverocean #turtletuesday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96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F9D2D-295D-4183-8815-530B886FE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403479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10CF9-C0BA-4C13-93DE-1A0023E27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B0CB1B-949F-492B-8D9B-67155096D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3169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246701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630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8623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3801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154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8047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6633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564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7428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76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- 2018-11-09 09:07:08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Massive moray eel with scuba diver choreography in the background at The Barge 🤙🌊 #gopro #goprooftheday #scuba #scubadiving #padi #paditv #moray #morayeel #instadive #wreckdiving #tauchen #buceo #plongee #uwphoto #uwphotography #underwater #underwaterpics #underwaterphotography #travelblogger #spon_reise #vitaminsea #natgeoyourshot #natgeo #ikelite #teamcanon #egypt #redsea #liveandletdive #friyay #tgif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458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- 2018-11-08 08:45:30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Nudibranch egg art 🤗🤙🌊 #nudibranch #nudibrancheggs #padi #paditv #acuba #scubadiving #uwphoto #uwphotography #underwater #underwaterphotography #sun #sunrays #sunlight #bluewater #ocean #canon70d #tokina #ikelite #redsea #tauchen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2653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5B817-029C-467C-8392-5CB5C8BD44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356599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05C58E-A9E4-42A1-AD89-CE2456B75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5AAA1-32E2-494F-9ACE-4E469716A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093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082708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322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3358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3870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7626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2924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35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835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8075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5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- 2018-11-07 14:20:51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Beauty in nature 🤙🌊 #nudibranch #nudibrancheggs #padi #paditv #acuba #scubadiving #uwphoto #uwphotography #underwater #underwaterphotography #sun #sunrays #sunlight #bluewater #ocean #canon70d #tokina #ikelite #redsea #tauchen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928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- 2018-11-05 14:44:05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cleaner wrasse was quite busy with this massive moray eel at The Barge 🤙🌊 #gopro #goprooftheday #scuba #scubadiving #padi #paditv #moray #morayeel #instadive #wreckdiving #tauchen #buceo #plongee #uwphoto #uwphotography #underwater #underwaterpics #underwaterphotography #travelblogger #spon_reise #vitaminsea #natgeoyourshot #natgeo #ikelite #teamcanon #egypt #redsea #liveandletdive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39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B375F4-E275-4D58-90A1-CC447CE74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137374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BAC20-45FD-4292-BDA6-BC8FE96D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live_and_let_dive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2FFFE-3151-4C97-A309-4B106A67CA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3556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698624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131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630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9218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2784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7461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371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8639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228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239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- 2018-11-04 21:08:50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Snapshot with a 100mm of two Damsel fish doing it 😁 only knew what they were doing because @alexmustard1 told us beforehand how that looks like 🤓😁 #fishsex #scubadiving #scuba #padi @paditv #underwater #underwaterphotography #tauchen #buceo #plongee #canon70d #teamcanon #canon100mmmacro #redsea #egypt #liveandletdive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- 2018-11-03 09:27:25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steps with @djiglobal Mavic Air 🤗 #dji #djimavicair #mavic #mavicair #lake #sunrise #foggy #foggymorning #drone #dronephotography #dronestagram #mecklenburgvorpommern #gutenmorgen #goodmorning @mecklenburg_vorpommern #visitgermany @germanytourism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932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live_and_let_dive - 2018-11-03 09:25:27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First steps with @djiglobal Mavic Air 🤗 #dji #djimavicair #mavic #mavicair #lake #sunrise #foggy #foggymorning #drone #dronephotography #dronestagram #dronevideo #gutenmorgen #goodmorning#mecklenburgvorpommern @mecklenburg_vorpommern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12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E7380A-D743-46B3-95BE-93FAD62B2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29787335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ACE85-F599-40A0-8384-5ACCDB912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Engagement Distribution by Post Type  | live_and_let_dive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601B4-409F-4EA2-9B8E-BC7DE10C7E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39103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0E9A5-E562-4F8A-A06D-6E939B27B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317561-9655-4C1F-AE79-99BCA5C49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5040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AFC6E-4C95-432E-B0ED-7596AAE9B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live_and_let_dive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CA07D-2D60-4B38-A47D-C00DBDA2A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4728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B9E967-768D-497C-A887-45E1F8BD95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A794E-B5A4-47B0-8586-538A6A958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2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1272</Words>
  <Application>Microsoft Office PowerPoint</Application>
  <PresentationFormat>On-screen Show (4:3)</PresentationFormat>
  <Paragraphs>602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Deep Insights</vt:lpstr>
      <vt:lpstr>Instagram Key Metrics Table | live_and_let_dive</vt:lpstr>
      <vt:lpstr>Instagram Organic Reach By Weekday | live_and_let_dive</vt:lpstr>
      <vt:lpstr>Instagram Hashtag Detection | live_and_let_dive - 1 of 3</vt:lpstr>
      <vt:lpstr>Instagram Hashtag Detection | live_and_let_dive - 2 of 3</vt:lpstr>
      <vt:lpstr>Instagram Hashtag Detection | live_and_let_dive - 3 of 3</vt:lpstr>
      <vt:lpstr>Instagram Engagements By Weekday | live_and_let_dive</vt:lpstr>
      <vt:lpstr>Instagram Posts Table | live_and_let_dive - 1 of 11</vt:lpstr>
      <vt:lpstr>Instagram Posts Table | live_and_let_dive - 2 of 11</vt:lpstr>
      <vt:lpstr>Instagram Posts Table | live_and_let_dive - 3 of 11</vt:lpstr>
      <vt:lpstr>Instagram Posts Table | live_and_let_dive - 4 of 11</vt:lpstr>
      <vt:lpstr>Instagram Posts Table | live_and_let_dive - 5 of 11</vt:lpstr>
      <vt:lpstr>Instagram Posts Table | live_and_let_dive - 6 of 11</vt:lpstr>
      <vt:lpstr>Instagram Posts Table | live_and_let_dive - 7 of 11</vt:lpstr>
      <vt:lpstr>Instagram Posts Table | live_and_let_dive - 8 of 11</vt:lpstr>
      <vt:lpstr>Instagram Posts Table | live_and_let_dive - 9 of 11</vt:lpstr>
      <vt:lpstr>Instagram Posts Table | live_and_let_dive - 10 of 11</vt:lpstr>
      <vt:lpstr>Instagram Posts Table | live_and_let_dive - 11 of 11</vt:lpstr>
      <vt:lpstr>Instagram Organic Engagement Distribution by Post Type  | live_and_let_dive</vt:lpstr>
      <vt:lpstr>Instagram Organic Reach by Post Type  | live_and_let_dive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2018-12-06T14:40:32Z</dcterms:created>
  <dcterms:modified xsi:type="dcterms:W3CDTF">2018-12-06T14:41:25Z</dcterms:modified>
</cp:coreProperties>
</file>