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kro.ncrv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46202</c:v>
                </c:pt>
                <c:pt idx="1">
                  <c:v>46209</c:v>
                </c:pt>
                <c:pt idx="2">
                  <c:v>46216</c:v>
                </c:pt>
                <c:pt idx="3">
                  <c:v>46223</c:v>
                </c:pt>
                <c:pt idx="4">
                  <c:v>46230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1198099</c:v>
                </c:pt>
                <c:pt idx="1">
                  <c:v>1301459</c:v>
                </c:pt>
                <c:pt idx="2">
                  <c:v>1433832</c:v>
                </c:pt>
                <c:pt idx="3">
                  <c:v>1741377</c:v>
                </c:pt>
                <c:pt idx="4">
                  <c:v>1785834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F1-49BF-B957-6723E12F7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060992"/>
        <c:axId val="264064928"/>
      </c:lineChart>
      <c:dateAx>
        <c:axId val="26406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64928"/>
        <c:crosses val="autoZero"/>
        <c:auto val="1"/>
        <c:lblOffset val="100"/>
        <c:baseTimeUnit val="days"/>
      </c:dateAx>
      <c:valAx>
        <c:axId val="26406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6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58FF-2AE7-49DA-9995-2359D987A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kro.ncrv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AF5641-D9E5-492E-997E-1866D367C8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2381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25727-AEFD-4C41-A495-1AD93852A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06/29/2026 - 08/02/2026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B9F37-B22D-4D7D-A009-CC0F910DF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580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kro.ncrv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kro.ncrv</dc:title>
  <dc:creator>Frederik Born</dc:creator>
  <cp:lastModifiedBy>Frederik Born</cp:lastModifiedBy>
  <cp:revision>1</cp:revision>
  <dcterms:created xsi:type="dcterms:W3CDTF">2026-08-05T09:56:25Z</dcterms:created>
  <dcterms:modified xsi:type="dcterms:W3CDTF">2026-08-05T09:56:29Z</dcterms:modified>
</cp:coreProperties>
</file>