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F9C01-54B0-4E2E-968A-3AD39F5D3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 Passion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7A2D4F-0814-4EAD-AB94-DF0BA6CD69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5996875"/>
              </p:ext>
            </p:extLst>
          </p:nvPr>
        </p:nvGraphicFramePr>
        <p:xfrm>
          <a:off x="457200" y="1731963"/>
          <a:ext cx="8065008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360435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65896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3703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430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8496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40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331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387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750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202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68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Passion - 2022-04-15 15:59:07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"Je kijkt me aan en je weegt je woorden. Je houdt je sterk, maar van binnen storm je. Maar weet dat als ik voor je sta…" 🎶 Nagenieten van dit nummer? Check het op ons YouTube-kanaal 👉 https://www.youtube.com/c/thepassionnl/videos
#ThePassion #TP22 #kroncrv #alleskomtgoed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https://quintly-image-storage.s3.amazonaws.com/508408021a1444f89535ceeae325eaeb/59e7528f08b7f4b7bac3a222a4351cfe.jpg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48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Passion - 2022-04-14 17:00:02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Laat van je horen en loop mee met de live processie! 💜
Ga naar 👉 https://live.thepassion.nl/ en vertel ons voor wie jij hoopt dat in 2022 alles goed komt. #ThePassion #TP22 #kroncrv #alleskomtgoed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https://quintly-image-storage.s3.amazonaws.com/508408021a1444f89535ceeae325eaeb/8eafe74fa19b0a57cffb1eac37d8c6c4.jpg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696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12FCC-E5F8-422F-87E8-7EC66C333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04/11/2022 - 04/17/2022</a:t>
            </a:r>
          </a:p>
        </p:txBody>
      </p:sp>
    </p:spTree>
    <p:extLst>
      <p:ext uri="{BB962C8B-B14F-4D97-AF65-F5344CB8AC3E}">
        <p14:creationId xmlns:p14="http://schemas.microsoft.com/office/powerpoint/2010/main" val="1853671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38D31-7954-4559-928D-5098CD9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 Passion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D896D-8B47-4283-82D1-E806C66B16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004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838388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83274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5480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310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8747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7477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3746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688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883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792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22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Passion - 2022-04-14 20:32:35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Dit was The Passion 2022 - althans voor nu. Dank voor het kijken, volgen en virtueel meelopen. 💜  #ThePassion #TP22 
Fotocredits: Nathan Reinds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https://quintly-image-storage.s3.amazonaws.com/508408021a1444f89535ceeae325eaeb/bd41153ed83b93842c6d28970c1b50bf.jpg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95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Passion - 2022-04-14 18:36:37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gaan beginnen met The Passion 2022 van KRO-NCRV ! Schakel nu live over naar NPO 1 en geniet van het muzikale paasspektakel 🤩. #ThePassion #TP22 #kroncrv #alleskomtgoed
📷 Fotocredits: Jaap Vrenegoor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https://quintly-image-storage.s3.amazonaws.com/508408021a1444f89535ceeae325eaeb/8c75410f79b62458c4bf136b88af53fc.jpg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89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Passion - 2022-04-15 11:42:02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Geniet nog even na van The Passion 2022 van KRO-NCRV. Bekijk hier de compilatie van de uitzending  👉 youtu.be/rXKXX2i8d2k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https://quintly-image-storage.s3.amazonaws.com/508408021a1444f89535ceeae325eaeb/cd036f94a26c8122b83877f7be2e09c8.jpg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11.3861 %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758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96639-D964-42F4-BBA4-01F3F4D98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04/11/2022 - 04/17/2022</a:t>
            </a:r>
          </a:p>
        </p:txBody>
      </p:sp>
    </p:spTree>
    <p:extLst>
      <p:ext uri="{BB962C8B-B14F-4D97-AF65-F5344CB8AC3E}">
        <p14:creationId xmlns:p14="http://schemas.microsoft.com/office/powerpoint/2010/main" val="1829109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B5D5D-C7AD-4A6B-A1A2-F8395520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 Passion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41ECE8-1B58-4D57-B4D1-C3438EF572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142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13279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19015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6761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3134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7381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697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439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0680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70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7452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27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Passion - 2022-04-14 08:47:01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💜📺 Vanavond om 20.30 uur is het tijd voor The Passion 2022 van KRO-NCRV! Een verhaal over hoop en liefde.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https://quintly-image-storage.s3.amazonaws.com/508408021a1444f89535ceeae325eaeb/adc10d8cddc359150bf59b8e8985cee6.png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8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Passion - 2022-04-14 18:57:13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Dit jaar voor het eerst in The Passion te zien: Maria Magdalena. Wat vind jij van deze toevoeging? 💜 #ThePassion #TP22 #kroncrv #alleskomtgoed
📷 Fotocredits: Sander Mulkens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https://quintly-image-storage.s3.amazonaws.com/508408021a1444f89535ceeae325eaeb/d441af2b0bb8e03d093da6335d268b86.jpg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94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Passion - 2022-04-14 19:33:14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Loop mee met de online processie 👉 https://live.thepassion.nl/ en tag diegene die altijd voor je klaarstaat! 💜 #ThePassion #TP22 #kroncrv #alleskomtgoed
📷 Fotocredits: Sander Mulkens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https://quintly-image-storage.s3.amazonaws.com/508408021a1444f89535ceeae325eaeb/e8006cb2ee0100887cd6b99762de7b30.jpg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158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95F2A-9E71-4F3F-9FBB-8BE5872B8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04/11/2022 - 04/17/2022</a:t>
            </a:r>
          </a:p>
        </p:txBody>
      </p:sp>
    </p:spTree>
    <p:extLst>
      <p:ext uri="{BB962C8B-B14F-4D97-AF65-F5344CB8AC3E}">
        <p14:creationId xmlns:p14="http://schemas.microsoft.com/office/powerpoint/2010/main" val="188577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AB725-449F-4636-8A22-7AD2CEE11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 Passion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A5AD12-FA70-4003-840D-EC1AD5D0C1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617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46259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98474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355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930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77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9226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9768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0889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3722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5867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38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Passion - 2022-04-14 19:08:43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"Dit is de langste nacht van ons leven. We hebben dit verdiend. Wij dansen in de regen. Totdat de zon ons ziet..." 🎶 #ThePassion #TP22 #kroncrv #alleskomtgoed
📷 Fotocredits: Stijn Ghijsen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https://quintly-image-storage.s3.amazonaws.com/508408021a1444f89535ceeae325eaeb/d8b7138070bd9caa72f11d399639968c.jpg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66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Passion - 2022-04-14 10:38:46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💜 De voorbereidingen voor The Passion 2022 zijn in volle gang. Mis het niet, vanavond om 20.30 uur bij KRO-NCRV op NPO 1.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https://quintly-image-storage.s3.amazonaws.com/508408021a1444f89535ceeae325eaeb/0e4a950703d27015e05bda1cbf2874c9.jpg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544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B4A33-3B85-4E44-AE8D-F9070CBC24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04/11/2022 - 04/17/2022</a:t>
            </a:r>
          </a:p>
        </p:txBody>
      </p:sp>
    </p:spTree>
    <p:extLst>
      <p:ext uri="{BB962C8B-B14F-4D97-AF65-F5344CB8AC3E}">
        <p14:creationId xmlns:p14="http://schemas.microsoft.com/office/powerpoint/2010/main" val="35391571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414</Words>
  <Application>Microsoft Office PowerPoint</Application>
  <PresentationFormat>On-screen Show (4:3)</PresentationFormat>
  <Paragraphs>148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Own Posts Table | The Passion - 1 of 4</vt:lpstr>
      <vt:lpstr>Facebook Own Posts Table | The Passion - 2 of 4</vt:lpstr>
      <vt:lpstr>Facebook Own Posts Table | The Passion - 3 of 4</vt:lpstr>
      <vt:lpstr>Facebook Own Posts Table | The Passion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The Passion - 1 of 4</dc:title>
  <dc:creator>Administrator</dc:creator>
  <cp:lastModifiedBy>Administrator</cp:lastModifiedBy>
  <cp:revision>1</cp:revision>
  <dcterms:created xsi:type="dcterms:W3CDTF">2022-04-22T08:44:01Z</dcterms:created>
  <dcterms:modified xsi:type="dcterms:W3CDTF">2022-04-22T08:44:35Z</dcterms:modified>
</cp:coreProperties>
</file>