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530</c:v>
                </c:pt>
                <c:pt idx="1">
                  <c:v>2532</c:v>
                </c:pt>
                <c:pt idx="2">
                  <c:v>1049</c:v>
                </c:pt>
                <c:pt idx="3">
                  <c:v>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95-4757-8CB8-D78E7D1AEF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Magazine Luiza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9D95-4757-8CB8-D78E7D1AEF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Casas Bahia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9D95-4757-8CB8-D78E7D1AE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23728"/>
        <c:axId val="297706752"/>
      </c:lineChart>
      <c:catAx>
        <c:axId val="2982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06752"/>
        <c:crosses val="autoZero"/>
        <c:auto val="1"/>
        <c:lblAlgn val="ctr"/>
        <c:lblOffset val="100"/>
        <c:noMultiLvlLbl val="0"/>
      </c:catAx>
      <c:valAx>
        <c:axId val="29770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159D-C28F-40B8-9EBF-EA469CEF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6EFFE-1665-4DD7-9291-EDAEA62E3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914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024B9-73D1-43C2-84D8-9AFF852B5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7A502-0C60-4C0A-91CB-4F90E936A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21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All Pages</dc:title>
  <dc:creator>Administrator</dc:creator>
  <cp:lastModifiedBy>Administrator</cp:lastModifiedBy>
  <cp:revision>1</cp:revision>
  <dcterms:created xsi:type="dcterms:W3CDTF">2018-11-28T11:53:35Z</dcterms:created>
  <dcterms:modified xsi:type="dcterms:W3CDTF">2018-11-28T11:53:39Z</dcterms:modified>
</cp:coreProperties>
</file>