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 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43426</c:v>
                </c:pt>
                <c:pt idx="1">
                  <c:v>43427</c:v>
                </c:pt>
                <c:pt idx="2">
                  <c:v>43428</c:v>
                </c:pt>
                <c:pt idx="3">
                  <c:v>43429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21373932</c:v>
                </c:pt>
                <c:pt idx="1">
                  <c:v>20910114</c:v>
                </c:pt>
                <c:pt idx="2">
                  <c:v>13508473</c:v>
                </c:pt>
                <c:pt idx="3">
                  <c:v>10136842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32-48F6-B63C-AC927C0B5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66104"/>
        <c:axId val="300965120"/>
      </c:lineChart>
      <c:dateAx>
        <c:axId val="30096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65120"/>
        <c:crosses val="autoZero"/>
        <c:auto val="1"/>
        <c:lblOffset val="100"/>
        <c:baseTimeUnit val="days"/>
      </c:dateAx>
      <c:valAx>
        <c:axId val="30096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6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7F10D-5D05-48A8-B3E6-759B778F3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48C89-5E7A-4E05-B943-FFDDDE4B73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634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9DC57-3EF1-4ECE-BD3E-D8F648D7C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F346B-3DB3-4E03-8EEF-8AD287E70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90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All Pages</dc:title>
  <dc:creator>Administrator</dc:creator>
  <cp:lastModifiedBy>Administrator</cp:lastModifiedBy>
  <cp:revision>1</cp:revision>
  <dcterms:created xsi:type="dcterms:W3CDTF">2018-11-28T11:48:43Z</dcterms:created>
  <dcterms:modified xsi:type="dcterms:W3CDTF">2018-11-28T11:48:49Z</dcterms:modified>
</cp:coreProperties>
</file>