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1E2E-F1FF-4572-BD31-4949ED5C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84622-71A3-4150-A89B-86C2876D6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905846"/>
              </p:ext>
            </p:extLst>
          </p:nvPr>
        </p:nvGraphicFramePr>
        <p:xfrm>
          <a:off x="457200" y="1731963"/>
          <a:ext cx="8229600" cy="418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6289698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290034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121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90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https://bigspy.com/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lck.yandex.ru/jsredir?from=yandex.ru%3Bsearchapi%3Bsearchapp%3Bwp%3B424%3B1543771508662207-951801-vla1-2342-SAPI%3B1543771508662207-951801-vla1-2342-SAPI&amp;text=%D0%B3%D0%B0%D0%BC%D0%B1%D0%B8%D0%BD%D0%BE+%D1%81%D0%BB%D0%BE%D1%82%D1%81+%D0%BD%D0%B0+%D1%84%D0%B5%D0%B9%D1%81%D0%B1%D1%83%D0%BA&amp;uuid=015780bb7e1a557b410fcacb8e2da65f&amp;state=AiuY0DBWFJ4ePaEse6rgeCPM-MH1jM4y64AgvS4JXu9RN6SbEqy-I1omOGp4lBsd6GSmScZTcpRMrAhn9O7HU017TVxFbVdiRwi8DeGyxZGMPZB-EnDr4GAsR-stnjv5Z_xJXUp-BopGYaqk2BjG--pgVU1oe9xYosI0RjBn5gKLu1RvRARTmrqK6FUyd5zhJIxPWt7bhjHMgVVaX2H3_xM2IEK52oyYdNWdj3ObCL7OrMDTZboveddl7C3bZjvVK-bW7gcCSpUd3Ug_piOcy7rdvyWO_9xHTaMiqhIu7QDU9fC3Egbw_qlMXQZwE_PkymIWCvJzpBw&amp;data=UlNrNmk5WktYejY4cHFySjRXSWhXQlhUMGhyZ0JSOU9oZjV0LXNkU0dZQlpDTW5FbUxSTUxYakNiUVluV0dNZmlIUFkyLVNRSnVLVnhkZ2hkYmpDeUNBeV9SSWY2ZFVj&amp;b64e=2&amp;sign=55e12633036318011b8946a27efea49b&amp;keyno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496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72BB8-A2D3-40DE-9650-B92236022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189049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DB68-DD6C-44ED-9F5F-E633D432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4CBD9-ABA9-4547-A170-8B691B97B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21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7457824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41458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1250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80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appcenter=1&amp;fb_locale=en_US&amp;signed_request=hrWhJExoS0_vwhh5X3cmp4_JHF8lccQ4dPHhof7msV0.eyJhbGdvcml0aG0iOiJITUFDLVNIQTI1NiIsImV4cGlyZXMiOjE1NDM4MDYwMDAsImlzc3VlZF9hdCI6MTU0MzgwMDg4MCwib2F1dGhfdG9rZW4iOiJFQUFJNk5yQWN0bG9CQUdtblhkcnd0TlhJcVRVelpDWkFyd1dJRm9JaFZZVUpDMW5qd3ZydWdqSXhnOEJQWHpVb1VTUFpCbkp6RTNZeUI4TXV6Sk5DY21QV0NGallVbVlpQmVnNzlMWEVPZDF5bkxMaVNmdmd4ckRjM3hkZTNqWkJ0RkZMdUpjdnhrejFBTWtHUVBNamphZkgxVmNRaFBoU1ZkWExkQmhwZE1UQmxCYVlUVFV0cmhwaVF1WkFIZGFaQXV6cGIxTkZiSGp3WkRaRCIsInRva2VuX2Zvcl9idXNpbmVzcyI6IkFiem1IZ3h0MW81b0s0S0siLCJ1c2VyIjp7ImNvdW50cnkiOiJjYSIsImxvY2FsZSI6ImVuX1VTIiwiYWdlIjp7Im1pbiI6MjF9fSwidXNlcl9pZCI6IjYwNTA5MjM5MzI1NzY3OCJ9&amp;fbs=-1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09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ADDA5-DFB2-49C7-A6C2-6179F261E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25743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8B26-FEDC-46DB-98D3-A7616B71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70023-8396-43A3-AD55-D40850AD9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293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119562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784809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6066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9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da_DK&amp;ref=bookmarks&amp;count=17&amp;fb_source=bookmark&amp;fb_bmpos=_17&amp;signed_request=UY1UdO8bo3aBlVhIGAOHMvW84pXUxevMeQBtTQH2faY.eyJhbGdvcml0aG0iOiJITUFDLVNIQTI1NiIsImV4cGlyZXMiOjE1NDM4MjA0MDAsImlzc3VlZF9hdCI6MTU0MzgxNTA0Mywib2F1dGhfdG9rZW4iOiJFQUFJNk5yQWN0bG9CQURXbUdRN0d4eFBzSm5UbjNaQzhwdmZIUXJRcFpCWTBpYzAyWkE5b2M0amxEUm9lS0NHT0k0NWxlZUJaQmkxZTYySGdZQkU3UEdtb20wMko1dlpBWWRXbUpNNEwxNHFDbmoxWEdJZENKWkJZcllRbXI4Y2hRZ3ZoU28waWlsRjB6dGJHN3hVN0o2bTZ5MWJPaFpCaDNtd3dhczl1Z2FwSXFxbVdpbmhycjdiNTBDMXNpNFZHVU1aRCIsInRva2VuX2Zvcl9idXNpbmVzcyI6IkFieWxtdVdHTHJiQXd6SWQiLCJ1c2VyIjp7ImNvdW50cnkiOiJkayIsImxvY2FsZSI6ImRhX0RLIiwiYWdlIjp7Im1pbiI6MjF9fSwidXNlcl9pZCI6IjEwMjA3ODkxOTQ2NDgzNzg3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5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C2DD3-3E38-4C35-8CD4-B78BA1C9F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84160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B2B7-A344-4659-B91C-A937E392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583A4-84E2-41A4-931A-BDE0638AC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361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628884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224479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992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6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fb_source=canvas_bookmark&amp;signed_request=9YqU1dlSYmRuwxPeowQU7SG479DH8psIuHqinw5Sf7g.eyJhbGdvcml0aG0iOiJITUFDLVNIQTI1NiIsImV4cGlyZXMiOjE1NDMwMDY4MDAsImlzc3VlZF9hdCI6MTU0Mjk5OTg1Mywib2F1dGhfdG9rZW4iOiJFQUFJNk5yQWN0bG9CQU9wcEQ5UFlyZHNGYVhDbWxNZ0V3N3R2Sm43Z01WNTdseWpMNzNrTEdzcW9tZ25yQmJhMmpKZnkweVhTWkJoVVpDeW8xUWZIVGJXWkIwMThSUDRTTkhyd2hKaFpBV2xTZm9BWkNVWHlucWlpVHUxcnltZ2VUVFRPWUxnR0hCckRNWVM0bDBjQW9NMkNJYW5LS3BJWDc0UEhtOThweFBiV09USzhnZHFpU2Q5b2ZvWWFjTlpDd1pEIiwidG9rZW5fZm9yX2J1c2luZXNzIjoiQWJ6TDl3TlAyWkUzSWY5aCIsInVzZXIiOnsiY291bnRyeSI6InVzIiwibG9jYWxlIjoiZW5fVVMiLCJhZ2UiOnsibWluIjoyMX19LCJ1c2VyX2lkIjoiMTAyMDkwNzQxNTY1OTY4Mzg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65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D6945-6A5A-4D6E-AF88-30907CF15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89338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BD0C-87B7-4668-A61E-96F08760C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5B3E6-719E-481A-B627-7F49CC756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041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3049592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435113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5830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93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fb_source=canvas_bookmark&amp;signed_request=ghnfty4_xfVUrOf8BuC8844LXGHrU0_9WA6V_bCx55o.eyJhbGdvcml0aG0iOiJITUFDLVNIQTI1NiIsImV4cGlyZXMiOjE1NDM3NjY0MDAsImlzc3VlZF9hdCI6MTU0Mzc2Mjc5Miwib2F1dGhfdG9rZW4iOiJFQUFJNk5yQWN0bG9CQUU0S0dxdDl0b3JSdHJ3bzlBRU11aDk3anR3NThpRXpwRU9aQkpveWV2RkhqNDhaQ1M1WXZ4dXQ2amVWbVpDVGpDamJwR0VVRW1iVTk0b2tCam50cGN6RzloMjFKSUhZUW5sQVY5Nm5kUHc2T0xJcE5wY0F6bDJBZmpQQ1ZMNzBWSU5CelpDYnFObG1rVGZybkZ2bjJHb3p1QWV5b2tKU2E1Y0owcFdqT0NhM3hBdlRWQ0FaRCIsInRva2VuX2Zvcl9idXNpbmVzcyI6IkFid1Y0TG1QN2Ryd0RlWEIiLCJ1c2VyIjp7ImNvdW50cnkiOiJ1cyIsImxvY2FsZSI6ImVuX1VTIiwiYWdlIjp7Im1pbiI6MjF9fSwidXNlcl9pZCI6IjExNTczMzg4MjQzNzQwOTc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249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57611-86AC-4D8B-A10E-31451DF71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4889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58C7-3B99-4106-9D3D-D360EFD8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D06E0-70BD-4D74-82E6-24A5D3C74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643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568667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524669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78532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0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fb_source=canvas_bookmark&amp;signed_request=jtf2X17uX4RYeBiz1pDu5tU9GImvCnOFbnuRIcE4kr0.eyJhbGdvcml0aG0iOiJITUFDLVNIQTI1NiIsImV4cGlyZXMiOjE1NDM3ODQ0MDAsImlzc3VlZF9hdCI6MTU0Mzc3ODYzNCwib2F1dGhfdG9rZW4iOiJFQUFJNk5yQWN0bG9CQVBpdGJBRW9kOWk1ZllaQTB5RFNhWkFKaGQ1d0E3QmE4QU9ITDdkRUZaQ1pCTkgzcTRGR1pCdUJRV1pCOFpDc0hnZnB4RDFCNlBiYVA0RXQ4amZ1RmJOeTZPT3o3WUY2cFZrWDhwWkI1aDZhWkNOYkZua3FuZ2lMRGN1MUw4TEFkNHhaQkQ5dUZaQ1pBRVpDVXo5bFZEWkF6VlB6U3VMZFBWN1hKVHZlMlZseWJBelpDSExlc05ReG5vUFVtY1pEIiwidG9rZW5fZm9yX2J1c2luZXNzIjoiQWJ6RDNGdzZfVUlFZTVKVyIsInVzZXIiOnsiY291bnRyeSI6ImlkIiwibG9jYWxlIjoiZW5fVVMiLCJhZ2UiOnsibWluIjoyMX19LCJ1c2VyX2lkIjoiMTAxNTQ5MTg4MDg2NjgxMTk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074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F4C69-B5E5-4519-8E06-98E32AFED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42655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51ECF-5BFF-43AD-8F08-B6711A2F9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97C5E-01DA-4400-9FF6-9533790A7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95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242382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607818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5373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3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fb_source=canvas_bookmark&amp;signed_request=nM_76ssHQkAhldDAHmdriwdT_wwtwMzNjzUxoU174fk.eyJhbGdvcml0aG0iOiJITUFDLVNIQTI1NiIsImV4cGlyZXMiOjE1NDM4MTY4MDAsImlzc3VlZF9hdCI6MTU0MzgxMDg0NSwib2F1dGhfdG9rZW4iOiJFQUFJNk5yQWN0bG9CQUY0UVlYcVMzQVVaQWEwdFdQc3JBaEJGdWpaQmZHb0FZaVpDeEhlNXlUZFFoZ2ZMNkg5MUNXNGg0ZWhBeklvRXRtSnhHbGxaQUd6WTlwOEJ3SkZNMEJHOHRuVzVsbFR3UjQ3YVZvMlpDNG1QMXRRRmJWOHZaQzVXRDMwZE1Ha3FaQzdlN0hGWkJUakZlS0tuMTRUVGFjZUxhd0tEVk8xblBEYU1EbVNYYW5VYlhEYVZoWkFGaUlLa1pEIiwidG9rZW5fZm9yX2J1c2luZXNzIjoiQWJ5eHZ4ZlRxQTFFNU5SciIsInVzZXIiOnsiY291bnRyeSI6InVzIiwibG9jYWxlIjoiZW5fVVMiLCJhZ2UiOnsibWluIjoyMX19LCJ1c2VyX2lkIjoiMTAyMTExMzU2ODcwNTMwODY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90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89857-5FFF-49B7-A70D-20774867E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10692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C560F-027F-4B1C-8F68-A2D740ADF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0322C-A6F0-4F2D-88D5-0F451D7C9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466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9151660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3152123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8622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50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fb_source=canvas_bookmark&amp;signed_request=sZq5y16Wv2UZ1i_ql96PqfZ29rzRxWIWjJwyMt06-uI.eyJhbGdvcml0aG0iOiJITUFDLVNIQTI1NiIsImV4cGlyZXMiOjE1NDM3ODA4MDAsImlzc3VlZF9hdCI6MTU0Mzc3NTY0Miwib2F1dGhfdG9rZW4iOiJFQUFJNk5yQWN0bG9CQUdKdVhHNjFZYWc5YjIxczVvYlpBUU00UGVFSVpBQVl0R09zQzVaQkVCdlpBdHh3U00yeFZJem1mNWNIblpDQktCQjFYUm1OZnR2Y0tnTEVMTExoZEtXblR0dDE1T25ldDlmZlYwc2NjTW1aQUJobGFaQ1VVeWp2dmtLaHRKdm96YzVQNDNKT0NiVHJkZktVaFhxc09NUFd6MFJiWTNKY1ZFRWtiWkJaQURCa1VLVEEwNXdaQUpGZWNaRCIsInRva2VuX2Zvcl9idXNpbmVzcyI6IkFienVqTXc0STl3cWs3d2siLCJ1c2VyIjp7ImNvdW50cnkiOiJ1cyIsImxvY2FsZSI6ImVuX1VTIiwiYWdlIjp7Im1pbiI6MjF9fSwidXNlcl9pZCI6IjExMjM2NTA4ODEwODExNDM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69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D729E-A89B-4A60-A688-B210A7E01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05845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42DA0-79F8-45DD-B5FB-69BD245EE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6E11D-9C4F-46BE-84DE-C1E8FEB24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947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2495333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1934269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7500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99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0&amp;fb_source=bookmark&amp;fb_bmpos=_0&amp;signed_request=EYRtM9fAyMxr3u59gBf-hq0PZHZajuYUqim1wu42kQo.eyJhbGdvcml0aG0iOiJITUFDLVNIQTI1NiIsImV4cGlyZXMiOjE1NDM3ODA4MDAsImlzc3VlZF9hdCI6MTU0Mzc3NDE5MCwib2F1dGhfdG9rZW4iOiJFQUFJNk5yQWN0bG9CQVBOcHF2TDJSNXltbmlaQkV5VEdXdGJvcEhOaU1NYWN5WkFhNGFjdWZaQmJobzVXZng5Y0xoY2NMNG11MXdJWkFFV2g0cHA2ajFIclRhT3NvVmp3bzNrQ2JieDE1VFpBRnVnY1I0WkF3aEV4TkpOaFpDM3BFYWJqa29TZWhYcTlSZnBDaHpueHZIbjNoc3dFb1g5aER3WkFORmRNSWN6MHI0a21GdEtFb0M0anRMRlZsSEcycTdvWkQiLCJ0b2tlbl9mb3JfYnVzaW5lc3MiOiJBYnprLUZxaVRkUHlzMUdsIiwidXNlciI6eyJjb3VudHJ5IjoidXMiLCJsb2NhbGUiOiJlbl9VUyIsImFnZSI6eyJtaW4iOjIxfX0sInVzZXJfaWQiOiI3NTI2MjUwMjgyMjE4Nzc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4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9FD30-5634-442A-8736-9DEE446D6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26832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28BF1-F2A5-417A-816B-A4C53933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AFABB-166D-47C4-8F7F-E82670FBE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24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795730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4366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7626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0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0&amp;fb_source=bookmark&amp;fb_bmpos=_0&amp;signed_request=JtKTBwJWduGPgfAB1LJKonFyK9QLOd9ORr5xQ-cwh4E.eyJhbGdvcml0aG0iOiJITUFDLVNIQTI1NiIsImV4cGlyZXMiOjE1NDM3ODgwMDAsImlzc3VlZF9hdCI6MTU0Mzc4MTc1MSwib2F1dGhfdG9rZW4iOiJFQUFJNk5yQWN0bG9CQVA0cjEyQmNiNjU0TFpBb3NBa3d6WkF6TEJnV09COFpCWFZ1MTNJeTltOFhLaEg1S1NLakxFaEtJQzRDOXBLWTYwZVFGZXhqdVhzUmdVQ3k3M0VXOUdIRXNKQVR6aDdETVNqNWVvYmViUnJGdXphbWFqRjRyNUF6Nzc5Slh1QnlJZXFRSjVhaXg2R0lDMUNtcWY4OUNwbzlxMXMwWEh2emxxNlRnZXlXR0tUeFpCZ1ZKTUFaRCIsInRva2VuX2Zvcl9idXNpbmVzcyI6IkFieGRwWVFib051Sm95RFIiLCJ1c2VyIjp7ImNvdW50cnkiOiJ1cyIsImxvY2FsZSI6ImVuX1VTIiwiYWdlIjp7Im1pbiI6MjF9fSwidXNlcl9pZCI6Ijg1MzAyMzE2NDgzNDc2OCJ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31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9D508-DD04-492B-B061-93CF2EC75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8330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03B6-09DB-41FB-A57E-C7ACE306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6C420-FECE-4A67-8268-C4CA2BB91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902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8245195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244294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7108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4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0&amp;fb_source=bookmark&amp;fb_bmpos=_0&amp;signed_request=TBU_6dx52RFt3VjbMPbrP1Jvvefbfc_YkzYSe1X6zqM.eyJhbGdvcml0aG0iOiJITUFDLVNIQTI1NiIsImV4cGlyZXMiOjE1NDM3NjI4MDAsImlzc3VlZF9hdCI6MTU0Mzc1NjUyNSwib2F1dGhfdG9rZW4iOiJFQUFJNk5yQWN0bG9CQUxIMHpDM3ZKQ090RVZmNVRKcXM5cW1zVndXVFhHT2VjWkJPM3lWSjlDWkJoR09CTGFzeURyWGVPdFVkT08zUkdOMk5sYzJiQzlpRnBjMzVRWkNIbmtjSmFJT1pDa1VwZ3RpbzJiZG9ZZWFsQzR6YWt6MUlwTWx4aHl1WVdIZjdMN1V1WFJMRU03MmJMbVpBTWRScUNYUG0zblBRUW53MlRaQUFYWVlSYThnam9hOWVoYTJDOFpEIiwidG9rZW5fZm9yX2J1c2luZXNzIjoiQWJ4ZHBZUWJvTnVKb3lEUiIsInVzZXIiOnsiY291bnRyeSI6InVzIiwibG9jYWxlIjoiZW5fVVMiLCJhZ2UiOnsibWluIjoyMX19LCJ1c2VyX2lkIjoiODUzMDIzMTY0ODM0NzY4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10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D9240-37E5-4C20-85ED-683902C51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07291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76D1-C223-4104-B27C-537B7EE2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D8F61-3366-41AC-AA32-D511C6092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331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520079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848642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741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4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0&amp;fb_source=bookmark&amp;fb_bmpos=_0&amp;signed_request=n6TLujiWv5KS8UHpzraFbyaZuu8E5wDEUbHeRnZ1mB8.eyJhbGdvcml0aG0iOiJITUFDLVNIQTI1NiIsImV4cGlyZXMiOjE1NDM3ODQ0MDAsImlzc3VlZF9hdCI6MTU0Mzc3NzU2MSwib2F1dGhfdG9rZW4iOiJFQUFJNk5yQWN0bG9CQVBnT0g3WDFRSHBtc0lYbzJZQzNiRTdoaXk0eXkxblRkS1lvWVZ2MXJXZTdPclIyYzBGREt0R0xmcDRHYjdHSUM4WXpHMGJkR3Vnc1pBZ2JCd0pFWkIyaTRUbE5RdlVRV1RPVk4wRmxoZ0dqdHdraUk0WXRFRzN1eEQzdlF2UE9aQkVaQkhOS0hKM09CaDlmTUlXMjhWZzVKVVNNaFROWkJCazdEM1FvZFpBS1VqUE5NbkgwOFpEIiwidG9rZW5fZm9yX2J1c2luZXNzIjoiQWJ3UEc3N19mVDVmRUM2biIsInVzZXIiOnsiY291bnRyeSI6Im56IiwibG9jYWxlIjoiZW5fVVMiLCJhZ2UiOnsibWluIjoyMX19LCJ1c2VyX2lkIjoiMjU4OTMxMzUxMjQ1NzQ4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2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55F67-80F1-4C77-888C-4AF38BC50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0145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ACAD6-4AF8-4D0A-BDDD-9E1BE786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56175-60C5-4052-B10F-FA862A5A7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576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04586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239911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100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03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130&amp;fb_source=bookmark&amp;fb_bmpos=_130&amp;signed_request=qvRqY45ahG66Pi_9lGH3CfG4VHicOvhc60NW1lrUcTo.eyJhbGdvcml0aG0iOiJITUFDLVNIQTI1NiIsImV4cGlyZXMiOjE1NDM3NjI4MDAsImlzc3VlZF9hdCI6MTU0Mzc1Nzk3NCwib2F1dGhfdG9rZW4iOiJFQUFJNk5yQWN0bG9CQUx5SlVmR1laQVhlb04zemszQVJyRW1waG5wTHA1TVpDZExJbFpDcHFjTlY5N010anhpbHdJd3NpdHo4Y3U4bTNNWkNoT2Z5NTNGbWpNT2M1SnV2YU95dmRRRVdaQkR5bFRyclpCdlpBSG90UWlqOXphOHJXeDBCeHVRWUVISVZaQTBjb05KN1dZdzA0aHVXMlN5UVNrbmp3WkNEV2NaQk9URFpCU3ZrNjZlUnFxQlZYN1pBV0VBUkxVRVpEIiwidG9rZW5fZm9yX2J1c2luZXNzIjoiQWJ5dXJURDRUSHNNd2xYUCIsInVzZXIiOnsiY291bnRyeSI6ImNhIiwibG9jYWxlIjoiZW5fVVMiLCJhZ2UiOnsibWluIjoyMX19LCJ1c2VyX2lkIjoiMTA4MDIxNTg0MjAyMjUzMyJ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64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A7596-04BF-485D-B5EF-3DEAC5F51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84363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2CDA0-B590-4DE2-8DFA-0B38B68D2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C64BA-3D25-4676-9F0C-D0B68F2AA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220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817511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294633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171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8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145&amp;fb_source=bookmark&amp;fb_bmpos=_145&amp;signed_request=TG0tR1CfJ_AHYo1bJRM9ENoWP27PUBNr4ZlNflicAzI.eyJhbGdvcml0aG0iOiJITUFDLVNIQTI1NiIsImV4cGlyZXMiOjE1NDM3NDg0MDAsImlzc3VlZF9hdCI6MTU0Mzc0MzczMCwib2F1dGhfdG9rZW4iOiJFQUFJNk5yQWN0bG9CQUdsWkNzbVR4Sjg0bVVqbXZieW45VmFpSklLUGtzYlF2RmpRTllIYWdlR1hHTVVYT3dqSjZRWkJ2WkNSQUxiSEFUZ2pkVVRYR1RrQzVGWkJ0dnpoMFR4blhOMmhpOFRMYkRWZ3o3SGlKOEJiOUJGVFBGcVN6SnJYTkhaQnhyN3BVMWpJNnAwakYySDMxeHFpa0xhc2Q3dTg0WkE5RkE0bG1JbUxNZ1NBdTFFRVZPY0haQnVHWkF3WkQiLCJ0b2tlbl9mb3JfYnVzaW5lc3MiOiJBYng0TW5XRTVsbjA2SVBOIiwidXNlciI6eyJjb3VudHJ5IjoidXMiLCJsb2NhbGUiOiJlbl9VUyIsImFnZSI6eyJtaW4iOjIxfX0sInVzZXJfaWQiOiIxMDIwMzQ5MTkyMzA5Mzg2MSJ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51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7F8DC-191E-474E-AF25-50A3A8A93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95498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6719F-DB44-4A8E-A773-5BC965B8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27BB6-F72D-4642-BEFF-6DC56C66F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005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2012538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965788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6959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88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3&amp;fb_source=bookmark&amp;fb_bmpos=_3&amp;signed_request=54IFi28mB4Q7_achuZ-B8kigkVgHCA-vyL96kxAosP4.eyJhbGdvcml0aG0iOiJITUFDLVNIQTI1NiIsImV4cGlyZXMiOjE1NDM3OTUyMDAsImlzc3VlZF9hdCI6MTU0Mzc5MDQwNiwib2F1dGhfdG9rZW4iOiJFQUFJNk5yQWN0bG9CQU9LcnZ0QjRkM0xPT0E1UU54QVcydE9TWkFmUnNaQnRkaTZSeDZ4Yk9wRkE2VW5SQ1c3NXdSSm1kdzY3enNmaWgwNFVudXFzNTVPZ0YwbHkybE12cmsyZVpCRG9DSnB5STc4R2JFZFpDVzlaQmJVQkVoZWpuaFpBR3lqVVpCa2gwOUVOTE9GYXNLN1REeUJBSlpDcFpBTW1RUFJ5Zk4ybG1xVFA3U2txRDZYaTdiUVE2aU9mWkJDV1laRCIsInRva2VuX2Zvcl9idXNpbmVzcyI6IkFid1I0aGY4cVdjcTlkTGEiLCJ1c2VyIjp7ImNvdW50cnkiOiJ1cyIsImxvY2FsZSI6ImVuX1VTIiwiYWdlIjp7Im1pbiI6MjF9fSwidXNlcl9pZCI6Ijg3ODY5MTczODg1MjY2NCJ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7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7FE27-10D0-48B8-994D-C8DF422DE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30484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45F3-E29F-4754-BF5F-05A2E37B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AD76D7-FF20-43F6-99FC-BFAECA523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694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014189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245712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2388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4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405&amp;fb_source=bookmark&amp;fb_bmpos=_405&amp;signed_request=aMPO3tc7L5jx2Nn6I8J7rnUlJsSEOCtME5G_c9HeYvc.eyJhbGdvcml0aG0iOiJITUFDLVNIQTI1NiIsImV4cGlyZXMiOjE1NDM3NzM2MDAsImlzc3VlZF9hdCI6MTU0Mzc2Nzc1OSwib2F1dGhfdG9rZW4iOiJFQUFJNk5yQWN0bG9CQUVWd1c1QUdxQjJaQWlGWkFxcXpTWEtYbW1sRGcwaTZNTjJOUFdHam1jeFBUY29CZDBBTHBNTXJEUEpyamlMYmVFYVpDWkJPSERkbDNYTmVUQmZleHgwclduWkN5ajQ5ZXdxUTJZVU5vN2h2V2MwdFA2QlJxZHljOVZDdDc5UlRJVEtaQ0lsQkZmRUFHQTVsM1pCQXBxTzVJSmRzWEpaQllMVVdVQWVONTFqWUxuTEdob3BlMVJvWkQiLCJ0b2tlbl9mb3JfYnVzaW5lc3MiOiJBYndSNGhmOHFXY3E5ZExhIiwidXNlciI6eyJjb3VudHJ5IjoidXMiLCJsb2NhbGUiOiJlbl9VUyIsImFnZSI6eyJtaW4iOjIxfX0sInVzZXJfaWQiOiI4Nzg2OTE3Mzg4NTI2NjQifQ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529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7A8E6-228B-419E-B55E-7179D9534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54024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6D98-0C23-4D00-AB65-B3B1F952E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6D5C1-997C-4445-BE6C-BD9B060AD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74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2385037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227306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3652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67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5&amp;fb_source=bookmark&amp;fb_bmpos=_5&amp;signed_request=vuX3i4sQdwOx4zhggj6pwK9NUMmJIdQ3R1y798qrxy4.eyJhbGdvcml0aG0iOiJITUFDLVNIQTI1NiIsImV4cGlyZXMiOjE1NDMzMjM2MDAsImlzc3VlZF9hdCI6MTU0MzMxODA4Niwib2F1dGhfdG9rZW4iOiJFQUFJNk5yQWN0bG9CQU42dGVaQ21HcWxMblBSOTVPVVR2TXVaQ2V4WFM2VjB6YmRkWkFFTnpWTDdaQllpWHlpVld4bDg5NmdlVklaQktXZWV1M1h5blNKUnI2WVllaDVSRHloQzVVQ1AyaXR0WTN1ZjgyNjhTdldIb2t6S1F0bEtMRTZVQ3hZY1lQNEl6ZzBJZXlqdGVaQ1pDUDJyTk5aQVhoZVFzcGV0MHNPdjdGMlpCVTYxdml6UllOR1pBYnl1V0ZoRTBaRCIsInRva2VuX2Zvcl9idXNpbmVzcyI6IkFid0ctaHRsXzRpcXBFaTciLCJ1c2VyIjp7ImNvdW50cnkiOiJhdSIsImxvY2FsZSI6ImVuX1VTIiwiYWdlIjp7Im1pbiI6MjF9fSwidXNlcl9pZCI6IjEwMjA0NjMwODA0MTk4NzI3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26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5D0BA-A5BE-4E3C-B98A-085895755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44874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83C87-D7FF-485F-8BDF-0382A46AA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FE825-464B-4481-93EA-5ED95BF2B6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925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823681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875840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1407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6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n_US&amp;ref=bookmarks&amp;count=96&amp;fb_source=bookmark&amp;fb_bmpos=_96&amp;signed_request=yXDQFwD-PNlNBKj-nLsDYLRI0OYfRWEx0jldmOwYrk4.eyJhbGdvcml0aG0iOiJITUFDLVNIQTI1NiIsImV4cGlyZXMiOjE1NDM4MTMyMDAsImlzc3VlZF9hdCI6MTU0MzgwNjcyNiwib2F1dGhfdG9rZW4iOiJFQUFJNk5yQWN0bG9CQUZNdE9mWDJaQ1laQ2JwY3hDWkMydU4zeUQ3UEdHWDMzY1pBWkNiT3JRaks5RzVJV1I5STVZSkw3N0JFdkJXVnhIc1pDRnpqT0pOVHo4T2RoOUx0aEpDMDNHajZ2UlM1UHBqU0JoQXV6UXB5bDI2aFIyZWNIZks1eUVsY3lJVklnNlZ5M1pCN2ZHQkI5MUNSOVFDdFB3a1pCR0RsQVQ5NzZOTHlhellKZklPeW5aQk9oYTZmOXBnOFpEIiwidG9rZW5fZm9yX2J1c2luZXNzIjoiQWJ3Q0FwZkhxMDZOM21xMiIsInVzZXIiOnsiY291bnRyeSI6InVzIiwibG9jYWxlIjoiZW5fVVMiLCJhZ2UiOnsibWluIjoyMX19LCJ1c2VyX2lkIjoiNTc0MDcyNzY2MTIxMTk1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41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9099E-827A-4686-9A4D-238B0EDF3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367554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DEA1-F21D-4128-9997-5B33231E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3E0748-0649-43D1-A483-8F72A8DA4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675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6536027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308492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925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s_ES&amp;ref=bookmarks&amp;count=1&amp;fb_source=bookmark&amp;fb_bmpos=_1&amp;signed_request=pzr-N1i_9QjEyif1bN9MuKPkbQSuWuB3fYKJjKfPOe0.eyJhbGdvcml0aG0iOiJITUFDLVNIQTI1NiIsImV4cGlyZXMiOjE1NDM3ODQ0MDAsImlzc3VlZF9hdCI6MTU0Mzc3Nzg2NSwib2F1dGhfdG9rZW4iOiJFQUFJNk5yQWN0bG9CQUhPWUZ1ZmgxNlI2MVZMWkNMWkJaQ09TUWtJcUpFeXlqZGpnNjZFaUZJc3M1bHk0YmlaQ0paQmY1c3h5UUpDSkptbkVGV1Y0Q3I5anVLTkNaQ2VHbTVJaDg2M2tJclROakViT1ZReERKQVpDSkVPNGdLS1dRVXBUZFFhWkMzWEh3WVNtRTVqV1RhR2Zvcm1SWkJEMWFWUkdDVzRBWkI4b2g3bGFObWc0NEgyOWJBVVFEa2NaQnFjUUU0WkQiLCJ0b2tlbl9mb3JfYnVzaW5lc3MiOiJBYnpkbUo1RUJtR0JiWnIzIiwidXNlciI6eyJjb3VudHJ5IjoiYXIiLCJsb2NhbGUiOiJlc19FUyIsImFnZSI6eyJtaW4iOjIxfX0sInVzZXJfaWQiOiIxODc5ODE1NTU1NTc2MzY0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40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24DFB-CE36-44AE-A66F-A60301E1D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26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CE8F-B7BF-4AD0-8181-66CC1213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7E95C-8F6D-4BC5-85E9-D0C8CB22F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753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7964809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03018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9361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es_LA&amp;ref=bookmarks&amp;count=0&amp;fb_source=bookmark&amp;fb_bmpos=_0&amp;signed_request=peIJP1LQKmu9aCA9afNv9RFKeIdO2g9_NN4NLdGdrjs.eyJhbGdvcml0aG0iOiJITUFDLVNIQTI1NiIsImV4cGlyZXMiOjE1NDM4MjQwMDAsImlzc3VlZF9hdCI6MTU0MzgxNzEyNiwib2F1dGhfdG9rZW4iOiJFQUFJNk5yQWN0bG9CQUl6QW5TQmRScU5vN0taQVFaQ1cwUkJwbmIxYldvbmFhR1duMGw1WkFGZmtlOEF3UGxSQmJoYUdVUVZGWkFPSXYwSDZYaTV1SUpweVdaQ3ZaQTdNNVVaQlpDRjJlWkFQQURHSU1kMUR6M2dGNVdaQkYwNjFldFlMMDRzOUV5Y3I5RUIxODhjekV4UVpCQVFWWEE2OEhsc0JoeHluTWEyWUc0TDRCWkJaQk1LYTROR3RXZUpxYWZRU3lyanNaRCIsInRva2VuX2Zvcl9idXNpbmVzcyI6IkFiemx3Q3dGaWhuSzRtU1QiLCJ1c2VyIjp7ImNvdW50cnkiOiJhciIsImxvY2FsZSI6ImVzX0xBIiwiYWdlIjp7Im1pbiI6MjF9fSwidXNlcl9pZCI6IjEwMjA4MDMwNDk2ODY1OTk3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19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E2B3A-FF48-46F1-9981-F59042881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118066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27CB-14D1-494A-9520-85E8FE6E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5160E-04A0-4B4E-BEC4-B100E0CEA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35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7289034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259412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15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37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fb_locale=pl_PL&amp;fb_source=sidebar_bookmark&amp;signed_request=xvEHKt4zPhkGOpjky1Km6Q75o2CIeeECKXS1DQT9rlU.eyJhbGdvcml0aG0iOiJITUFDLVNIQTI1NiIsImV4cGlyZXMiOjE1NDM3NDQ4MDAsImlzc3VlZF9hdCI6MTU0MzczNzk3Miwib2F1dGhfdG9rZW4iOiJFQUFJNk5yQWN0bG9CQUZmaDhLcnhnWkNwYVpBb2F1QTVSd0hqYjN3TkhCY2ZaQ2k2cGJDeGM0VjVSNFRVbFFWRERQUlJaQUswS2FQS1pBQVBRZzg2Sm5rZHZsSTFYTkZNTjVRb1ZpQkJNUVdMeHRRS2xIMVMzc1pBZVBMNHpiTkZwYnpPbTJqOWZWQzNIMVpDNExsRjdzRWFNQUxvbjA5SVFKa1lSWFhjWWRQRGhaQ3FhQmtPRFJZdjlvVEZMOHd1VWs4WkQiLCJ0b2tlbl9mb3JfYnVzaW5lc3MiOiJBYnluTEVYSjdMNmc5bG9jIiwidXNlciI6eyJjb3VudHJ5IjoicGwiLCJsb2NhbGUiOiJwbF9QTCIsImFnZSI6eyJtaW4iOjIxfX0sInVzZXJfaWQiOiIxODkwMzAzMTE0NTU5OTgxIn0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64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21ECA-FBA2-4FED-8F15-DBE2219AC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657613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FC3A5-C745-4C6F-936D-DD3269CEA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FE7D5-999A-4A4C-AD01-FF00D394E2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23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0710201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6206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7858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link_type=public_gift&amp;fb_locale=de_DE&amp;fb_app=gambino-slots&amp;fbclid=IwAR0OhsDm3jx23ytGhPoMcoQaDHITlb01UEKvLvCwe_YY1oDB3AIXDi4_ulk&amp;tracker_id=2018-12-02_Link1&amp;affiliate_id=Gambino_Fan_Page&amp;gift_id=publicGift-a5a77de5-2928-4792-badc-0233a923d972-812&amp;signed_request=ht1EUkzPejgei0mMXScltLiX3Qfw6-QSAUIOLQyhQLM.eyJhbGdvcml0aG0iOiJITUFDLVNIQTI1NiIsImV4cGlyZXMiOjE1NDM3NzM2MDAsImlzc3VlZF9hdCI6MTU0Mzc2NjUxOSwib2F1dGhfdG9rZW4iOiJFQUFJNk5yQWN0bG9CQUV0cUM5ZWFaQ3IwQVpCT1BOU1pDMEU1alJXNjl5T2ozRVVFSXNTbEpBZVE1TURWcG0yZzh1b000V1pDRzZxbHJTbGhzN0VlUWRTU0ZqblBoQ0VnU0NMUDRIc1BuYmxqN2tWVjNRNkFyeHFaQThuaWd4R0kxVmZsbWJUamRVNXp4eUR6ODRuRlA0S1pCakxmNWVNQVpCZGRQcVpDbTAyYzFHeU4xbGRhVVNWZUdOamFxdVZKTnBZWkQiLCJ0b2tlbl9mb3JfYnVzaW5lc3MiOiJBYnpfWElxYWQxcEQwX2dXIiwidXNlciI6eyJjb3VudHJ5IjoiZGUiLCJsb2NhbGUiOiJkZV9ERSIsImFnZSI6eyJtaW4iOjIxfX0sInVzZXJfaWQiOiIxMTYzMjkzNzY3MDIzNTMxIn0&amp;campaign_id=Campaign_Post&amp;_branch_match_id=500818343572864089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32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C16C5-7032-42AF-ABA4-54A7FA383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60350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7268-38FC-4253-BACD-EC19286DB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9C8CC-D3F1-4C92-BC42-E7E00A5A51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382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2446639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333706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4010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51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link_type=public_gift&amp;fb_locale=de_DE&amp;fb_app=gambino-slots&amp;fbclid=IwAR2lxiB7qZ8Ckrxm8z3YsE389stxNIbO3qn1tzFv6M5yUDGCETNbMLfe6mU&amp;tracker_id=2018-11-28_Link4&amp;affiliate_id=Gambino_Fan_Page&amp;gift_id=publicGift-993e572a-108b-49bb-b7a2-361d3f7e7507-152&amp;signed_request=_PlSrDJelgh0HgNvJwrxijboT9RyQvkLqgv3IpJhCPk.eyJhbGdvcml0aG0iOiJITUFDLVNIQTI1NiIsImV4cGlyZXMiOjE1NDM3NzAwMDAsImlzc3VlZF9hdCI6MTU0Mzc2NjE2Miwib2F1dGhfdG9rZW4iOiJFQUFJNk5yQWN0bG9CQUxaQzE0WkFpWkE5Qlc1WUlweTFGOEo5RVY4WkFzRmloUWszUWNlSW1vSjdmQ3VaQnczbUtnVjFWWkM3eHliNmpBdzZKVXVvRGFLYkRMaDJJWVhaQmE1dlpCWEY4eG1aQnM4dFZ4WkE4dUFtMVBqbXZraExTc3B2NXB4SktXQlpBUUpkMmZidklma29sdEl6dDZKVUFYa2R6cDBlaE1VNVRWSlhZWkJOdlZrU3pwVmVoZTVlTFVYaVpDSDhaRCIsInRva2VuX2Zvcl9idXNpbmVzcyI6IkFiel9YSXFhZDFwRDBfZ1ciLCJ1c2VyIjp7ImNvdW50cnkiOiJkZSIsImxvY2FsZSI6ImRlX0RFIiwiYWdlIjp7Im1pbiI6MjF9fSwidXNlcl9pZCI6IjExNjMyOTM3NjcwMjM1MzEifQ&amp;campaign_id=Free_Coins_Post&amp;_branch_match_id=500818343572864089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270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7B0A5-76F7-467A-8BE0-0F6825A24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868016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9425-D3E8-476E-B07F-B981462A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7955B-F310-48F8-8C76-33BD3E55B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469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9787582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607319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2981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8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Gambino Slots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ambino-slots.storage.googleapis.com/browser/index.html?link_type=public_gift&amp;fb_locale=de_DE&amp;fb_app=gambino-slots&amp;fbclid=IwAR3ap5i8abbQoz1lq-SXtewdT_hQGITFKsxtaKwg71iLnJW74Ma4aZledzo&amp;tracker_id=2018-12-01_Link3&amp;affiliate_id=Gambino_Fan_Page&amp;gift_id=publicGift-8d6b75dc-d6dc-42b8-8872-533d9d0d8372-1&amp;signed_request=GgMA11b4O30hsWt-Mo5NQa87v6aODzMNP0Qsh6NV2is.eyJhbGdvcml0aG0iOiJITUFDLVNIQTI1NiIsImV4cGlyZXMiOjE1NDM3NzM2MDAsImlzc3VlZF9hdCI6MTU0Mzc2NzMyNSwib2F1dGhfdG9rZW4iOiJFQUFJNk5yQWN0bG9CQU9XOUJSNk42WXRNMkZWSENiZVVPc0JncHlMYkVGclBaQ2RaQlFjZkU0alBxZ1IzNFR3ZHZMRTlBRVBlRkxNWkNFZTdpMnRUVFZFWTIwT3M5a3hQWkFqZ0VjUWpxREZYb1pCUGl0SXR0RkVPWkJhT2xaQzhJdG1OQ3BxalpBUEhjQnZRY1JoUDFJYlZtWkFzVXdMVDhydVpCb0NDOHJ5aFI0UHNsdGNJU0hSaWRrbkdmMmtQbklycnNaRCIsInRva2VuX2Zvcl9idXNpbmVzcyI6IkFiel9YSXFhZDFwRDBfZ1ciLCJ1c2VyIjp7ImNvdW50cnkiOiJkZSIsImxvY2FsZSI6ImRlX0RFIiwiYWdlIjp7Im1pbiI6MjF9fSwidXNlcl9pZCI6IjExNjMyOTM3NjcwMjM1MzEifQ&amp;campaign_id=Comment_Post&amp;_branch_match_id=500818343572864089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72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4AA5B-0D40-4C98-B4EE-937C180B5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47030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1940</Words>
  <Application>Microsoft Office PowerPoint</Application>
  <PresentationFormat>On-screen Show (4:3)</PresentationFormat>
  <Paragraphs>195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Page Views By External Referral | All Pages - 1 of 24</vt:lpstr>
      <vt:lpstr>Facebook Page Views By External Referral | All Pages - 2 of 24</vt:lpstr>
      <vt:lpstr>Facebook Page Views By External Referral | All Pages - 3 of 24</vt:lpstr>
      <vt:lpstr>Facebook Page Views By External Referral | All Pages - 4 of 24</vt:lpstr>
      <vt:lpstr>Facebook Page Views By External Referral | All Pages - 5 of 24</vt:lpstr>
      <vt:lpstr>Facebook Page Views By External Referral | All Pages - 6 of 24</vt:lpstr>
      <vt:lpstr>Facebook Page Views By External Referral | All Pages - 7 of 24</vt:lpstr>
      <vt:lpstr>Facebook Page Views By External Referral | All Pages - 8 of 24</vt:lpstr>
      <vt:lpstr>Facebook Page Views By External Referral | All Pages - 9 of 24</vt:lpstr>
      <vt:lpstr>Facebook Page Views By External Referral | All Pages - 10 of 24</vt:lpstr>
      <vt:lpstr>Facebook Page Views By External Referral | All Pages - 11 of 24</vt:lpstr>
      <vt:lpstr>Facebook Page Views By External Referral | All Pages - 12 of 24</vt:lpstr>
      <vt:lpstr>Facebook Page Views By External Referral | All Pages - 13 of 24</vt:lpstr>
      <vt:lpstr>Facebook Page Views By External Referral | All Pages - 14 of 24</vt:lpstr>
      <vt:lpstr>Facebook Page Views By External Referral | All Pages - 15 of 24</vt:lpstr>
      <vt:lpstr>Facebook Page Views By External Referral | All Pages - 16 of 24</vt:lpstr>
      <vt:lpstr>Facebook Page Views By External Referral | All Pages - 17 of 24</vt:lpstr>
      <vt:lpstr>Facebook Page Views By External Referral | All Pages - 18 of 24</vt:lpstr>
      <vt:lpstr>Facebook Page Views By External Referral | All Pages - 19 of 24</vt:lpstr>
      <vt:lpstr>Facebook Page Views By External Referral | All Pages - 20 of 24</vt:lpstr>
      <vt:lpstr>Facebook Page Views By External Referral | All Pages - 21 of 24</vt:lpstr>
      <vt:lpstr>Facebook Page Views By External Referral | All Pages - 22 of 24</vt:lpstr>
      <vt:lpstr>Facebook Page Views By External Referral | All Pages - 23 of 24</vt:lpstr>
      <vt:lpstr>Facebook Page Views By External Referral | All Pages - 24 of 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By External Referral | All Pages - 1 of 24</dc:title>
  <dc:creator>Frederik Peiniger</dc:creator>
  <cp:lastModifiedBy>Frederik Peiniger</cp:lastModifiedBy>
  <cp:revision>1</cp:revision>
  <dcterms:created xsi:type="dcterms:W3CDTF">2019-01-03T13:29:13Z</dcterms:created>
  <dcterms:modified xsi:type="dcterms:W3CDTF">2019-01-03T13:29:54Z</dcterms:modified>
</cp:coreProperties>
</file>