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Gambino Slots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Sheet1!$A$2:$A$107</c:f>
              <c:numCache>
                <c:formatCode>m/d/yyyy</c:formatCode>
                <c:ptCount val="106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  <c:pt idx="30">
                  <c:v>43374</c:v>
                </c:pt>
                <c:pt idx="31">
                  <c:v>43375</c:v>
                </c:pt>
                <c:pt idx="32">
                  <c:v>43376</c:v>
                </c:pt>
                <c:pt idx="33">
                  <c:v>43377</c:v>
                </c:pt>
                <c:pt idx="34">
                  <c:v>43378</c:v>
                </c:pt>
                <c:pt idx="35">
                  <c:v>43379</c:v>
                </c:pt>
                <c:pt idx="36">
                  <c:v>43380</c:v>
                </c:pt>
                <c:pt idx="37">
                  <c:v>43381</c:v>
                </c:pt>
                <c:pt idx="38">
                  <c:v>43382</c:v>
                </c:pt>
                <c:pt idx="39">
                  <c:v>43383</c:v>
                </c:pt>
                <c:pt idx="40">
                  <c:v>43384</c:v>
                </c:pt>
                <c:pt idx="41">
                  <c:v>43385</c:v>
                </c:pt>
                <c:pt idx="42">
                  <c:v>43386</c:v>
                </c:pt>
                <c:pt idx="43">
                  <c:v>43387</c:v>
                </c:pt>
                <c:pt idx="44">
                  <c:v>43388</c:v>
                </c:pt>
                <c:pt idx="45">
                  <c:v>43389</c:v>
                </c:pt>
                <c:pt idx="46">
                  <c:v>43390</c:v>
                </c:pt>
                <c:pt idx="47">
                  <c:v>43391</c:v>
                </c:pt>
                <c:pt idx="48">
                  <c:v>43392</c:v>
                </c:pt>
                <c:pt idx="49">
                  <c:v>43393</c:v>
                </c:pt>
                <c:pt idx="50">
                  <c:v>43394</c:v>
                </c:pt>
                <c:pt idx="51">
                  <c:v>43395</c:v>
                </c:pt>
                <c:pt idx="52">
                  <c:v>43396</c:v>
                </c:pt>
                <c:pt idx="53">
                  <c:v>43397</c:v>
                </c:pt>
                <c:pt idx="54">
                  <c:v>43398</c:v>
                </c:pt>
                <c:pt idx="55">
                  <c:v>43399</c:v>
                </c:pt>
                <c:pt idx="56">
                  <c:v>43400</c:v>
                </c:pt>
                <c:pt idx="57">
                  <c:v>43401</c:v>
                </c:pt>
                <c:pt idx="58">
                  <c:v>43402</c:v>
                </c:pt>
                <c:pt idx="59">
                  <c:v>43403</c:v>
                </c:pt>
                <c:pt idx="60">
                  <c:v>43404</c:v>
                </c:pt>
                <c:pt idx="61">
                  <c:v>43405</c:v>
                </c:pt>
                <c:pt idx="62">
                  <c:v>43406</c:v>
                </c:pt>
                <c:pt idx="63">
                  <c:v>43407</c:v>
                </c:pt>
                <c:pt idx="64">
                  <c:v>43408</c:v>
                </c:pt>
                <c:pt idx="65">
                  <c:v>43409</c:v>
                </c:pt>
                <c:pt idx="66">
                  <c:v>43410</c:v>
                </c:pt>
                <c:pt idx="67">
                  <c:v>43411</c:v>
                </c:pt>
                <c:pt idx="68">
                  <c:v>43412</c:v>
                </c:pt>
                <c:pt idx="69">
                  <c:v>43413</c:v>
                </c:pt>
                <c:pt idx="70">
                  <c:v>43414</c:v>
                </c:pt>
                <c:pt idx="71">
                  <c:v>43415</c:v>
                </c:pt>
                <c:pt idx="72">
                  <c:v>43416</c:v>
                </c:pt>
                <c:pt idx="73">
                  <c:v>43417</c:v>
                </c:pt>
                <c:pt idx="74">
                  <c:v>43418</c:v>
                </c:pt>
                <c:pt idx="75">
                  <c:v>43419</c:v>
                </c:pt>
                <c:pt idx="76">
                  <c:v>43420</c:v>
                </c:pt>
                <c:pt idx="77">
                  <c:v>43421</c:v>
                </c:pt>
                <c:pt idx="78">
                  <c:v>43422</c:v>
                </c:pt>
                <c:pt idx="79">
                  <c:v>43423</c:v>
                </c:pt>
                <c:pt idx="80">
                  <c:v>43424</c:v>
                </c:pt>
                <c:pt idx="81">
                  <c:v>43425</c:v>
                </c:pt>
                <c:pt idx="82">
                  <c:v>43426</c:v>
                </c:pt>
                <c:pt idx="83">
                  <c:v>43427</c:v>
                </c:pt>
                <c:pt idx="84">
                  <c:v>43428</c:v>
                </c:pt>
                <c:pt idx="85">
                  <c:v>43429</c:v>
                </c:pt>
                <c:pt idx="86">
                  <c:v>43430</c:v>
                </c:pt>
                <c:pt idx="87">
                  <c:v>43431</c:v>
                </c:pt>
                <c:pt idx="88">
                  <c:v>43432</c:v>
                </c:pt>
                <c:pt idx="89">
                  <c:v>43433</c:v>
                </c:pt>
                <c:pt idx="90">
                  <c:v>43434</c:v>
                </c:pt>
                <c:pt idx="91">
                  <c:v>43435</c:v>
                </c:pt>
                <c:pt idx="92">
                  <c:v>43436</c:v>
                </c:pt>
                <c:pt idx="93">
                  <c:v>43437</c:v>
                </c:pt>
                <c:pt idx="94">
                  <c:v>43438</c:v>
                </c:pt>
                <c:pt idx="95">
                  <c:v>43439</c:v>
                </c:pt>
                <c:pt idx="96">
                  <c:v>43440</c:v>
                </c:pt>
                <c:pt idx="97">
                  <c:v>43441</c:v>
                </c:pt>
                <c:pt idx="98">
                  <c:v>43442</c:v>
                </c:pt>
                <c:pt idx="99">
                  <c:v>43443</c:v>
                </c:pt>
                <c:pt idx="100">
                  <c:v>43444</c:v>
                </c:pt>
                <c:pt idx="101">
                  <c:v>43445</c:v>
                </c:pt>
                <c:pt idx="102">
                  <c:v>43446</c:v>
                </c:pt>
                <c:pt idx="103">
                  <c:v>43447</c:v>
                </c:pt>
                <c:pt idx="104">
                  <c:v>43448</c:v>
                </c:pt>
                <c:pt idx="105">
                  <c:v>43449</c:v>
                </c:pt>
              </c:numCache>
            </c:numRef>
          </c:cat>
          <c:val>
            <c:numRef>
              <c:f>Sheet1!$B$2:$B$107</c:f>
              <c:numCache>
                <c:formatCode>General</c:formatCode>
                <c:ptCount val="106"/>
                <c:pt idx="0">
                  <c:v>560</c:v>
                </c:pt>
                <c:pt idx="1">
                  <c:v>592</c:v>
                </c:pt>
                <c:pt idx="2">
                  <c:v>517</c:v>
                </c:pt>
                <c:pt idx="3">
                  <c:v>596</c:v>
                </c:pt>
                <c:pt idx="4">
                  <c:v>535</c:v>
                </c:pt>
                <c:pt idx="5">
                  <c:v>525</c:v>
                </c:pt>
                <c:pt idx="6">
                  <c:v>542</c:v>
                </c:pt>
                <c:pt idx="7">
                  <c:v>539</c:v>
                </c:pt>
                <c:pt idx="8">
                  <c:v>560</c:v>
                </c:pt>
                <c:pt idx="9">
                  <c:v>522</c:v>
                </c:pt>
                <c:pt idx="10">
                  <c:v>548</c:v>
                </c:pt>
                <c:pt idx="11">
                  <c:v>630</c:v>
                </c:pt>
                <c:pt idx="12">
                  <c:v>526</c:v>
                </c:pt>
                <c:pt idx="13">
                  <c:v>477</c:v>
                </c:pt>
                <c:pt idx="14">
                  <c:v>539</c:v>
                </c:pt>
                <c:pt idx="15">
                  <c:v>523</c:v>
                </c:pt>
                <c:pt idx="16">
                  <c:v>511</c:v>
                </c:pt>
                <c:pt idx="17">
                  <c:v>551</c:v>
                </c:pt>
                <c:pt idx="18">
                  <c:v>523</c:v>
                </c:pt>
                <c:pt idx="19">
                  <c:v>538</c:v>
                </c:pt>
                <c:pt idx="20">
                  <c:v>486</c:v>
                </c:pt>
                <c:pt idx="21">
                  <c:v>528</c:v>
                </c:pt>
                <c:pt idx="22">
                  <c:v>574</c:v>
                </c:pt>
                <c:pt idx="23">
                  <c:v>482</c:v>
                </c:pt>
                <c:pt idx="24">
                  <c:v>507</c:v>
                </c:pt>
                <c:pt idx="25">
                  <c:v>546</c:v>
                </c:pt>
                <c:pt idx="26">
                  <c:v>541</c:v>
                </c:pt>
                <c:pt idx="27">
                  <c:v>514</c:v>
                </c:pt>
                <c:pt idx="28">
                  <c:v>522</c:v>
                </c:pt>
                <c:pt idx="29">
                  <c:v>548</c:v>
                </c:pt>
                <c:pt idx="30">
                  <c:v>545</c:v>
                </c:pt>
                <c:pt idx="31">
                  <c:v>559</c:v>
                </c:pt>
                <c:pt idx="32">
                  <c:v>558</c:v>
                </c:pt>
                <c:pt idx="33">
                  <c:v>510</c:v>
                </c:pt>
                <c:pt idx="34">
                  <c:v>503</c:v>
                </c:pt>
                <c:pt idx="35">
                  <c:v>516</c:v>
                </c:pt>
                <c:pt idx="36">
                  <c:v>555</c:v>
                </c:pt>
                <c:pt idx="37">
                  <c:v>527</c:v>
                </c:pt>
                <c:pt idx="38">
                  <c:v>559</c:v>
                </c:pt>
                <c:pt idx="39">
                  <c:v>593</c:v>
                </c:pt>
                <c:pt idx="40">
                  <c:v>531</c:v>
                </c:pt>
                <c:pt idx="41">
                  <c:v>490</c:v>
                </c:pt>
                <c:pt idx="42">
                  <c:v>511</c:v>
                </c:pt>
                <c:pt idx="43">
                  <c:v>576</c:v>
                </c:pt>
                <c:pt idx="44">
                  <c:v>554</c:v>
                </c:pt>
                <c:pt idx="45">
                  <c:v>540</c:v>
                </c:pt>
                <c:pt idx="46">
                  <c:v>552</c:v>
                </c:pt>
                <c:pt idx="47">
                  <c:v>514</c:v>
                </c:pt>
                <c:pt idx="48">
                  <c:v>534</c:v>
                </c:pt>
                <c:pt idx="49">
                  <c:v>531</c:v>
                </c:pt>
                <c:pt idx="50">
                  <c:v>542</c:v>
                </c:pt>
                <c:pt idx="51">
                  <c:v>537</c:v>
                </c:pt>
                <c:pt idx="52">
                  <c:v>507</c:v>
                </c:pt>
                <c:pt idx="53">
                  <c:v>488</c:v>
                </c:pt>
                <c:pt idx="54">
                  <c:v>498</c:v>
                </c:pt>
                <c:pt idx="55">
                  <c:v>477</c:v>
                </c:pt>
                <c:pt idx="56">
                  <c:v>496</c:v>
                </c:pt>
                <c:pt idx="57">
                  <c:v>539</c:v>
                </c:pt>
                <c:pt idx="58">
                  <c:v>525</c:v>
                </c:pt>
                <c:pt idx="59">
                  <c:v>519</c:v>
                </c:pt>
                <c:pt idx="60">
                  <c:v>545</c:v>
                </c:pt>
                <c:pt idx="61">
                  <c:v>465</c:v>
                </c:pt>
                <c:pt idx="62">
                  <c:v>486</c:v>
                </c:pt>
                <c:pt idx="63">
                  <c:v>524</c:v>
                </c:pt>
                <c:pt idx="64">
                  <c:v>544</c:v>
                </c:pt>
                <c:pt idx="65">
                  <c:v>507</c:v>
                </c:pt>
                <c:pt idx="66">
                  <c:v>507</c:v>
                </c:pt>
                <c:pt idx="67">
                  <c:v>517</c:v>
                </c:pt>
                <c:pt idx="68">
                  <c:v>512</c:v>
                </c:pt>
                <c:pt idx="69">
                  <c:v>491</c:v>
                </c:pt>
                <c:pt idx="70">
                  <c:v>541</c:v>
                </c:pt>
                <c:pt idx="71">
                  <c:v>576</c:v>
                </c:pt>
                <c:pt idx="72">
                  <c:v>535</c:v>
                </c:pt>
                <c:pt idx="73">
                  <c:v>514</c:v>
                </c:pt>
                <c:pt idx="74">
                  <c:v>524</c:v>
                </c:pt>
                <c:pt idx="75">
                  <c:v>511</c:v>
                </c:pt>
                <c:pt idx="76">
                  <c:v>501</c:v>
                </c:pt>
                <c:pt idx="77">
                  <c:v>511</c:v>
                </c:pt>
                <c:pt idx="78">
                  <c:v>520</c:v>
                </c:pt>
                <c:pt idx="79">
                  <c:v>515</c:v>
                </c:pt>
                <c:pt idx="80">
                  <c:v>518</c:v>
                </c:pt>
                <c:pt idx="81">
                  <c:v>519</c:v>
                </c:pt>
                <c:pt idx="82">
                  <c:v>451</c:v>
                </c:pt>
                <c:pt idx="83">
                  <c:v>430</c:v>
                </c:pt>
                <c:pt idx="84">
                  <c:v>488</c:v>
                </c:pt>
                <c:pt idx="85">
                  <c:v>506</c:v>
                </c:pt>
                <c:pt idx="86">
                  <c:v>441</c:v>
                </c:pt>
                <c:pt idx="87">
                  <c:v>430</c:v>
                </c:pt>
                <c:pt idx="88">
                  <c:v>565</c:v>
                </c:pt>
                <c:pt idx="89">
                  <c:v>475</c:v>
                </c:pt>
                <c:pt idx="90">
                  <c:v>480</c:v>
                </c:pt>
                <c:pt idx="91">
                  <c:v>498</c:v>
                </c:pt>
                <c:pt idx="92">
                  <c:v>521</c:v>
                </c:pt>
                <c:pt idx="93">
                  <c:v>515</c:v>
                </c:pt>
                <c:pt idx="94">
                  <c:v>484</c:v>
                </c:pt>
                <c:pt idx="95">
                  <c:v>495</c:v>
                </c:pt>
                <c:pt idx="96">
                  <c:v>480</c:v>
                </c:pt>
                <c:pt idx="97">
                  <c:v>461</c:v>
                </c:pt>
                <c:pt idx="98">
                  <c:v>387</c:v>
                </c:pt>
                <c:pt idx="99">
                  <c:v>493</c:v>
                </c:pt>
                <c:pt idx="100">
                  <c:v>482</c:v>
                </c:pt>
                <c:pt idx="101">
                  <c:v>496</c:v>
                </c:pt>
                <c:pt idx="102">
                  <c:v>547</c:v>
                </c:pt>
                <c:pt idx="103">
                  <c:v>393</c:v>
                </c:pt>
                <c:pt idx="104">
                  <c:v>466</c:v>
                </c:pt>
                <c:pt idx="105">
                  <c:v>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D4-40EE-980C-706FCEB69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21344"/>
        <c:axId val="306720688"/>
      </c:lineChart>
      <c:dateAx>
        <c:axId val="306721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0688"/>
        <c:crosses val="autoZero"/>
        <c:auto val="1"/>
        <c:lblOffset val="100"/>
        <c:baseTimeUnit val="days"/>
      </c:dateAx>
      <c:valAx>
        <c:axId val="30672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EC5A8-E329-411D-93AB-AFD617758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606712-E368-438D-BA31-432D084E54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682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C88E6-10B8-4F15-9985-9D684F254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09/01/2018 - 12/15/2018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54B9E-1C29-455E-87B0-2143EDF11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29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All Pages</dc:title>
  <dc:creator>Administrator</dc:creator>
  <cp:lastModifiedBy>Administrator</cp:lastModifiedBy>
  <cp:revision>1</cp:revision>
  <dcterms:created xsi:type="dcterms:W3CDTF">2018-12-17T10:11:58Z</dcterms:created>
  <dcterms:modified xsi:type="dcterms:W3CDTF">2018-12-17T10:12:10Z</dcterms:modified>
</cp:coreProperties>
</file>